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Lst>
  <p:notesMasterIdLst>
    <p:notesMasterId r:id="rId36"/>
  </p:notesMasterIdLst>
  <p:handoutMasterIdLst>
    <p:handoutMasterId r:id="rId37"/>
  </p:handoutMasterIdLst>
  <p:sldIdLst>
    <p:sldId id="720" r:id="rId2"/>
    <p:sldId id="699" r:id="rId3"/>
    <p:sldId id="711" r:id="rId4"/>
    <p:sldId id="696" r:id="rId5"/>
    <p:sldId id="714" r:id="rId6"/>
    <p:sldId id="721" r:id="rId7"/>
    <p:sldId id="697" r:id="rId8"/>
    <p:sldId id="707" r:id="rId9"/>
    <p:sldId id="713" r:id="rId10"/>
    <p:sldId id="706" r:id="rId11"/>
    <p:sldId id="722" r:id="rId12"/>
    <p:sldId id="708" r:id="rId13"/>
    <p:sldId id="712" r:id="rId14"/>
    <p:sldId id="723" r:id="rId15"/>
    <p:sldId id="724" r:id="rId16"/>
    <p:sldId id="716" r:id="rId17"/>
    <p:sldId id="725" r:id="rId18"/>
    <p:sldId id="726" r:id="rId19"/>
    <p:sldId id="727" r:id="rId20"/>
    <p:sldId id="728" r:id="rId21"/>
    <p:sldId id="729" r:id="rId22"/>
    <p:sldId id="730" r:id="rId23"/>
    <p:sldId id="731" r:id="rId24"/>
    <p:sldId id="732" r:id="rId25"/>
    <p:sldId id="733" r:id="rId26"/>
    <p:sldId id="734" r:id="rId27"/>
    <p:sldId id="735" r:id="rId28"/>
    <p:sldId id="736" r:id="rId29"/>
    <p:sldId id="737" r:id="rId30"/>
    <p:sldId id="738" r:id="rId31"/>
    <p:sldId id="739" r:id="rId32"/>
    <p:sldId id="740" r:id="rId33"/>
    <p:sldId id="741" r:id="rId34"/>
    <p:sldId id="715" r:id="rId35"/>
  </p:sldIdLst>
  <p:sldSz cx="7559675" cy="106918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rt Özmutaf" initials="MÖ" lastIdx="1" clrIdx="0">
    <p:extLst>
      <p:ext uri="{19B8F6BF-5375-455C-9EA6-DF929625EA0E}">
        <p15:presenceInfo xmlns:p15="http://schemas.microsoft.com/office/powerpoint/2012/main" userId="983aff9ac2a4f3c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26650"/>
    <a:srgbClr val="1D4C60"/>
    <a:srgbClr val="88D1DA"/>
    <a:srgbClr val="ECECEC"/>
    <a:srgbClr val="010101"/>
    <a:srgbClr val="E2E2E2"/>
    <a:srgbClr val="B2DDC9"/>
    <a:srgbClr val="F2F2F2"/>
    <a:srgbClr val="011E3B"/>
    <a:srgbClr val="0520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0" autoAdjust="0"/>
    <p:restoredTop sz="94536"/>
  </p:normalViewPr>
  <p:slideViewPr>
    <p:cSldViewPr snapToGrid="0">
      <p:cViewPr>
        <p:scale>
          <a:sx n="100" d="100"/>
          <a:sy n="100" d="100"/>
        </p:scale>
        <p:origin x="1474" y="-374"/>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71" d="100"/>
          <a:sy n="71" d="100"/>
        </p:scale>
        <p:origin x="2384"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BC6CDC8-619E-233D-BF93-BFABCA8DB61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FB30605-C2B2-F5DA-585A-60BCB9A1ABA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6BF1530-58CE-1247-8E9D-2BB7672AAD77}" type="datetimeFigureOut">
              <a:rPr lang="en-US" smtClean="0"/>
              <a:t>7/17/2024</a:t>
            </a:fld>
            <a:endParaRPr lang="en-US"/>
          </a:p>
        </p:txBody>
      </p:sp>
      <p:sp>
        <p:nvSpPr>
          <p:cNvPr id="4" name="Footer Placeholder 3">
            <a:extLst>
              <a:ext uri="{FF2B5EF4-FFF2-40B4-BE49-F238E27FC236}">
                <a16:creationId xmlns:a16="http://schemas.microsoft.com/office/drawing/2014/main" id="{37CCDFC0-A136-3C4A-6F8E-2668CF59003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7C0C3D2-F48A-D710-83D1-7E5234455B5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0D76A06-98B9-DD40-9F20-DE85D5B70967}" type="slidenum">
              <a:rPr lang="en-US" smtClean="0"/>
              <a:t>‹#›</a:t>
            </a:fld>
            <a:endParaRPr lang="en-US"/>
          </a:p>
        </p:txBody>
      </p:sp>
    </p:spTree>
    <p:extLst>
      <p:ext uri="{BB962C8B-B14F-4D97-AF65-F5344CB8AC3E}">
        <p14:creationId xmlns:p14="http://schemas.microsoft.com/office/powerpoint/2010/main" val="24924742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636793-DFA7-4837-ABEA-97B25FAF0FB4}" type="datetimeFigureOut">
              <a:rPr lang="en-IE" smtClean="0"/>
              <a:t>16/07/2024</a:t>
            </a:fld>
            <a:endParaRPr lang="en-IE"/>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0B7772-C904-45C6-B074-7143637CB8A9}" type="slidenum">
              <a:rPr lang="en-IE" smtClean="0"/>
              <a:t>‹#›</a:t>
            </a:fld>
            <a:endParaRPr lang="en-IE"/>
          </a:p>
        </p:txBody>
      </p:sp>
    </p:spTree>
    <p:extLst>
      <p:ext uri="{BB962C8B-B14F-4D97-AF65-F5344CB8AC3E}">
        <p14:creationId xmlns:p14="http://schemas.microsoft.com/office/powerpoint/2010/main" val="1819429391"/>
      </p:ext>
    </p:extLst>
  </p:cSld>
  <p:clrMap bg1="lt1" tx1="dk1" bg2="lt2" tx2="dk2" accent1="accent1" accent2="accent2" accent3="accent3" accent4="accent4" accent5="accent5" accent6="accent6" hlink="hlink" folHlink="folHlink"/>
  <p:notesStyle>
    <a:lvl1pPr marL="0" algn="l" defTabSz="497708" rtl="0" eaLnBrk="1" latinLnBrk="0" hangingPunct="1">
      <a:defRPr sz="653" kern="1200">
        <a:solidFill>
          <a:schemeClr val="tx1"/>
        </a:solidFill>
        <a:latin typeface="+mn-lt"/>
        <a:ea typeface="+mn-ea"/>
        <a:cs typeface="+mn-cs"/>
      </a:defRPr>
    </a:lvl1pPr>
    <a:lvl2pPr marL="248854" algn="l" defTabSz="497708" rtl="0" eaLnBrk="1" latinLnBrk="0" hangingPunct="1">
      <a:defRPr sz="653" kern="1200">
        <a:solidFill>
          <a:schemeClr val="tx1"/>
        </a:solidFill>
        <a:latin typeface="+mn-lt"/>
        <a:ea typeface="+mn-ea"/>
        <a:cs typeface="+mn-cs"/>
      </a:defRPr>
    </a:lvl2pPr>
    <a:lvl3pPr marL="497708" algn="l" defTabSz="497708" rtl="0" eaLnBrk="1" latinLnBrk="0" hangingPunct="1">
      <a:defRPr sz="653" kern="1200">
        <a:solidFill>
          <a:schemeClr val="tx1"/>
        </a:solidFill>
        <a:latin typeface="+mn-lt"/>
        <a:ea typeface="+mn-ea"/>
        <a:cs typeface="+mn-cs"/>
      </a:defRPr>
    </a:lvl3pPr>
    <a:lvl4pPr marL="746562" algn="l" defTabSz="497708" rtl="0" eaLnBrk="1" latinLnBrk="0" hangingPunct="1">
      <a:defRPr sz="653" kern="1200">
        <a:solidFill>
          <a:schemeClr val="tx1"/>
        </a:solidFill>
        <a:latin typeface="+mn-lt"/>
        <a:ea typeface="+mn-ea"/>
        <a:cs typeface="+mn-cs"/>
      </a:defRPr>
    </a:lvl4pPr>
    <a:lvl5pPr marL="995416" algn="l" defTabSz="497708" rtl="0" eaLnBrk="1" latinLnBrk="0" hangingPunct="1">
      <a:defRPr sz="653" kern="1200">
        <a:solidFill>
          <a:schemeClr val="tx1"/>
        </a:solidFill>
        <a:latin typeface="+mn-lt"/>
        <a:ea typeface="+mn-ea"/>
        <a:cs typeface="+mn-cs"/>
      </a:defRPr>
    </a:lvl5pPr>
    <a:lvl6pPr marL="1244270" algn="l" defTabSz="497708" rtl="0" eaLnBrk="1" latinLnBrk="0" hangingPunct="1">
      <a:defRPr sz="653" kern="1200">
        <a:solidFill>
          <a:schemeClr val="tx1"/>
        </a:solidFill>
        <a:latin typeface="+mn-lt"/>
        <a:ea typeface="+mn-ea"/>
        <a:cs typeface="+mn-cs"/>
      </a:defRPr>
    </a:lvl6pPr>
    <a:lvl7pPr marL="1493124" algn="l" defTabSz="497708" rtl="0" eaLnBrk="1" latinLnBrk="0" hangingPunct="1">
      <a:defRPr sz="653" kern="1200">
        <a:solidFill>
          <a:schemeClr val="tx1"/>
        </a:solidFill>
        <a:latin typeface="+mn-lt"/>
        <a:ea typeface="+mn-ea"/>
        <a:cs typeface="+mn-cs"/>
      </a:defRPr>
    </a:lvl7pPr>
    <a:lvl8pPr marL="1741978" algn="l" defTabSz="497708" rtl="0" eaLnBrk="1" latinLnBrk="0" hangingPunct="1">
      <a:defRPr sz="653" kern="1200">
        <a:solidFill>
          <a:schemeClr val="tx1"/>
        </a:solidFill>
        <a:latin typeface="+mn-lt"/>
        <a:ea typeface="+mn-ea"/>
        <a:cs typeface="+mn-cs"/>
      </a:defRPr>
    </a:lvl8pPr>
    <a:lvl9pPr marL="1990832" algn="l" defTabSz="497708" rtl="0" eaLnBrk="1" latinLnBrk="0" hangingPunct="1">
      <a:defRPr sz="65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00B7772-C904-45C6-B074-7143637CB8A9}" type="slidenum">
              <a:rPr lang="en-IE" smtClean="0"/>
              <a:t>1</a:t>
            </a:fld>
            <a:endParaRPr lang="en-IE"/>
          </a:p>
        </p:txBody>
      </p:sp>
    </p:spTree>
    <p:extLst>
      <p:ext uri="{BB962C8B-B14F-4D97-AF65-F5344CB8AC3E}">
        <p14:creationId xmlns:p14="http://schemas.microsoft.com/office/powerpoint/2010/main" val="20539905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01">
    <p:spTree>
      <p:nvGrpSpPr>
        <p:cNvPr id="1" name=""/>
        <p:cNvGrpSpPr/>
        <p:nvPr/>
      </p:nvGrpSpPr>
      <p:grpSpPr>
        <a:xfrm>
          <a:off x="0" y="0"/>
          <a:ext cx="0" cy="0"/>
          <a:chOff x="0" y="0"/>
          <a:chExt cx="0" cy="0"/>
        </a:xfrm>
      </p:grpSpPr>
      <p:sp>
        <p:nvSpPr>
          <p:cNvPr id="109" name="Rectangle 108">
            <a:extLst>
              <a:ext uri="{FF2B5EF4-FFF2-40B4-BE49-F238E27FC236}">
                <a16:creationId xmlns:a16="http://schemas.microsoft.com/office/drawing/2014/main" id="{3158CFF4-FFD8-F922-71C5-11F142B10A4B}"/>
              </a:ext>
            </a:extLst>
          </p:cNvPr>
          <p:cNvSpPr/>
          <p:nvPr userDrawn="1"/>
        </p:nvSpPr>
        <p:spPr>
          <a:xfrm>
            <a:off x="-21689" y="6250559"/>
            <a:ext cx="4193871" cy="2979228"/>
          </a:xfrm>
          <a:prstGeom prst="rect">
            <a:avLst/>
          </a:prstGeom>
          <a:solidFill>
            <a:srgbClr val="1D4C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9347" tIns="24673" rIns="49347" bIns="24673" numCol="1" spcCol="0" rtlCol="0" fromWordArt="0" anchor="ctr" anchorCtr="0" forceAA="0" compatLnSpc="1">
            <a:prstTxWarp prst="textNoShape">
              <a:avLst/>
            </a:prstTxWarp>
            <a:noAutofit/>
          </a:bodyPr>
          <a:lstStyle/>
          <a:p>
            <a:endParaRPr lang="en-GB" sz="529"/>
          </a:p>
        </p:txBody>
      </p:sp>
      <p:sp>
        <p:nvSpPr>
          <p:cNvPr id="108" name="Picture Placeholder 107">
            <a:extLst>
              <a:ext uri="{FF2B5EF4-FFF2-40B4-BE49-F238E27FC236}">
                <a16:creationId xmlns:a16="http://schemas.microsoft.com/office/drawing/2014/main" id="{48903372-E85B-190E-34EC-FB87FF1195A5}"/>
              </a:ext>
            </a:extLst>
          </p:cNvPr>
          <p:cNvSpPr>
            <a:spLocks noGrp="1"/>
          </p:cNvSpPr>
          <p:nvPr>
            <p:ph type="pic" sz="quarter" idx="10"/>
          </p:nvPr>
        </p:nvSpPr>
        <p:spPr>
          <a:xfrm>
            <a:off x="0" y="2750707"/>
            <a:ext cx="7559675" cy="5227198"/>
          </a:xfrm>
          <a:custGeom>
            <a:avLst/>
            <a:gdLst>
              <a:gd name="connsiteX0" fmla="*/ 0 w 7559675"/>
              <a:gd name="connsiteY0" fmla="*/ 0 h 5227198"/>
              <a:gd name="connsiteX1" fmla="*/ 7559675 w 7559675"/>
              <a:gd name="connsiteY1" fmla="*/ 0 h 5227198"/>
              <a:gd name="connsiteX2" fmla="*/ 7559675 w 7559675"/>
              <a:gd name="connsiteY2" fmla="*/ 5227198 h 5227198"/>
              <a:gd name="connsiteX3" fmla="*/ 4172182 w 7559675"/>
              <a:gd name="connsiteY3" fmla="*/ 5227198 h 5227198"/>
              <a:gd name="connsiteX4" fmla="*/ 4172182 w 7559675"/>
              <a:gd name="connsiteY4" fmla="*/ 3499852 h 5227198"/>
              <a:gd name="connsiteX5" fmla="*/ 0 w 7559675"/>
              <a:gd name="connsiteY5" fmla="*/ 3499852 h 522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9675" h="5227198">
                <a:moveTo>
                  <a:pt x="0" y="0"/>
                </a:moveTo>
                <a:lnTo>
                  <a:pt x="7559675" y="0"/>
                </a:lnTo>
                <a:lnTo>
                  <a:pt x="7559675" y="5227198"/>
                </a:lnTo>
                <a:lnTo>
                  <a:pt x="4172182" y="5227198"/>
                </a:lnTo>
                <a:lnTo>
                  <a:pt x="4172182" y="3499852"/>
                </a:lnTo>
                <a:lnTo>
                  <a:pt x="0" y="349985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grpSp>
        <p:nvGrpSpPr>
          <p:cNvPr id="40" name="Graphic 95">
            <a:extLst>
              <a:ext uri="{FF2B5EF4-FFF2-40B4-BE49-F238E27FC236}">
                <a16:creationId xmlns:a16="http://schemas.microsoft.com/office/drawing/2014/main" id="{E0E644A5-0726-2D74-9444-B2B5701EBB0B}"/>
              </a:ext>
            </a:extLst>
          </p:cNvPr>
          <p:cNvGrpSpPr/>
          <p:nvPr userDrawn="1"/>
        </p:nvGrpSpPr>
        <p:grpSpPr>
          <a:xfrm>
            <a:off x="4159933" y="9923838"/>
            <a:ext cx="1509109" cy="423922"/>
            <a:chOff x="584588" y="9078286"/>
            <a:chExt cx="1509109" cy="423922"/>
          </a:xfrm>
          <a:solidFill>
            <a:srgbClr val="000000"/>
          </a:solidFill>
        </p:grpSpPr>
        <p:sp>
          <p:nvSpPr>
            <p:cNvPr id="41" name="Freeform 40">
              <a:extLst>
                <a:ext uri="{FF2B5EF4-FFF2-40B4-BE49-F238E27FC236}">
                  <a16:creationId xmlns:a16="http://schemas.microsoft.com/office/drawing/2014/main" id="{566B8B2E-F4A9-8A10-4500-81758B0CF5E6}"/>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88D1DA"/>
              </a:solid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D5B6715-FFB9-0C18-39E8-858735DB8D0E}"/>
                </a:ext>
              </a:extLst>
            </p:cNvPr>
            <p:cNvSpPr/>
            <p:nvPr/>
          </p:nvSpPr>
          <p:spPr>
            <a:xfrm>
              <a:off x="20691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88D1DA"/>
              </a:solidFill>
              <a:prstDash val="solid"/>
              <a:miter/>
            </a:ln>
          </p:spPr>
          <p:txBody>
            <a:bodyPr rtlCol="0" anchor="ctr"/>
            <a:lstStyle/>
            <a:p>
              <a:endParaRPr lang="en-US"/>
            </a:p>
          </p:txBody>
        </p:sp>
      </p:grpSp>
      <p:sp>
        <p:nvSpPr>
          <p:cNvPr id="43" name="Text Placeholder 23">
            <a:extLst>
              <a:ext uri="{FF2B5EF4-FFF2-40B4-BE49-F238E27FC236}">
                <a16:creationId xmlns:a16="http://schemas.microsoft.com/office/drawing/2014/main" id="{FCFFF7BC-2D60-0894-85A3-9F3E99401141}"/>
              </a:ext>
            </a:extLst>
          </p:cNvPr>
          <p:cNvSpPr>
            <a:spLocks noGrp="1"/>
          </p:cNvSpPr>
          <p:nvPr>
            <p:ph type="body" sz="quarter" idx="17" hasCustomPrompt="1"/>
          </p:nvPr>
        </p:nvSpPr>
        <p:spPr>
          <a:xfrm>
            <a:off x="4204263" y="9963101"/>
            <a:ext cx="1230818" cy="419205"/>
          </a:xfrm>
          <a:prstGeom prst="rect">
            <a:avLst/>
          </a:prstGeom>
        </p:spPr>
        <p:txBody>
          <a:bodyPr>
            <a:noAutofit/>
          </a:bodyPr>
          <a:lstStyle>
            <a:lvl1pPr marL="0" indent="0" algn="l">
              <a:spcBef>
                <a:spcPts val="0"/>
              </a:spcBef>
              <a:buNone/>
              <a:defRPr sz="1000" b="0" i="0">
                <a:solidFill>
                  <a:srgbClr val="1D4C60"/>
                </a:solidFill>
                <a:latin typeface="Calibri" panose="020F0502020204030204" pitchFamily="34" charset="0"/>
                <a:cs typeface="Calibri" panose="020F0502020204030204" pitchFamily="34" charset="0"/>
              </a:defRPr>
            </a:lvl1pPr>
          </a:lstStyle>
          <a:p>
            <a:pPr lvl="0"/>
            <a:r>
              <a:rPr lang="en-US" dirty="0"/>
              <a:t>2023 – 2024</a:t>
            </a:r>
          </a:p>
          <a:p>
            <a:pPr lvl="0"/>
            <a:r>
              <a:rPr lang="en-US" dirty="0"/>
              <a:t>Document Name</a:t>
            </a:r>
          </a:p>
        </p:txBody>
      </p:sp>
      <p:sp>
        <p:nvSpPr>
          <p:cNvPr id="44" name="Text Placeholder 23">
            <a:extLst>
              <a:ext uri="{FF2B5EF4-FFF2-40B4-BE49-F238E27FC236}">
                <a16:creationId xmlns:a16="http://schemas.microsoft.com/office/drawing/2014/main" id="{4FC9217A-9E44-3DC4-8004-1DCF6B17E700}"/>
              </a:ext>
            </a:extLst>
          </p:cNvPr>
          <p:cNvSpPr>
            <a:spLocks noGrp="1"/>
          </p:cNvSpPr>
          <p:nvPr>
            <p:ph type="body" sz="quarter" idx="18" hasCustomPrompt="1"/>
          </p:nvPr>
        </p:nvSpPr>
        <p:spPr>
          <a:xfrm>
            <a:off x="5768530" y="9956571"/>
            <a:ext cx="1509636" cy="391189"/>
          </a:xfrm>
          <a:prstGeom prst="rect">
            <a:avLst/>
          </a:prstGeom>
        </p:spPr>
        <p:txBody>
          <a:bodyPr>
            <a:noAutofit/>
          </a:bodyPr>
          <a:lstStyle>
            <a:lvl1pPr marL="0" indent="0" algn="l">
              <a:spcBef>
                <a:spcPts val="0"/>
              </a:spcBef>
              <a:buNone/>
              <a:defRPr sz="1000" b="0" i="0">
                <a:solidFill>
                  <a:srgbClr val="1D4C60"/>
                </a:solidFill>
                <a:latin typeface="Calibri" panose="020F0502020204030204" pitchFamily="34" charset="0"/>
                <a:cs typeface="Calibri" panose="020F0502020204030204" pitchFamily="34" charset="0"/>
              </a:defRPr>
            </a:lvl1pPr>
          </a:lstStyle>
          <a:p>
            <a:pPr lvl="0"/>
            <a:r>
              <a:rPr lang="en-US" dirty="0"/>
              <a:t>By</a:t>
            </a:r>
          </a:p>
          <a:p>
            <a:pPr lvl="0"/>
            <a:r>
              <a:rPr lang="en-US" dirty="0"/>
              <a:t>Partner Name</a:t>
            </a:r>
          </a:p>
        </p:txBody>
      </p:sp>
      <p:grpSp>
        <p:nvGrpSpPr>
          <p:cNvPr id="4" name="Group 3">
            <a:extLst>
              <a:ext uri="{FF2B5EF4-FFF2-40B4-BE49-F238E27FC236}">
                <a16:creationId xmlns:a16="http://schemas.microsoft.com/office/drawing/2014/main" id="{BF5058BC-B4A7-5F09-A0E5-96F0DDBCAD26}"/>
              </a:ext>
            </a:extLst>
          </p:cNvPr>
          <p:cNvGrpSpPr/>
          <p:nvPr userDrawn="1"/>
        </p:nvGrpSpPr>
        <p:grpSpPr>
          <a:xfrm>
            <a:off x="3451243" y="1037291"/>
            <a:ext cx="3584944" cy="1023694"/>
            <a:chOff x="2979155" y="524734"/>
            <a:chExt cx="3891740" cy="1111300"/>
          </a:xfrm>
        </p:grpSpPr>
        <p:grpSp>
          <p:nvGrpSpPr>
            <p:cNvPr id="5" name="Graphic 2">
              <a:extLst>
                <a:ext uri="{FF2B5EF4-FFF2-40B4-BE49-F238E27FC236}">
                  <a16:creationId xmlns:a16="http://schemas.microsoft.com/office/drawing/2014/main" id="{86C55800-EF34-87D2-05B2-AE54F77687AF}"/>
                </a:ext>
              </a:extLst>
            </p:cNvPr>
            <p:cNvGrpSpPr/>
            <p:nvPr/>
          </p:nvGrpSpPr>
          <p:grpSpPr>
            <a:xfrm>
              <a:off x="2979155" y="707034"/>
              <a:ext cx="2022536" cy="466687"/>
              <a:chOff x="3272085" y="3094253"/>
              <a:chExt cx="2022536" cy="466687"/>
            </a:xfrm>
            <a:solidFill>
              <a:srgbClr val="1D4C60"/>
            </a:solidFill>
          </p:grpSpPr>
          <p:sp>
            <p:nvSpPr>
              <p:cNvPr id="91" name="Freeform 90">
                <a:extLst>
                  <a:ext uri="{FF2B5EF4-FFF2-40B4-BE49-F238E27FC236}">
                    <a16:creationId xmlns:a16="http://schemas.microsoft.com/office/drawing/2014/main" id="{3191B268-7A42-1A50-58DF-8734E1285D2D}"/>
                  </a:ext>
                </a:extLst>
              </p:cNvPr>
              <p:cNvSpPr/>
              <p:nvPr/>
            </p:nvSpPr>
            <p:spPr>
              <a:xfrm>
                <a:off x="3272085" y="3094253"/>
                <a:ext cx="455618" cy="465246"/>
              </a:xfrm>
              <a:custGeom>
                <a:avLst/>
                <a:gdLst>
                  <a:gd name="connsiteX0" fmla="*/ 0 w 455618"/>
                  <a:gd name="connsiteY0" fmla="*/ 233344 h 465246"/>
                  <a:gd name="connsiteX1" fmla="*/ 243873 w 455618"/>
                  <a:gd name="connsiteY1" fmla="*/ 0 h 465246"/>
                  <a:gd name="connsiteX2" fmla="*/ 448317 w 455618"/>
                  <a:gd name="connsiteY2" fmla="*/ 113755 h 465246"/>
                  <a:gd name="connsiteX3" fmla="*/ 454158 w 455618"/>
                  <a:gd name="connsiteY3" fmla="*/ 123964 h 465246"/>
                  <a:gd name="connsiteX4" fmla="*/ 363619 w 455618"/>
                  <a:gd name="connsiteY4" fmla="*/ 185217 h 465246"/>
                  <a:gd name="connsiteX5" fmla="*/ 356317 w 455618"/>
                  <a:gd name="connsiteY5" fmla="*/ 172091 h 465246"/>
                  <a:gd name="connsiteX6" fmla="*/ 246793 w 455618"/>
                  <a:gd name="connsiteY6" fmla="*/ 107922 h 465246"/>
                  <a:gd name="connsiteX7" fmla="*/ 121206 w 455618"/>
                  <a:gd name="connsiteY7" fmla="*/ 231886 h 465246"/>
                  <a:gd name="connsiteX8" fmla="*/ 246793 w 455618"/>
                  <a:gd name="connsiteY8" fmla="*/ 357308 h 465246"/>
                  <a:gd name="connsiteX9" fmla="*/ 356317 w 455618"/>
                  <a:gd name="connsiteY9" fmla="*/ 293138 h 465246"/>
                  <a:gd name="connsiteX10" fmla="*/ 363619 w 455618"/>
                  <a:gd name="connsiteY10" fmla="*/ 281471 h 465246"/>
                  <a:gd name="connsiteX11" fmla="*/ 455618 w 455618"/>
                  <a:gd name="connsiteY11" fmla="*/ 341266 h 465246"/>
                  <a:gd name="connsiteX12" fmla="*/ 449777 w 455618"/>
                  <a:gd name="connsiteY12" fmla="*/ 351474 h 465246"/>
                  <a:gd name="connsiteX13" fmla="*/ 245333 w 455618"/>
                  <a:gd name="connsiteY13" fmla="*/ 465229 h 465246"/>
                  <a:gd name="connsiteX14" fmla="*/ 0 w 455618"/>
                  <a:gd name="connsiteY14" fmla="*/ 233344 h 465246"/>
                  <a:gd name="connsiteX15" fmla="*/ 242412 w 455618"/>
                  <a:gd name="connsiteY15" fmla="*/ 453562 h 465246"/>
                  <a:gd name="connsiteX16" fmla="*/ 433714 w 455618"/>
                  <a:gd name="connsiteY16" fmla="*/ 347099 h 465246"/>
                  <a:gd name="connsiteX17" fmla="*/ 363619 w 455618"/>
                  <a:gd name="connsiteY17" fmla="*/ 301889 h 465246"/>
                  <a:gd name="connsiteX18" fmla="*/ 242412 w 455618"/>
                  <a:gd name="connsiteY18" fmla="*/ 371892 h 465246"/>
                  <a:gd name="connsiteX19" fmla="*/ 103682 w 455618"/>
                  <a:gd name="connsiteY19" fmla="*/ 233344 h 465246"/>
                  <a:gd name="connsiteX20" fmla="*/ 242412 w 455618"/>
                  <a:gd name="connsiteY20" fmla="*/ 96254 h 465246"/>
                  <a:gd name="connsiteX21" fmla="*/ 363619 w 455618"/>
                  <a:gd name="connsiteY21" fmla="*/ 167716 h 465246"/>
                  <a:gd name="connsiteX22" fmla="*/ 432253 w 455618"/>
                  <a:gd name="connsiteY22" fmla="*/ 121047 h 465246"/>
                  <a:gd name="connsiteX23" fmla="*/ 240952 w 455618"/>
                  <a:gd name="connsiteY23" fmla="*/ 14584 h 465246"/>
                  <a:gd name="connsiteX24" fmla="*/ 10222 w 455618"/>
                  <a:gd name="connsiteY24" fmla="*/ 234802 h 465246"/>
                  <a:gd name="connsiteX25" fmla="*/ 242412 w 455618"/>
                  <a:gd name="connsiteY25" fmla="*/ 453562 h 46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55618" h="465246">
                    <a:moveTo>
                      <a:pt x="0" y="233344"/>
                    </a:moveTo>
                    <a:cubicBezTo>
                      <a:pt x="0" y="94796"/>
                      <a:pt x="109524" y="0"/>
                      <a:pt x="243873" y="0"/>
                    </a:cubicBezTo>
                    <a:cubicBezTo>
                      <a:pt x="325650" y="0"/>
                      <a:pt x="408888" y="36460"/>
                      <a:pt x="448317" y="113755"/>
                    </a:cubicBezTo>
                    <a:lnTo>
                      <a:pt x="454158" y="123964"/>
                    </a:lnTo>
                    <a:lnTo>
                      <a:pt x="363619" y="185217"/>
                    </a:lnTo>
                    <a:lnTo>
                      <a:pt x="356317" y="172091"/>
                    </a:lnTo>
                    <a:cubicBezTo>
                      <a:pt x="334412" y="132714"/>
                      <a:pt x="292063" y="107922"/>
                      <a:pt x="246793" y="107922"/>
                    </a:cubicBezTo>
                    <a:cubicBezTo>
                      <a:pt x="173778" y="107922"/>
                      <a:pt x="121206" y="158966"/>
                      <a:pt x="121206" y="231886"/>
                    </a:cubicBezTo>
                    <a:cubicBezTo>
                      <a:pt x="121206" y="304806"/>
                      <a:pt x="173778" y="357308"/>
                      <a:pt x="246793" y="357308"/>
                    </a:cubicBezTo>
                    <a:cubicBezTo>
                      <a:pt x="292063" y="357308"/>
                      <a:pt x="332952" y="333974"/>
                      <a:pt x="356317" y="293138"/>
                    </a:cubicBezTo>
                    <a:lnTo>
                      <a:pt x="363619" y="281471"/>
                    </a:lnTo>
                    <a:lnTo>
                      <a:pt x="455618" y="341266"/>
                    </a:lnTo>
                    <a:lnTo>
                      <a:pt x="449777" y="351474"/>
                    </a:lnTo>
                    <a:cubicBezTo>
                      <a:pt x="410349" y="430228"/>
                      <a:pt x="328571" y="465229"/>
                      <a:pt x="245333" y="465229"/>
                    </a:cubicBezTo>
                    <a:cubicBezTo>
                      <a:pt x="109524" y="466688"/>
                      <a:pt x="0" y="371892"/>
                      <a:pt x="0" y="233344"/>
                    </a:cubicBezTo>
                    <a:close/>
                    <a:moveTo>
                      <a:pt x="242412" y="453562"/>
                    </a:moveTo>
                    <a:cubicBezTo>
                      <a:pt x="331492" y="453562"/>
                      <a:pt x="400126" y="412727"/>
                      <a:pt x="433714" y="347099"/>
                    </a:cubicBezTo>
                    <a:lnTo>
                      <a:pt x="363619" y="301889"/>
                    </a:lnTo>
                    <a:cubicBezTo>
                      <a:pt x="337333" y="345641"/>
                      <a:pt x="294984" y="371892"/>
                      <a:pt x="242412" y="371892"/>
                    </a:cubicBezTo>
                    <a:cubicBezTo>
                      <a:pt x="167936" y="371892"/>
                      <a:pt x="105143" y="319390"/>
                      <a:pt x="103682" y="233344"/>
                    </a:cubicBezTo>
                    <a:cubicBezTo>
                      <a:pt x="103682" y="148757"/>
                      <a:pt x="166476" y="96254"/>
                      <a:pt x="242412" y="96254"/>
                    </a:cubicBezTo>
                    <a:cubicBezTo>
                      <a:pt x="294984" y="96254"/>
                      <a:pt x="341714" y="123964"/>
                      <a:pt x="363619" y="167716"/>
                    </a:cubicBezTo>
                    <a:lnTo>
                      <a:pt x="432253" y="121047"/>
                    </a:lnTo>
                    <a:cubicBezTo>
                      <a:pt x="400126" y="56878"/>
                      <a:pt x="328571" y="14584"/>
                      <a:pt x="240952" y="14584"/>
                    </a:cubicBezTo>
                    <a:cubicBezTo>
                      <a:pt x="103682" y="14584"/>
                      <a:pt x="10222" y="113755"/>
                      <a:pt x="10222" y="234802"/>
                    </a:cubicBezTo>
                    <a:cubicBezTo>
                      <a:pt x="10222" y="355850"/>
                      <a:pt x="106603" y="453562"/>
                      <a:pt x="242412" y="453562"/>
                    </a:cubicBezTo>
                    <a:close/>
                  </a:path>
                </a:pathLst>
              </a:custGeom>
              <a:solidFill>
                <a:srgbClr val="1D4C60"/>
              </a:solidFill>
              <a:ln w="14590"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6B6B0B6F-EB0E-2D6A-BF6D-44CF9DF91F6C}"/>
                  </a:ext>
                </a:extLst>
              </p:cNvPr>
              <p:cNvSpPr/>
              <p:nvPr/>
            </p:nvSpPr>
            <p:spPr>
              <a:xfrm>
                <a:off x="3752528" y="3094253"/>
                <a:ext cx="486284" cy="466687"/>
              </a:xfrm>
              <a:custGeom>
                <a:avLst/>
                <a:gdLst>
                  <a:gd name="connsiteX0" fmla="*/ 0 w 486284"/>
                  <a:gd name="connsiteY0" fmla="*/ 233344 h 466687"/>
                  <a:gd name="connsiteX1" fmla="*/ 245333 w 486284"/>
                  <a:gd name="connsiteY1" fmla="*/ 0 h 466687"/>
                  <a:gd name="connsiteX2" fmla="*/ 486285 w 486284"/>
                  <a:gd name="connsiteY2" fmla="*/ 233344 h 466687"/>
                  <a:gd name="connsiteX3" fmla="*/ 245333 w 486284"/>
                  <a:gd name="connsiteY3" fmla="*/ 466688 h 466687"/>
                  <a:gd name="connsiteX4" fmla="*/ 0 w 486284"/>
                  <a:gd name="connsiteY4" fmla="*/ 233344 h 466687"/>
                  <a:gd name="connsiteX5" fmla="*/ 13143 w 486284"/>
                  <a:gd name="connsiteY5" fmla="*/ 233344 h 466687"/>
                  <a:gd name="connsiteX6" fmla="*/ 245333 w 486284"/>
                  <a:gd name="connsiteY6" fmla="*/ 453562 h 466687"/>
                  <a:gd name="connsiteX7" fmla="*/ 473142 w 486284"/>
                  <a:gd name="connsiteY7" fmla="*/ 233344 h 466687"/>
                  <a:gd name="connsiteX8" fmla="*/ 245333 w 486284"/>
                  <a:gd name="connsiteY8" fmla="*/ 13126 h 466687"/>
                  <a:gd name="connsiteX9" fmla="*/ 13143 w 486284"/>
                  <a:gd name="connsiteY9" fmla="*/ 233344 h 466687"/>
                  <a:gd name="connsiteX10" fmla="*/ 245333 w 486284"/>
                  <a:gd name="connsiteY10" fmla="*/ 96254 h 466687"/>
                  <a:gd name="connsiteX11" fmla="*/ 379682 w 486284"/>
                  <a:gd name="connsiteY11" fmla="*/ 233344 h 466687"/>
                  <a:gd name="connsiteX12" fmla="*/ 245333 w 486284"/>
                  <a:gd name="connsiteY12" fmla="*/ 371892 h 466687"/>
                  <a:gd name="connsiteX13" fmla="*/ 105143 w 486284"/>
                  <a:gd name="connsiteY13" fmla="*/ 233344 h 466687"/>
                  <a:gd name="connsiteX14" fmla="*/ 245333 w 486284"/>
                  <a:gd name="connsiteY14" fmla="*/ 96254 h 466687"/>
                  <a:gd name="connsiteX15" fmla="*/ 245333 w 486284"/>
                  <a:gd name="connsiteY15" fmla="*/ 357308 h 466687"/>
                  <a:gd name="connsiteX16" fmla="*/ 366539 w 486284"/>
                  <a:gd name="connsiteY16" fmla="*/ 231886 h 466687"/>
                  <a:gd name="connsiteX17" fmla="*/ 245333 w 486284"/>
                  <a:gd name="connsiteY17" fmla="*/ 107922 h 466687"/>
                  <a:gd name="connsiteX18" fmla="*/ 118286 w 486284"/>
                  <a:gd name="connsiteY18" fmla="*/ 231886 h 466687"/>
                  <a:gd name="connsiteX19" fmla="*/ 245333 w 486284"/>
                  <a:gd name="connsiteY19" fmla="*/ 357308 h 46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86284" h="466687">
                    <a:moveTo>
                      <a:pt x="0" y="233344"/>
                    </a:moveTo>
                    <a:cubicBezTo>
                      <a:pt x="0" y="94796"/>
                      <a:pt x="110984" y="0"/>
                      <a:pt x="245333" y="0"/>
                    </a:cubicBezTo>
                    <a:cubicBezTo>
                      <a:pt x="379682" y="0"/>
                      <a:pt x="486285" y="96254"/>
                      <a:pt x="486285" y="233344"/>
                    </a:cubicBezTo>
                    <a:cubicBezTo>
                      <a:pt x="486285" y="370434"/>
                      <a:pt x="379682" y="466688"/>
                      <a:pt x="245333" y="466688"/>
                    </a:cubicBezTo>
                    <a:cubicBezTo>
                      <a:pt x="110984" y="466688"/>
                      <a:pt x="0" y="371892"/>
                      <a:pt x="0" y="233344"/>
                    </a:cubicBezTo>
                    <a:close/>
                    <a:moveTo>
                      <a:pt x="13143" y="233344"/>
                    </a:moveTo>
                    <a:cubicBezTo>
                      <a:pt x="13143" y="354391"/>
                      <a:pt x="108063" y="453562"/>
                      <a:pt x="245333" y="453562"/>
                    </a:cubicBezTo>
                    <a:cubicBezTo>
                      <a:pt x="382603" y="453562"/>
                      <a:pt x="473142" y="354391"/>
                      <a:pt x="473142" y="233344"/>
                    </a:cubicBezTo>
                    <a:cubicBezTo>
                      <a:pt x="473142" y="112297"/>
                      <a:pt x="382603" y="13126"/>
                      <a:pt x="245333" y="13126"/>
                    </a:cubicBezTo>
                    <a:cubicBezTo>
                      <a:pt x="108063" y="13126"/>
                      <a:pt x="13143" y="112297"/>
                      <a:pt x="13143" y="233344"/>
                    </a:cubicBezTo>
                    <a:close/>
                    <a:moveTo>
                      <a:pt x="245333" y="96254"/>
                    </a:moveTo>
                    <a:cubicBezTo>
                      <a:pt x="319809" y="96254"/>
                      <a:pt x="379682" y="148757"/>
                      <a:pt x="379682" y="233344"/>
                    </a:cubicBezTo>
                    <a:cubicBezTo>
                      <a:pt x="379682" y="323765"/>
                      <a:pt x="315428" y="371892"/>
                      <a:pt x="245333" y="371892"/>
                    </a:cubicBezTo>
                    <a:cubicBezTo>
                      <a:pt x="175238" y="371892"/>
                      <a:pt x="106603" y="323765"/>
                      <a:pt x="105143" y="233344"/>
                    </a:cubicBezTo>
                    <a:cubicBezTo>
                      <a:pt x="105143" y="147298"/>
                      <a:pt x="172317" y="96254"/>
                      <a:pt x="245333" y="96254"/>
                    </a:cubicBezTo>
                    <a:close/>
                    <a:moveTo>
                      <a:pt x="245333" y="357308"/>
                    </a:moveTo>
                    <a:cubicBezTo>
                      <a:pt x="318349" y="357308"/>
                      <a:pt x="366539" y="304806"/>
                      <a:pt x="366539" y="231886"/>
                    </a:cubicBezTo>
                    <a:cubicBezTo>
                      <a:pt x="366539" y="158966"/>
                      <a:pt x="318349" y="107922"/>
                      <a:pt x="245333" y="107922"/>
                    </a:cubicBezTo>
                    <a:cubicBezTo>
                      <a:pt x="172317" y="107922"/>
                      <a:pt x="118286" y="158966"/>
                      <a:pt x="118286" y="231886"/>
                    </a:cubicBezTo>
                    <a:cubicBezTo>
                      <a:pt x="118286" y="306264"/>
                      <a:pt x="172317" y="357308"/>
                      <a:pt x="245333" y="357308"/>
                    </a:cubicBezTo>
                    <a:close/>
                  </a:path>
                </a:pathLst>
              </a:custGeom>
              <a:solidFill>
                <a:srgbClr val="1D4C60"/>
              </a:solidFill>
              <a:ln w="14590"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B6B2DFA5-329C-0525-9CF6-7569EB7CF902}"/>
                  </a:ext>
                </a:extLst>
              </p:cNvPr>
              <p:cNvSpPr/>
              <p:nvPr/>
            </p:nvSpPr>
            <p:spPr>
              <a:xfrm>
                <a:off x="4292845" y="3100086"/>
                <a:ext cx="462920" cy="456479"/>
              </a:xfrm>
              <a:custGeom>
                <a:avLst/>
                <a:gdLst>
                  <a:gd name="connsiteX0" fmla="*/ 115365 w 462920"/>
                  <a:gd name="connsiteY0" fmla="*/ 0 h 456479"/>
                  <a:gd name="connsiteX1" fmla="*/ 230730 w 462920"/>
                  <a:gd name="connsiteY1" fmla="*/ 196884 h 456479"/>
                  <a:gd name="connsiteX2" fmla="*/ 346095 w 462920"/>
                  <a:gd name="connsiteY2" fmla="*/ 0 h 456479"/>
                  <a:gd name="connsiteX3" fmla="*/ 462920 w 462920"/>
                  <a:gd name="connsiteY3" fmla="*/ 0 h 456479"/>
                  <a:gd name="connsiteX4" fmla="*/ 462920 w 462920"/>
                  <a:gd name="connsiteY4" fmla="*/ 456479 h 456479"/>
                  <a:gd name="connsiteX5" fmla="*/ 344634 w 462920"/>
                  <a:gd name="connsiteY5" fmla="*/ 456479 h 456479"/>
                  <a:gd name="connsiteX6" fmla="*/ 344634 w 462920"/>
                  <a:gd name="connsiteY6" fmla="*/ 239178 h 456479"/>
                  <a:gd name="connsiteX7" fmla="*/ 267238 w 462920"/>
                  <a:gd name="connsiteY7" fmla="*/ 366058 h 456479"/>
                  <a:gd name="connsiteX8" fmla="*/ 195682 w 462920"/>
                  <a:gd name="connsiteY8" fmla="*/ 366058 h 456479"/>
                  <a:gd name="connsiteX9" fmla="*/ 118286 w 462920"/>
                  <a:gd name="connsiteY9" fmla="*/ 240636 h 456479"/>
                  <a:gd name="connsiteX10" fmla="*/ 118286 w 462920"/>
                  <a:gd name="connsiteY10" fmla="*/ 456479 h 456479"/>
                  <a:gd name="connsiteX11" fmla="*/ 0 w 462920"/>
                  <a:gd name="connsiteY11" fmla="*/ 456479 h 456479"/>
                  <a:gd name="connsiteX12" fmla="*/ 0 w 462920"/>
                  <a:gd name="connsiteY12" fmla="*/ 0 h 456479"/>
                  <a:gd name="connsiteX13" fmla="*/ 115365 w 462920"/>
                  <a:gd name="connsiteY13" fmla="*/ 0 h 456479"/>
                  <a:gd name="connsiteX14" fmla="*/ 11682 w 462920"/>
                  <a:gd name="connsiteY14" fmla="*/ 13126 h 456479"/>
                  <a:gd name="connsiteX15" fmla="*/ 11682 w 462920"/>
                  <a:gd name="connsiteY15" fmla="*/ 443353 h 456479"/>
                  <a:gd name="connsiteX16" fmla="*/ 103682 w 462920"/>
                  <a:gd name="connsiteY16" fmla="*/ 443353 h 456479"/>
                  <a:gd name="connsiteX17" fmla="*/ 103682 w 462920"/>
                  <a:gd name="connsiteY17" fmla="*/ 192509 h 456479"/>
                  <a:gd name="connsiteX18" fmla="*/ 202984 w 462920"/>
                  <a:gd name="connsiteY18" fmla="*/ 351474 h 456479"/>
                  <a:gd name="connsiteX19" fmla="*/ 259936 w 462920"/>
                  <a:gd name="connsiteY19" fmla="*/ 351474 h 456479"/>
                  <a:gd name="connsiteX20" fmla="*/ 357777 w 462920"/>
                  <a:gd name="connsiteY20" fmla="*/ 191050 h 456479"/>
                  <a:gd name="connsiteX21" fmla="*/ 357777 w 462920"/>
                  <a:gd name="connsiteY21" fmla="*/ 441895 h 456479"/>
                  <a:gd name="connsiteX22" fmla="*/ 449777 w 462920"/>
                  <a:gd name="connsiteY22" fmla="*/ 441895 h 456479"/>
                  <a:gd name="connsiteX23" fmla="*/ 449777 w 462920"/>
                  <a:gd name="connsiteY23" fmla="*/ 13126 h 456479"/>
                  <a:gd name="connsiteX24" fmla="*/ 353396 w 462920"/>
                  <a:gd name="connsiteY24" fmla="*/ 13126 h 456479"/>
                  <a:gd name="connsiteX25" fmla="*/ 230730 w 462920"/>
                  <a:gd name="connsiteY25" fmla="*/ 223135 h 456479"/>
                  <a:gd name="connsiteX26" fmla="*/ 108063 w 462920"/>
                  <a:gd name="connsiteY26" fmla="*/ 13126 h 456479"/>
                  <a:gd name="connsiteX27" fmla="*/ 11682 w 462920"/>
                  <a:gd name="connsiteY27" fmla="*/ 13126 h 456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62920" h="456479">
                    <a:moveTo>
                      <a:pt x="115365" y="0"/>
                    </a:moveTo>
                    <a:lnTo>
                      <a:pt x="230730" y="196884"/>
                    </a:lnTo>
                    <a:lnTo>
                      <a:pt x="346095" y="0"/>
                    </a:lnTo>
                    <a:lnTo>
                      <a:pt x="462920" y="0"/>
                    </a:lnTo>
                    <a:lnTo>
                      <a:pt x="462920" y="456479"/>
                    </a:lnTo>
                    <a:lnTo>
                      <a:pt x="344634" y="456479"/>
                    </a:lnTo>
                    <a:lnTo>
                      <a:pt x="344634" y="239178"/>
                    </a:lnTo>
                    <a:lnTo>
                      <a:pt x="267238" y="366058"/>
                    </a:lnTo>
                    <a:lnTo>
                      <a:pt x="195682" y="366058"/>
                    </a:lnTo>
                    <a:lnTo>
                      <a:pt x="118286" y="240636"/>
                    </a:lnTo>
                    <a:lnTo>
                      <a:pt x="118286" y="456479"/>
                    </a:lnTo>
                    <a:lnTo>
                      <a:pt x="0" y="456479"/>
                    </a:lnTo>
                    <a:lnTo>
                      <a:pt x="0" y="0"/>
                    </a:lnTo>
                    <a:lnTo>
                      <a:pt x="115365" y="0"/>
                    </a:lnTo>
                    <a:close/>
                    <a:moveTo>
                      <a:pt x="11682" y="13126"/>
                    </a:moveTo>
                    <a:lnTo>
                      <a:pt x="11682" y="443353"/>
                    </a:lnTo>
                    <a:lnTo>
                      <a:pt x="103682" y="443353"/>
                    </a:lnTo>
                    <a:lnTo>
                      <a:pt x="103682" y="192509"/>
                    </a:lnTo>
                    <a:lnTo>
                      <a:pt x="202984" y="351474"/>
                    </a:lnTo>
                    <a:lnTo>
                      <a:pt x="259936" y="351474"/>
                    </a:lnTo>
                    <a:lnTo>
                      <a:pt x="357777" y="191050"/>
                    </a:lnTo>
                    <a:lnTo>
                      <a:pt x="357777" y="441895"/>
                    </a:lnTo>
                    <a:lnTo>
                      <a:pt x="449777" y="441895"/>
                    </a:lnTo>
                    <a:lnTo>
                      <a:pt x="449777" y="13126"/>
                    </a:lnTo>
                    <a:lnTo>
                      <a:pt x="353396" y="13126"/>
                    </a:lnTo>
                    <a:lnTo>
                      <a:pt x="230730" y="223135"/>
                    </a:lnTo>
                    <a:lnTo>
                      <a:pt x="108063" y="13126"/>
                    </a:lnTo>
                    <a:lnTo>
                      <a:pt x="11682" y="13126"/>
                    </a:lnTo>
                    <a:close/>
                  </a:path>
                </a:pathLst>
              </a:custGeom>
              <a:solidFill>
                <a:srgbClr val="1D4C60"/>
              </a:solidFill>
              <a:ln w="14590"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BF7DD6B7-0C76-7A43-38A3-1172DCA35DCC}"/>
                  </a:ext>
                </a:extLst>
              </p:cNvPr>
              <p:cNvSpPr/>
              <p:nvPr/>
            </p:nvSpPr>
            <p:spPr>
              <a:xfrm>
                <a:off x="4831701" y="3100086"/>
                <a:ext cx="462919" cy="456479"/>
              </a:xfrm>
              <a:custGeom>
                <a:avLst/>
                <a:gdLst>
                  <a:gd name="connsiteX0" fmla="*/ 115365 w 462919"/>
                  <a:gd name="connsiteY0" fmla="*/ 0 h 456479"/>
                  <a:gd name="connsiteX1" fmla="*/ 230730 w 462919"/>
                  <a:gd name="connsiteY1" fmla="*/ 196884 h 456479"/>
                  <a:gd name="connsiteX2" fmla="*/ 346095 w 462919"/>
                  <a:gd name="connsiteY2" fmla="*/ 0 h 456479"/>
                  <a:gd name="connsiteX3" fmla="*/ 462920 w 462919"/>
                  <a:gd name="connsiteY3" fmla="*/ 0 h 456479"/>
                  <a:gd name="connsiteX4" fmla="*/ 462920 w 462919"/>
                  <a:gd name="connsiteY4" fmla="*/ 456479 h 456479"/>
                  <a:gd name="connsiteX5" fmla="*/ 344634 w 462919"/>
                  <a:gd name="connsiteY5" fmla="*/ 456479 h 456479"/>
                  <a:gd name="connsiteX6" fmla="*/ 344634 w 462919"/>
                  <a:gd name="connsiteY6" fmla="*/ 239178 h 456479"/>
                  <a:gd name="connsiteX7" fmla="*/ 267238 w 462919"/>
                  <a:gd name="connsiteY7" fmla="*/ 366058 h 456479"/>
                  <a:gd name="connsiteX8" fmla="*/ 195682 w 462919"/>
                  <a:gd name="connsiteY8" fmla="*/ 366058 h 456479"/>
                  <a:gd name="connsiteX9" fmla="*/ 118285 w 462919"/>
                  <a:gd name="connsiteY9" fmla="*/ 240636 h 456479"/>
                  <a:gd name="connsiteX10" fmla="*/ 118285 w 462919"/>
                  <a:gd name="connsiteY10" fmla="*/ 456479 h 456479"/>
                  <a:gd name="connsiteX11" fmla="*/ 0 w 462919"/>
                  <a:gd name="connsiteY11" fmla="*/ 456479 h 456479"/>
                  <a:gd name="connsiteX12" fmla="*/ 0 w 462919"/>
                  <a:gd name="connsiteY12" fmla="*/ 0 h 456479"/>
                  <a:gd name="connsiteX13" fmla="*/ 115365 w 462919"/>
                  <a:gd name="connsiteY13" fmla="*/ 0 h 456479"/>
                  <a:gd name="connsiteX14" fmla="*/ 11683 w 462919"/>
                  <a:gd name="connsiteY14" fmla="*/ 13126 h 456479"/>
                  <a:gd name="connsiteX15" fmla="*/ 11683 w 462919"/>
                  <a:gd name="connsiteY15" fmla="*/ 443353 h 456479"/>
                  <a:gd name="connsiteX16" fmla="*/ 103682 w 462919"/>
                  <a:gd name="connsiteY16" fmla="*/ 443353 h 456479"/>
                  <a:gd name="connsiteX17" fmla="*/ 103682 w 462919"/>
                  <a:gd name="connsiteY17" fmla="*/ 192509 h 456479"/>
                  <a:gd name="connsiteX18" fmla="*/ 202984 w 462919"/>
                  <a:gd name="connsiteY18" fmla="*/ 351474 h 456479"/>
                  <a:gd name="connsiteX19" fmla="*/ 259936 w 462919"/>
                  <a:gd name="connsiteY19" fmla="*/ 351474 h 456479"/>
                  <a:gd name="connsiteX20" fmla="*/ 359237 w 462919"/>
                  <a:gd name="connsiteY20" fmla="*/ 191050 h 456479"/>
                  <a:gd name="connsiteX21" fmla="*/ 359237 w 462919"/>
                  <a:gd name="connsiteY21" fmla="*/ 441895 h 456479"/>
                  <a:gd name="connsiteX22" fmla="*/ 451237 w 462919"/>
                  <a:gd name="connsiteY22" fmla="*/ 441895 h 456479"/>
                  <a:gd name="connsiteX23" fmla="*/ 451237 w 462919"/>
                  <a:gd name="connsiteY23" fmla="*/ 13126 h 456479"/>
                  <a:gd name="connsiteX24" fmla="*/ 353396 w 462919"/>
                  <a:gd name="connsiteY24" fmla="*/ 13126 h 456479"/>
                  <a:gd name="connsiteX25" fmla="*/ 230730 w 462919"/>
                  <a:gd name="connsiteY25" fmla="*/ 223135 h 456479"/>
                  <a:gd name="connsiteX26" fmla="*/ 108063 w 462919"/>
                  <a:gd name="connsiteY26" fmla="*/ 13126 h 456479"/>
                  <a:gd name="connsiteX27" fmla="*/ 11683 w 462919"/>
                  <a:gd name="connsiteY27" fmla="*/ 13126 h 456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62919" h="456479">
                    <a:moveTo>
                      <a:pt x="115365" y="0"/>
                    </a:moveTo>
                    <a:lnTo>
                      <a:pt x="230730" y="196884"/>
                    </a:lnTo>
                    <a:lnTo>
                      <a:pt x="346095" y="0"/>
                    </a:lnTo>
                    <a:lnTo>
                      <a:pt x="462920" y="0"/>
                    </a:lnTo>
                    <a:lnTo>
                      <a:pt x="462920" y="456479"/>
                    </a:lnTo>
                    <a:lnTo>
                      <a:pt x="344634" y="456479"/>
                    </a:lnTo>
                    <a:lnTo>
                      <a:pt x="344634" y="239178"/>
                    </a:lnTo>
                    <a:lnTo>
                      <a:pt x="267238" y="366058"/>
                    </a:lnTo>
                    <a:lnTo>
                      <a:pt x="195682" y="366058"/>
                    </a:lnTo>
                    <a:lnTo>
                      <a:pt x="118285" y="240636"/>
                    </a:lnTo>
                    <a:lnTo>
                      <a:pt x="118285" y="456479"/>
                    </a:lnTo>
                    <a:lnTo>
                      <a:pt x="0" y="456479"/>
                    </a:lnTo>
                    <a:lnTo>
                      <a:pt x="0" y="0"/>
                    </a:lnTo>
                    <a:lnTo>
                      <a:pt x="115365" y="0"/>
                    </a:lnTo>
                    <a:close/>
                    <a:moveTo>
                      <a:pt x="11683" y="13126"/>
                    </a:moveTo>
                    <a:lnTo>
                      <a:pt x="11683" y="443353"/>
                    </a:lnTo>
                    <a:lnTo>
                      <a:pt x="103682" y="443353"/>
                    </a:lnTo>
                    <a:lnTo>
                      <a:pt x="103682" y="192509"/>
                    </a:lnTo>
                    <a:lnTo>
                      <a:pt x="202984" y="351474"/>
                    </a:lnTo>
                    <a:lnTo>
                      <a:pt x="259936" y="351474"/>
                    </a:lnTo>
                    <a:lnTo>
                      <a:pt x="359237" y="191050"/>
                    </a:lnTo>
                    <a:lnTo>
                      <a:pt x="359237" y="441895"/>
                    </a:lnTo>
                    <a:lnTo>
                      <a:pt x="451237" y="441895"/>
                    </a:lnTo>
                    <a:lnTo>
                      <a:pt x="451237" y="13126"/>
                    </a:lnTo>
                    <a:lnTo>
                      <a:pt x="353396" y="13126"/>
                    </a:lnTo>
                    <a:lnTo>
                      <a:pt x="230730" y="223135"/>
                    </a:lnTo>
                    <a:lnTo>
                      <a:pt x="108063" y="13126"/>
                    </a:lnTo>
                    <a:lnTo>
                      <a:pt x="11683" y="13126"/>
                    </a:lnTo>
                    <a:close/>
                  </a:path>
                </a:pathLst>
              </a:custGeom>
              <a:solidFill>
                <a:srgbClr val="1D4C60"/>
              </a:solidFill>
              <a:ln w="14590" cap="flat">
                <a:noFill/>
                <a:prstDash val="solid"/>
                <a:miter/>
              </a:ln>
            </p:spPr>
            <p:txBody>
              <a:bodyPr rtlCol="0" anchor="ctr"/>
              <a:lstStyle/>
              <a:p>
                <a:endParaRPr lang="en-US"/>
              </a:p>
            </p:txBody>
          </p:sp>
        </p:grpSp>
        <p:grpSp>
          <p:nvGrpSpPr>
            <p:cNvPr id="6" name="Graphic 2">
              <a:extLst>
                <a:ext uri="{FF2B5EF4-FFF2-40B4-BE49-F238E27FC236}">
                  <a16:creationId xmlns:a16="http://schemas.microsoft.com/office/drawing/2014/main" id="{545D6EC5-6FC5-4248-9DF3-655FC5FE29F2}"/>
                </a:ext>
              </a:extLst>
            </p:cNvPr>
            <p:cNvGrpSpPr/>
            <p:nvPr/>
          </p:nvGrpSpPr>
          <p:grpSpPr>
            <a:xfrm>
              <a:off x="4883406" y="1186847"/>
              <a:ext cx="1987489" cy="449187"/>
              <a:chOff x="5176336" y="3574066"/>
              <a:chExt cx="1987489" cy="449187"/>
            </a:xfrm>
            <a:solidFill>
              <a:srgbClr val="F26650"/>
            </a:solidFill>
          </p:grpSpPr>
          <p:sp>
            <p:nvSpPr>
              <p:cNvPr id="86" name="Freeform 85">
                <a:extLst>
                  <a:ext uri="{FF2B5EF4-FFF2-40B4-BE49-F238E27FC236}">
                    <a16:creationId xmlns:a16="http://schemas.microsoft.com/office/drawing/2014/main" id="{DA2DF813-A911-217D-B010-B5865A0EAADE}"/>
                  </a:ext>
                </a:extLst>
              </p:cNvPr>
              <p:cNvSpPr/>
              <p:nvPr/>
            </p:nvSpPr>
            <p:spPr>
              <a:xfrm>
                <a:off x="5176336" y="3574066"/>
                <a:ext cx="384062" cy="449187"/>
              </a:xfrm>
              <a:custGeom>
                <a:avLst/>
                <a:gdLst>
                  <a:gd name="connsiteX0" fmla="*/ 0 w 384062"/>
                  <a:gd name="connsiteY0" fmla="*/ 0 h 449187"/>
                  <a:gd name="connsiteX1" fmla="*/ 119746 w 384062"/>
                  <a:gd name="connsiteY1" fmla="*/ 0 h 449187"/>
                  <a:gd name="connsiteX2" fmla="*/ 119746 w 384062"/>
                  <a:gd name="connsiteY2" fmla="*/ 268346 h 449187"/>
                  <a:gd name="connsiteX3" fmla="*/ 191301 w 384062"/>
                  <a:gd name="connsiteY3" fmla="*/ 344182 h 449187"/>
                  <a:gd name="connsiteX4" fmla="*/ 265778 w 384062"/>
                  <a:gd name="connsiteY4" fmla="*/ 268346 h 449187"/>
                  <a:gd name="connsiteX5" fmla="*/ 265778 w 384062"/>
                  <a:gd name="connsiteY5" fmla="*/ 0 h 449187"/>
                  <a:gd name="connsiteX6" fmla="*/ 384063 w 384062"/>
                  <a:gd name="connsiteY6" fmla="*/ 0 h 449187"/>
                  <a:gd name="connsiteX7" fmla="*/ 384063 w 384062"/>
                  <a:gd name="connsiteY7" fmla="*/ 268346 h 449187"/>
                  <a:gd name="connsiteX8" fmla="*/ 189841 w 384062"/>
                  <a:gd name="connsiteY8" fmla="*/ 449187 h 449187"/>
                  <a:gd name="connsiteX9" fmla="*/ 0 w 384062"/>
                  <a:gd name="connsiteY9" fmla="*/ 268346 h 449187"/>
                  <a:gd name="connsiteX10" fmla="*/ 0 w 384062"/>
                  <a:gd name="connsiteY10" fmla="*/ 0 h 449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4062" h="449187">
                    <a:moveTo>
                      <a:pt x="0" y="0"/>
                    </a:moveTo>
                    <a:lnTo>
                      <a:pt x="119746" y="0"/>
                    </a:lnTo>
                    <a:lnTo>
                      <a:pt x="119746" y="268346"/>
                    </a:lnTo>
                    <a:cubicBezTo>
                      <a:pt x="119746" y="317931"/>
                      <a:pt x="154794" y="342724"/>
                      <a:pt x="191301" y="344182"/>
                    </a:cubicBezTo>
                    <a:cubicBezTo>
                      <a:pt x="227809" y="344182"/>
                      <a:pt x="265778" y="319390"/>
                      <a:pt x="265778" y="268346"/>
                    </a:cubicBezTo>
                    <a:lnTo>
                      <a:pt x="265778" y="0"/>
                    </a:lnTo>
                    <a:lnTo>
                      <a:pt x="384063" y="0"/>
                    </a:lnTo>
                    <a:lnTo>
                      <a:pt x="384063" y="268346"/>
                    </a:lnTo>
                    <a:cubicBezTo>
                      <a:pt x="384063" y="389393"/>
                      <a:pt x="286222" y="449187"/>
                      <a:pt x="189841" y="449187"/>
                    </a:cubicBezTo>
                    <a:cubicBezTo>
                      <a:pt x="94920" y="449187"/>
                      <a:pt x="0" y="387934"/>
                      <a:pt x="0" y="268346"/>
                    </a:cubicBezTo>
                    <a:lnTo>
                      <a:pt x="0" y="0"/>
                    </a:lnTo>
                    <a:close/>
                  </a:path>
                </a:pathLst>
              </a:custGeom>
              <a:solidFill>
                <a:srgbClr val="F26650"/>
              </a:solidFill>
              <a:ln w="14590"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EBCF1572-069B-0EBE-0986-0C8E1A743EDD}"/>
                  </a:ext>
                </a:extLst>
              </p:cNvPr>
              <p:cNvSpPr/>
              <p:nvPr/>
            </p:nvSpPr>
            <p:spPr>
              <a:xfrm>
                <a:off x="5652399" y="3574066"/>
                <a:ext cx="397205" cy="443353"/>
              </a:xfrm>
              <a:custGeom>
                <a:avLst/>
                <a:gdLst>
                  <a:gd name="connsiteX0" fmla="*/ 125587 w 397205"/>
                  <a:gd name="connsiteY0" fmla="*/ 0 h 443353"/>
                  <a:gd name="connsiteX1" fmla="*/ 277460 w 397205"/>
                  <a:gd name="connsiteY1" fmla="*/ 245011 h 443353"/>
                  <a:gd name="connsiteX2" fmla="*/ 277460 w 397205"/>
                  <a:gd name="connsiteY2" fmla="*/ 0 h 443353"/>
                  <a:gd name="connsiteX3" fmla="*/ 397206 w 397205"/>
                  <a:gd name="connsiteY3" fmla="*/ 0 h 443353"/>
                  <a:gd name="connsiteX4" fmla="*/ 397206 w 397205"/>
                  <a:gd name="connsiteY4" fmla="*/ 443353 h 443353"/>
                  <a:gd name="connsiteX5" fmla="*/ 271619 w 397205"/>
                  <a:gd name="connsiteY5" fmla="*/ 443353 h 443353"/>
                  <a:gd name="connsiteX6" fmla="*/ 119746 w 397205"/>
                  <a:gd name="connsiteY6" fmla="*/ 201259 h 443353"/>
                  <a:gd name="connsiteX7" fmla="*/ 119746 w 397205"/>
                  <a:gd name="connsiteY7" fmla="*/ 443353 h 443353"/>
                  <a:gd name="connsiteX8" fmla="*/ 0 w 397205"/>
                  <a:gd name="connsiteY8" fmla="*/ 443353 h 443353"/>
                  <a:gd name="connsiteX9" fmla="*/ 0 w 397205"/>
                  <a:gd name="connsiteY9" fmla="*/ 0 h 443353"/>
                  <a:gd name="connsiteX10" fmla="*/ 125587 w 397205"/>
                  <a:gd name="connsiteY10" fmla="*/ 0 h 44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205" h="443353">
                    <a:moveTo>
                      <a:pt x="125587" y="0"/>
                    </a:moveTo>
                    <a:lnTo>
                      <a:pt x="277460" y="245011"/>
                    </a:lnTo>
                    <a:lnTo>
                      <a:pt x="277460" y="0"/>
                    </a:lnTo>
                    <a:lnTo>
                      <a:pt x="397206" y="0"/>
                    </a:lnTo>
                    <a:lnTo>
                      <a:pt x="397206" y="443353"/>
                    </a:lnTo>
                    <a:lnTo>
                      <a:pt x="271619" y="443353"/>
                    </a:lnTo>
                    <a:lnTo>
                      <a:pt x="119746" y="201259"/>
                    </a:lnTo>
                    <a:lnTo>
                      <a:pt x="119746" y="443353"/>
                    </a:lnTo>
                    <a:lnTo>
                      <a:pt x="0" y="443353"/>
                    </a:lnTo>
                    <a:lnTo>
                      <a:pt x="0" y="0"/>
                    </a:lnTo>
                    <a:lnTo>
                      <a:pt x="125587" y="0"/>
                    </a:lnTo>
                    <a:close/>
                  </a:path>
                </a:pathLst>
              </a:custGeom>
              <a:solidFill>
                <a:srgbClr val="F26650"/>
              </a:solidFill>
              <a:ln w="14590"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04AD058E-0417-A41D-B2F4-EB2B00DAA400}"/>
                  </a:ext>
                </a:extLst>
              </p:cNvPr>
              <p:cNvSpPr/>
              <p:nvPr/>
            </p:nvSpPr>
            <p:spPr>
              <a:xfrm>
                <a:off x="6140144" y="3574066"/>
                <a:ext cx="119746" cy="443353"/>
              </a:xfrm>
              <a:custGeom>
                <a:avLst/>
                <a:gdLst>
                  <a:gd name="connsiteX0" fmla="*/ 0 w 119746"/>
                  <a:gd name="connsiteY0" fmla="*/ 0 h 443353"/>
                  <a:gd name="connsiteX1" fmla="*/ 119746 w 119746"/>
                  <a:gd name="connsiteY1" fmla="*/ 0 h 443353"/>
                  <a:gd name="connsiteX2" fmla="*/ 119746 w 119746"/>
                  <a:gd name="connsiteY2" fmla="*/ 443353 h 443353"/>
                  <a:gd name="connsiteX3" fmla="*/ 0 w 119746"/>
                  <a:gd name="connsiteY3" fmla="*/ 443353 h 443353"/>
                  <a:gd name="connsiteX4" fmla="*/ 0 w 119746"/>
                  <a:gd name="connsiteY4" fmla="*/ 0 h 443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746" h="443353">
                    <a:moveTo>
                      <a:pt x="0" y="0"/>
                    </a:moveTo>
                    <a:lnTo>
                      <a:pt x="119746" y="0"/>
                    </a:lnTo>
                    <a:lnTo>
                      <a:pt x="119746" y="443353"/>
                    </a:lnTo>
                    <a:lnTo>
                      <a:pt x="0" y="443353"/>
                    </a:lnTo>
                    <a:lnTo>
                      <a:pt x="0" y="0"/>
                    </a:lnTo>
                    <a:close/>
                  </a:path>
                </a:pathLst>
              </a:custGeom>
              <a:solidFill>
                <a:srgbClr val="F26650"/>
              </a:solidFill>
              <a:ln w="14590"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555B40D4-CDEE-D0A1-1D44-15E6A606BAD0}"/>
                  </a:ext>
                </a:extLst>
              </p:cNvPr>
              <p:cNvSpPr/>
              <p:nvPr/>
            </p:nvSpPr>
            <p:spPr>
              <a:xfrm>
                <a:off x="6315382" y="3574066"/>
                <a:ext cx="389904" cy="441895"/>
              </a:xfrm>
              <a:custGeom>
                <a:avLst/>
                <a:gdLst>
                  <a:gd name="connsiteX0" fmla="*/ 389904 w 389904"/>
                  <a:gd name="connsiteY0" fmla="*/ 0 h 441895"/>
                  <a:gd name="connsiteX1" fmla="*/ 389904 w 389904"/>
                  <a:gd name="connsiteY1" fmla="*/ 103546 h 441895"/>
                  <a:gd name="connsiteX2" fmla="*/ 254095 w 389904"/>
                  <a:gd name="connsiteY2" fmla="*/ 103546 h 441895"/>
                  <a:gd name="connsiteX3" fmla="*/ 254095 w 389904"/>
                  <a:gd name="connsiteY3" fmla="*/ 441895 h 441895"/>
                  <a:gd name="connsiteX4" fmla="*/ 135810 w 389904"/>
                  <a:gd name="connsiteY4" fmla="*/ 441895 h 441895"/>
                  <a:gd name="connsiteX5" fmla="*/ 135810 w 389904"/>
                  <a:gd name="connsiteY5" fmla="*/ 103546 h 441895"/>
                  <a:gd name="connsiteX6" fmla="*/ 0 w 389904"/>
                  <a:gd name="connsiteY6" fmla="*/ 103546 h 441895"/>
                  <a:gd name="connsiteX7" fmla="*/ 0 w 389904"/>
                  <a:gd name="connsiteY7" fmla="*/ 0 h 441895"/>
                  <a:gd name="connsiteX8" fmla="*/ 389904 w 389904"/>
                  <a:gd name="connsiteY8" fmla="*/ 0 h 441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904" h="441895">
                    <a:moveTo>
                      <a:pt x="389904" y="0"/>
                    </a:moveTo>
                    <a:lnTo>
                      <a:pt x="389904" y="103546"/>
                    </a:lnTo>
                    <a:lnTo>
                      <a:pt x="254095" y="103546"/>
                    </a:lnTo>
                    <a:lnTo>
                      <a:pt x="254095" y="441895"/>
                    </a:lnTo>
                    <a:lnTo>
                      <a:pt x="135810" y="441895"/>
                    </a:lnTo>
                    <a:lnTo>
                      <a:pt x="135810" y="103546"/>
                    </a:lnTo>
                    <a:lnTo>
                      <a:pt x="0" y="103546"/>
                    </a:lnTo>
                    <a:lnTo>
                      <a:pt x="0" y="0"/>
                    </a:lnTo>
                    <a:lnTo>
                      <a:pt x="389904" y="0"/>
                    </a:lnTo>
                    <a:close/>
                  </a:path>
                </a:pathLst>
              </a:custGeom>
              <a:solidFill>
                <a:srgbClr val="F26650"/>
              </a:solidFill>
              <a:ln w="14590"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2695557B-3DF0-6D85-2CA8-BC8D9976D4BE}"/>
                  </a:ext>
                </a:extLst>
              </p:cNvPr>
              <p:cNvSpPr/>
              <p:nvPr/>
            </p:nvSpPr>
            <p:spPr>
              <a:xfrm>
                <a:off x="6716968" y="3574066"/>
                <a:ext cx="446856" cy="441895"/>
              </a:xfrm>
              <a:custGeom>
                <a:avLst/>
                <a:gdLst>
                  <a:gd name="connsiteX0" fmla="*/ 0 w 446856"/>
                  <a:gd name="connsiteY0" fmla="*/ 0 h 441895"/>
                  <a:gd name="connsiteX1" fmla="*/ 135810 w 446856"/>
                  <a:gd name="connsiteY1" fmla="*/ 0 h 441895"/>
                  <a:gd name="connsiteX2" fmla="*/ 223429 w 446856"/>
                  <a:gd name="connsiteY2" fmla="*/ 154590 h 441895"/>
                  <a:gd name="connsiteX3" fmla="*/ 311047 w 446856"/>
                  <a:gd name="connsiteY3" fmla="*/ 0 h 441895"/>
                  <a:gd name="connsiteX4" fmla="*/ 446857 w 446856"/>
                  <a:gd name="connsiteY4" fmla="*/ 0 h 441895"/>
                  <a:gd name="connsiteX5" fmla="*/ 283301 w 446856"/>
                  <a:gd name="connsiteY5" fmla="*/ 268346 h 441895"/>
                  <a:gd name="connsiteX6" fmla="*/ 283301 w 446856"/>
                  <a:gd name="connsiteY6" fmla="*/ 441895 h 441895"/>
                  <a:gd name="connsiteX7" fmla="*/ 165016 w 446856"/>
                  <a:gd name="connsiteY7" fmla="*/ 441895 h 441895"/>
                  <a:gd name="connsiteX8" fmla="*/ 165016 w 446856"/>
                  <a:gd name="connsiteY8" fmla="*/ 268346 h 441895"/>
                  <a:gd name="connsiteX9" fmla="*/ 0 w 446856"/>
                  <a:gd name="connsiteY9" fmla="*/ 0 h 441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6856" h="441895">
                    <a:moveTo>
                      <a:pt x="0" y="0"/>
                    </a:moveTo>
                    <a:lnTo>
                      <a:pt x="135810" y="0"/>
                    </a:lnTo>
                    <a:lnTo>
                      <a:pt x="223429" y="154590"/>
                    </a:lnTo>
                    <a:lnTo>
                      <a:pt x="311047" y="0"/>
                    </a:lnTo>
                    <a:lnTo>
                      <a:pt x="446857" y="0"/>
                    </a:lnTo>
                    <a:lnTo>
                      <a:pt x="283301" y="268346"/>
                    </a:lnTo>
                    <a:lnTo>
                      <a:pt x="283301" y="441895"/>
                    </a:lnTo>
                    <a:lnTo>
                      <a:pt x="165016" y="441895"/>
                    </a:lnTo>
                    <a:lnTo>
                      <a:pt x="165016" y="268346"/>
                    </a:lnTo>
                    <a:lnTo>
                      <a:pt x="0" y="0"/>
                    </a:lnTo>
                    <a:close/>
                  </a:path>
                </a:pathLst>
              </a:custGeom>
              <a:solidFill>
                <a:srgbClr val="F26650"/>
              </a:solidFill>
              <a:ln w="14590"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C8570BF0-4979-EB8E-6212-A87F89A0F152}"/>
                </a:ext>
              </a:extLst>
            </p:cNvPr>
            <p:cNvGrpSpPr/>
            <p:nvPr/>
          </p:nvGrpSpPr>
          <p:grpSpPr>
            <a:xfrm>
              <a:off x="3798391" y="1286018"/>
              <a:ext cx="969649" cy="296055"/>
              <a:chOff x="4091321" y="3673237"/>
              <a:chExt cx="969649" cy="296055"/>
            </a:xfrm>
            <a:solidFill>
              <a:srgbClr val="1D4C60"/>
            </a:solidFill>
          </p:grpSpPr>
          <p:sp>
            <p:nvSpPr>
              <p:cNvPr id="49" name="Freeform 48">
                <a:extLst>
                  <a:ext uri="{FF2B5EF4-FFF2-40B4-BE49-F238E27FC236}">
                    <a16:creationId xmlns:a16="http://schemas.microsoft.com/office/drawing/2014/main" id="{F96D707B-07EF-FF2E-D6DB-7BD74BF5FAE8}"/>
                  </a:ext>
                </a:extLst>
              </p:cNvPr>
              <p:cNvSpPr/>
              <p:nvPr/>
            </p:nvSpPr>
            <p:spPr>
              <a:xfrm>
                <a:off x="4091321" y="3673237"/>
                <a:ext cx="61333" cy="68544"/>
              </a:xfrm>
              <a:custGeom>
                <a:avLst/>
                <a:gdLst>
                  <a:gd name="connsiteX0" fmla="*/ 0 w 61333"/>
                  <a:gd name="connsiteY0" fmla="*/ 33543 h 68544"/>
                  <a:gd name="connsiteX1" fmla="*/ 35048 w 61333"/>
                  <a:gd name="connsiteY1" fmla="*/ 0 h 68544"/>
                  <a:gd name="connsiteX2" fmla="*/ 61333 w 61333"/>
                  <a:gd name="connsiteY2" fmla="*/ 11667 h 68544"/>
                  <a:gd name="connsiteX3" fmla="*/ 54032 w 61333"/>
                  <a:gd name="connsiteY3" fmla="*/ 17501 h 68544"/>
                  <a:gd name="connsiteX4" fmla="*/ 36508 w 61333"/>
                  <a:gd name="connsiteY4" fmla="*/ 10209 h 68544"/>
                  <a:gd name="connsiteX5" fmla="*/ 13143 w 61333"/>
                  <a:gd name="connsiteY5" fmla="*/ 33543 h 68544"/>
                  <a:gd name="connsiteX6" fmla="*/ 36508 w 61333"/>
                  <a:gd name="connsiteY6" fmla="*/ 56877 h 68544"/>
                  <a:gd name="connsiteX7" fmla="*/ 54032 w 61333"/>
                  <a:gd name="connsiteY7" fmla="*/ 49585 h 68544"/>
                  <a:gd name="connsiteX8" fmla="*/ 61333 w 61333"/>
                  <a:gd name="connsiteY8" fmla="*/ 56877 h 68544"/>
                  <a:gd name="connsiteX9" fmla="*/ 35048 w 61333"/>
                  <a:gd name="connsiteY9" fmla="*/ 68545 h 68544"/>
                  <a:gd name="connsiteX10" fmla="*/ 0 w 61333"/>
                  <a:gd name="connsiteY10" fmla="*/ 33543 h 68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333" h="68544">
                    <a:moveTo>
                      <a:pt x="0" y="33543"/>
                    </a:moveTo>
                    <a:cubicBezTo>
                      <a:pt x="0" y="14584"/>
                      <a:pt x="14603" y="0"/>
                      <a:pt x="35048" y="0"/>
                    </a:cubicBezTo>
                    <a:cubicBezTo>
                      <a:pt x="45270" y="0"/>
                      <a:pt x="55492" y="4375"/>
                      <a:pt x="61333" y="11667"/>
                    </a:cubicBezTo>
                    <a:lnTo>
                      <a:pt x="54032" y="17501"/>
                    </a:lnTo>
                    <a:cubicBezTo>
                      <a:pt x="49651" y="11667"/>
                      <a:pt x="43809" y="10209"/>
                      <a:pt x="36508" y="10209"/>
                    </a:cubicBezTo>
                    <a:cubicBezTo>
                      <a:pt x="23365" y="10209"/>
                      <a:pt x="13143" y="20418"/>
                      <a:pt x="13143" y="33543"/>
                    </a:cubicBezTo>
                    <a:cubicBezTo>
                      <a:pt x="13143" y="46669"/>
                      <a:pt x="23365" y="56877"/>
                      <a:pt x="36508" y="56877"/>
                    </a:cubicBezTo>
                    <a:cubicBezTo>
                      <a:pt x="43809" y="56877"/>
                      <a:pt x="49651" y="53961"/>
                      <a:pt x="54032" y="49585"/>
                    </a:cubicBezTo>
                    <a:lnTo>
                      <a:pt x="61333" y="56877"/>
                    </a:lnTo>
                    <a:cubicBezTo>
                      <a:pt x="55492" y="64169"/>
                      <a:pt x="45270" y="68545"/>
                      <a:pt x="35048" y="68545"/>
                    </a:cubicBezTo>
                    <a:cubicBezTo>
                      <a:pt x="14603" y="67086"/>
                      <a:pt x="0" y="52502"/>
                      <a:pt x="0" y="33543"/>
                    </a:cubicBezTo>
                    <a:close/>
                  </a:path>
                </a:pathLst>
              </a:custGeom>
              <a:solidFill>
                <a:srgbClr val="1D4C60"/>
              </a:solidFill>
              <a:ln w="14590"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64F940A4-544F-1C5B-EEA6-676EF57E5635}"/>
                  </a:ext>
                </a:extLst>
              </p:cNvPr>
              <p:cNvSpPr/>
              <p:nvPr/>
            </p:nvSpPr>
            <p:spPr>
              <a:xfrm>
                <a:off x="4158496" y="3673237"/>
                <a:ext cx="70095" cy="67086"/>
              </a:xfrm>
              <a:custGeom>
                <a:avLst/>
                <a:gdLst>
                  <a:gd name="connsiteX0" fmla="*/ 0 w 70095"/>
                  <a:gd name="connsiteY0" fmla="*/ 33543 h 67086"/>
                  <a:gd name="connsiteX1" fmla="*/ 35048 w 70095"/>
                  <a:gd name="connsiteY1" fmla="*/ 0 h 67086"/>
                  <a:gd name="connsiteX2" fmla="*/ 70095 w 70095"/>
                  <a:gd name="connsiteY2" fmla="*/ 33543 h 67086"/>
                  <a:gd name="connsiteX3" fmla="*/ 35048 w 70095"/>
                  <a:gd name="connsiteY3" fmla="*/ 67086 h 67086"/>
                  <a:gd name="connsiteX4" fmla="*/ 0 w 70095"/>
                  <a:gd name="connsiteY4" fmla="*/ 33543 h 67086"/>
                  <a:gd name="connsiteX5" fmla="*/ 58413 w 70095"/>
                  <a:gd name="connsiteY5" fmla="*/ 33543 h 67086"/>
                  <a:gd name="connsiteX6" fmla="*/ 35048 w 70095"/>
                  <a:gd name="connsiteY6" fmla="*/ 10209 h 67086"/>
                  <a:gd name="connsiteX7" fmla="*/ 11683 w 70095"/>
                  <a:gd name="connsiteY7" fmla="*/ 33543 h 67086"/>
                  <a:gd name="connsiteX8" fmla="*/ 35048 w 70095"/>
                  <a:gd name="connsiteY8" fmla="*/ 56877 h 67086"/>
                  <a:gd name="connsiteX9" fmla="*/ 58413 w 70095"/>
                  <a:gd name="connsiteY9" fmla="*/ 33543 h 6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095" h="67086">
                    <a:moveTo>
                      <a:pt x="0" y="33543"/>
                    </a:moveTo>
                    <a:cubicBezTo>
                      <a:pt x="0" y="14584"/>
                      <a:pt x="14603" y="0"/>
                      <a:pt x="35048" y="0"/>
                    </a:cubicBezTo>
                    <a:cubicBezTo>
                      <a:pt x="55492" y="0"/>
                      <a:pt x="70095" y="14584"/>
                      <a:pt x="70095" y="33543"/>
                    </a:cubicBezTo>
                    <a:cubicBezTo>
                      <a:pt x="70095" y="52502"/>
                      <a:pt x="55492" y="67086"/>
                      <a:pt x="35048" y="67086"/>
                    </a:cubicBezTo>
                    <a:cubicBezTo>
                      <a:pt x="14603" y="67086"/>
                      <a:pt x="0" y="52502"/>
                      <a:pt x="0" y="33543"/>
                    </a:cubicBezTo>
                    <a:close/>
                    <a:moveTo>
                      <a:pt x="58413" y="33543"/>
                    </a:moveTo>
                    <a:cubicBezTo>
                      <a:pt x="58413" y="20418"/>
                      <a:pt x="48190" y="10209"/>
                      <a:pt x="35048" y="10209"/>
                    </a:cubicBezTo>
                    <a:cubicBezTo>
                      <a:pt x="21905" y="10209"/>
                      <a:pt x="11683" y="20418"/>
                      <a:pt x="11683" y="33543"/>
                    </a:cubicBezTo>
                    <a:cubicBezTo>
                      <a:pt x="11683" y="46669"/>
                      <a:pt x="21905" y="56877"/>
                      <a:pt x="35048" y="56877"/>
                    </a:cubicBezTo>
                    <a:cubicBezTo>
                      <a:pt x="48190" y="56877"/>
                      <a:pt x="58413" y="46669"/>
                      <a:pt x="58413" y="33543"/>
                    </a:cubicBezTo>
                    <a:close/>
                  </a:path>
                </a:pathLst>
              </a:custGeom>
              <a:solidFill>
                <a:srgbClr val="1D4C60"/>
              </a:solidFill>
              <a:ln w="14590"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83746A7F-3FF0-03E2-3232-00A6E64B4742}"/>
                  </a:ext>
                </a:extLst>
              </p:cNvPr>
              <p:cNvSpPr/>
              <p:nvPr/>
            </p:nvSpPr>
            <p:spPr>
              <a:xfrm>
                <a:off x="4241734" y="3674696"/>
                <a:ext cx="73015" cy="65627"/>
              </a:xfrm>
              <a:custGeom>
                <a:avLst/>
                <a:gdLst>
                  <a:gd name="connsiteX0" fmla="*/ 61333 w 73015"/>
                  <a:gd name="connsiteY0" fmla="*/ 64170 h 65627"/>
                  <a:gd name="connsiteX1" fmla="*/ 61333 w 73015"/>
                  <a:gd name="connsiteY1" fmla="*/ 20418 h 65627"/>
                  <a:gd name="connsiteX2" fmla="*/ 39428 w 73015"/>
                  <a:gd name="connsiteY2" fmla="*/ 56878 h 65627"/>
                  <a:gd name="connsiteX3" fmla="*/ 33587 w 73015"/>
                  <a:gd name="connsiteY3" fmla="*/ 56878 h 65627"/>
                  <a:gd name="connsiteX4" fmla="*/ 11682 w 73015"/>
                  <a:gd name="connsiteY4" fmla="*/ 21876 h 65627"/>
                  <a:gd name="connsiteX5" fmla="*/ 11682 w 73015"/>
                  <a:gd name="connsiteY5" fmla="*/ 65628 h 65627"/>
                  <a:gd name="connsiteX6" fmla="*/ 0 w 73015"/>
                  <a:gd name="connsiteY6" fmla="*/ 65628 h 65627"/>
                  <a:gd name="connsiteX7" fmla="*/ 0 w 73015"/>
                  <a:gd name="connsiteY7" fmla="*/ 0 h 65627"/>
                  <a:gd name="connsiteX8" fmla="*/ 10222 w 73015"/>
                  <a:gd name="connsiteY8" fmla="*/ 0 h 65627"/>
                  <a:gd name="connsiteX9" fmla="*/ 36508 w 73015"/>
                  <a:gd name="connsiteY9" fmla="*/ 43752 h 65627"/>
                  <a:gd name="connsiteX10" fmla="*/ 62793 w 73015"/>
                  <a:gd name="connsiteY10" fmla="*/ 0 h 65627"/>
                  <a:gd name="connsiteX11" fmla="*/ 73016 w 73015"/>
                  <a:gd name="connsiteY11" fmla="*/ 0 h 65627"/>
                  <a:gd name="connsiteX12" fmla="*/ 73016 w 73015"/>
                  <a:gd name="connsiteY12" fmla="*/ 65628 h 65627"/>
                  <a:gd name="connsiteX13" fmla="*/ 61333 w 73015"/>
                  <a:gd name="connsiteY13" fmla="*/ 65628 h 6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3015" h="65627">
                    <a:moveTo>
                      <a:pt x="61333" y="64170"/>
                    </a:moveTo>
                    <a:lnTo>
                      <a:pt x="61333" y="20418"/>
                    </a:lnTo>
                    <a:lnTo>
                      <a:pt x="39428" y="56878"/>
                    </a:lnTo>
                    <a:lnTo>
                      <a:pt x="33587" y="56878"/>
                    </a:lnTo>
                    <a:lnTo>
                      <a:pt x="11682" y="21876"/>
                    </a:lnTo>
                    <a:lnTo>
                      <a:pt x="11682" y="65628"/>
                    </a:lnTo>
                    <a:lnTo>
                      <a:pt x="0" y="65628"/>
                    </a:lnTo>
                    <a:lnTo>
                      <a:pt x="0" y="0"/>
                    </a:lnTo>
                    <a:lnTo>
                      <a:pt x="10222" y="0"/>
                    </a:lnTo>
                    <a:lnTo>
                      <a:pt x="36508" y="43752"/>
                    </a:lnTo>
                    <a:lnTo>
                      <a:pt x="62793" y="0"/>
                    </a:lnTo>
                    <a:lnTo>
                      <a:pt x="73016" y="0"/>
                    </a:lnTo>
                    <a:lnTo>
                      <a:pt x="73016" y="65628"/>
                    </a:lnTo>
                    <a:lnTo>
                      <a:pt x="61333" y="65628"/>
                    </a:lnTo>
                    <a:close/>
                  </a:path>
                </a:pathLst>
              </a:custGeom>
              <a:solidFill>
                <a:srgbClr val="1D4C60"/>
              </a:solidFill>
              <a:ln w="14590"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10C99C3C-BB19-D528-93BD-A688590ED948}"/>
                  </a:ext>
                </a:extLst>
              </p:cNvPr>
              <p:cNvSpPr/>
              <p:nvPr/>
            </p:nvSpPr>
            <p:spPr>
              <a:xfrm>
                <a:off x="4332274" y="3674696"/>
                <a:ext cx="73015" cy="65627"/>
              </a:xfrm>
              <a:custGeom>
                <a:avLst/>
                <a:gdLst>
                  <a:gd name="connsiteX0" fmla="*/ 61333 w 73015"/>
                  <a:gd name="connsiteY0" fmla="*/ 64170 h 65627"/>
                  <a:gd name="connsiteX1" fmla="*/ 61333 w 73015"/>
                  <a:gd name="connsiteY1" fmla="*/ 20418 h 65627"/>
                  <a:gd name="connsiteX2" fmla="*/ 39429 w 73015"/>
                  <a:gd name="connsiteY2" fmla="*/ 56878 h 65627"/>
                  <a:gd name="connsiteX3" fmla="*/ 33587 w 73015"/>
                  <a:gd name="connsiteY3" fmla="*/ 56878 h 65627"/>
                  <a:gd name="connsiteX4" fmla="*/ 11683 w 73015"/>
                  <a:gd name="connsiteY4" fmla="*/ 21876 h 65627"/>
                  <a:gd name="connsiteX5" fmla="*/ 11683 w 73015"/>
                  <a:gd name="connsiteY5" fmla="*/ 65628 h 65627"/>
                  <a:gd name="connsiteX6" fmla="*/ 0 w 73015"/>
                  <a:gd name="connsiteY6" fmla="*/ 65628 h 65627"/>
                  <a:gd name="connsiteX7" fmla="*/ 0 w 73015"/>
                  <a:gd name="connsiteY7" fmla="*/ 0 h 65627"/>
                  <a:gd name="connsiteX8" fmla="*/ 10222 w 73015"/>
                  <a:gd name="connsiteY8" fmla="*/ 0 h 65627"/>
                  <a:gd name="connsiteX9" fmla="*/ 36508 w 73015"/>
                  <a:gd name="connsiteY9" fmla="*/ 43752 h 65627"/>
                  <a:gd name="connsiteX10" fmla="*/ 62794 w 73015"/>
                  <a:gd name="connsiteY10" fmla="*/ 0 h 65627"/>
                  <a:gd name="connsiteX11" fmla="*/ 73016 w 73015"/>
                  <a:gd name="connsiteY11" fmla="*/ 0 h 65627"/>
                  <a:gd name="connsiteX12" fmla="*/ 73016 w 73015"/>
                  <a:gd name="connsiteY12" fmla="*/ 65628 h 65627"/>
                  <a:gd name="connsiteX13" fmla="*/ 61333 w 73015"/>
                  <a:gd name="connsiteY13" fmla="*/ 65628 h 6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3015" h="65627">
                    <a:moveTo>
                      <a:pt x="61333" y="64170"/>
                    </a:moveTo>
                    <a:lnTo>
                      <a:pt x="61333" y="20418"/>
                    </a:lnTo>
                    <a:lnTo>
                      <a:pt x="39429" y="56878"/>
                    </a:lnTo>
                    <a:lnTo>
                      <a:pt x="33587" y="56878"/>
                    </a:lnTo>
                    <a:lnTo>
                      <a:pt x="11683" y="21876"/>
                    </a:lnTo>
                    <a:lnTo>
                      <a:pt x="11683" y="65628"/>
                    </a:lnTo>
                    <a:lnTo>
                      <a:pt x="0" y="65628"/>
                    </a:lnTo>
                    <a:lnTo>
                      <a:pt x="0" y="0"/>
                    </a:lnTo>
                    <a:lnTo>
                      <a:pt x="10222" y="0"/>
                    </a:lnTo>
                    <a:lnTo>
                      <a:pt x="36508" y="43752"/>
                    </a:lnTo>
                    <a:lnTo>
                      <a:pt x="62794" y="0"/>
                    </a:lnTo>
                    <a:lnTo>
                      <a:pt x="73016" y="0"/>
                    </a:lnTo>
                    <a:lnTo>
                      <a:pt x="73016" y="65628"/>
                    </a:lnTo>
                    <a:lnTo>
                      <a:pt x="61333" y="65628"/>
                    </a:lnTo>
                    <a:close/>
                  </a:path>
                </a:pathLst>
              </a:custGeom>
              <a:solidFill>
                <a:srgbClr val="1D4C60"/>
              </a:solidFill>
              <a:ln w="14590"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95607F3E-4D6A-5EBD-E5C3-61944694448B}"/>
                  </a:ext>
                </a:extLst>
              </p:cNvPr>
              <p:cNvSpPr/>
              <p:nvPr/>
            </p:nvSpPr>
            <p:spPr>
              <a:xfrm>
                <a:off x="4421353" y="3674696"/>
                <a:ext cx="55492" cy="65627"/>
              </a:xfrm>
              <a:custGeom>
                <a:avLst/>
                <a:gdLst>
                  <a:gd name="connsiteX0" fmla="*/ 0 w 55492"/>
                  <a:gd name="connsiteY0" fmla="*/ 36460 h 65627"/>
                  <a:gd name="connsiteX1" fmla="*/ 0 w 55492"/>
                  <a:gd name="connsiteY1" fmla="*/ 0 h 65627"/>
                  <a:gd name="connsiteX2" fmla="*/ 11683 w 55492"/>
                  <a:gd name="connsiteY2" fmla="*/ 0 h 65627"/>
                  <a:gd name="connsiteX3" fmla="*/ 11683 w 55492"/>
                  <a:gd name="connsiteY3" fmla="*/ 36460 h 65627"/>
                  <a:gd name="connsiteX4" fmla="*/ 27746 w 55492"/>
                  <a:gd name="connsiteY4" fmla="*/ 55419 h 65627"/>
                  <a:gd name="connsiteX5" fmla="*/ 43809 w 55492"/>
                  <a:gd name="connsiteY5" fmla="*/ 36460 h 65627"/>
                  <a:gd name="connsiteX6" fmla="*/ 43809 w 55492"/>
                  <a:gd name="connsiteY6" fmla="*/ 0 h 65627"/>
                  <a:gd name="connsiteX7" fmla="*/ 55492 w 55492"/>
                  <a:gd name="connsiteY7" fmla="*/ 0 h 65627"/>
                  <a:gd name="connsiteX8" fmla="*/ 55492 w 55492"/>
                  <a:gd name="connsiteY8" fmla="*/ 36460 h 65627"/>
                  <a:gd name="connsiteX9" fmla="*/ 26286 w 55492"/>
                  <a:gd name="connsiteY9" fmla="*/ 65628 h 65627"/>
                  <a:gd name="connsiteX10" fmla="*/ 0 w 55492"/>
                  <a:gd name="connsiteY10" fmla="*/ 36460 h 6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92" h="65627">
                    <a:moveTo>
                      <a:pt x="0" y="36460"/>
                    </a:moveTo>
                    <a:lnTo>
                      <a:pt x="0" y="0"/>
                    </a:lnTo>
                    <a:lnTo>
                      <a:pt x="11683" y="0"/>
                    </a:lnTo>
                    <a:lnTo>
                      <a:pt x="11683" y="36460"/>
                    </a:lnTo>
                    <a:cubicBezTo>
                      <a:pt x="11683" y="49586"/>
                      <a:pt x="17524" y="55419"/>
                      <a:pt x="27746" y="55419"/>
                    </a:cubicBezTo>
                    <a:cubicBezTo>
                      <a:pt x="37968" y="55419"/>
                      <a:pt x="43809" y="49586"/>
                      <a:pt x="43809" y="36460"/>
                    </a:cubicBezTo>
                    <a:lnTo>
                      <a:pt x="43809" y="0"/>
                    </a:lnTo>
                    <a:lnTo>
                      <a:pt x="55492" y="0"/>
                    </a:lnTo>
                    <a:lnTo>
                      <a:pt x="55492" y="36460"/>
                    </a:lnTo>
                    <a:cubicBezTo>
                      <a:pt x="55492" y="55419"/>
                      <a:pt x="45270" y="65628"/>
                      <a:pt x="26286" y="65628"/>
                    </a:cubicBezTo>
                    <a:cubicBezTo>
                      <a:pt x="11683" y="65628"/>
                      <a:pt x="0" y="55419"/>
                      <a:pt x="0" y="36460"/>
                    </a:cubicBezTo>
                    <a:close/>
                  </a:path>
                </a:pathLst>
              </a:custGeom>
              <a:solidFill>
                <a:srgbClr val="1D4C60"/>
              </a:solidFill>
              <a:ln w="14590"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33A60F27-DA48-0395-3AC9-6914E9BB09E7}"/>
                  </a:ext>
                </a:extLst>
              </p:cNvPr>
              <p:cNvSpPr/>
              <p:nvPr/>
            </p:nvSpPr>
            <p:spPr>
              <a:xfrm>
                <a:off x="4497289" y="3673237"/>
                <a:ext cx="58412" cy="65627"/>
              </a:xfrm>
              <a:custGeom>
                <a:avLst/>
                <a:gdLst>
                  <a:gd name="connsiteX0" fmla="*/ 58413 w 58412"/>
                  <a:gd name="connsiteY0" fmla="*/ 0 h 65627"/>
                  <a:gd name="connsiteX1" fmla="*/ 58413 w 58412"/>
                  <a:gd name="connsiteY1" fmla="*/ 65628 h 65627"/>
                  <a:gd name="connsiteX2" fmla="*/ 48190 w 58412"/>
                  <a:gd name="connsiteY2" fmla="*/ 65628 h 65627"/>
                  <a:gd name="connsiteX3" fmla="*/ 11682 w 58412"/>
                  <a:gd name="connsiteY3" fmla="*/ 20418 h 65627"/>
                  <a:gd name="connsiteX4" fmla="*/ 11682 w 58412"/>
                  <a:gd name="connsiteY4" fmla="*/ 65628 h 65627"/>
                  <a:gd name="connsiteX5" fmla="*/ 0 w 58412"/>
                  <a:gd name="connsiteY5" fmla="*/ 65628 h 65627"/>
                  <a:gd name="connsiteX6" fmla="*/ 0 w 58412"/>
                  <a:gd name="connsiteY6" fmla="*/ 0 h 65627"/>
                  <a:gd name="connsiteX7" fmla="*/ 10222 w 58412"/>
                  <a:gd name="connsiteY7" fmla="*/ 0 h 65627"/>
                  <a:gd name="connsiteX8" fmla="*/ 46730 w 58412"/>
                  <a:gd name="connsiteY8" fmla="*/ 45210 h 65627"/>
                  <a:gd name="connsiteX9" fmla="*/ 46730 w 58412"/>
                  <a:gd name="connsiteY9" fmla="*/ 0 h 65627"/>
                  <a:gd name="connsiteX10" fmla="*/ 58413 w 58412"/>
                  <a:gd name="connsiteY10" fmla="*/ 0 h 6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12" h="65627">
                    <a:moveTo>
                      <a:pt x="58413" y="0"/>
                    </a:moveTo>
                    <a:lnTo>
                      <a:pt x="58413" y="65628"/>
                    </a:lnTo>
                    <a:lnTo>
                      <a:pt x="48190" y="65628"/>
                    </a:lnTo>
                    <a:lnTo>
                      <a:pt x="11682" y="20418"/>
                    </a:lnTo>
                    <a:lnTo>
                      <a:pt x="11682" y="65628"/>
                    </a:lnTo>
                    <a:lnTo>
                      <a:pt x="0" y="65628"/>
                    </a:lnTo>
                    <a:lnTo>
                      <a:pt x="0" y="0"/>
                    </a:lnTo>
                    <a:lnTo>
                      <a:pt x="10222" y="0"/>
                    </a:lnTo>
                    <a:lnTo>
                      <a:pt x="46730" y="45210"/>
                    </a:lnTo>
                    <a:lnTo>
                      <a:pt x="46730" y="0"/>
                    </a:lnTo>
                    <a:lnTo>
                      <a:pt x="58413" y="0"/>
                    </a:lnTo>
                    <a:close/>
                  </a:path>
                </a:pathLst>
              </a:custGeom>
              <a:solidFill>
                <a:srgbClr val="1D4C60"/>
              </a:solidFill>
              <a:ln w="14590"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48C77C0B-A355-346E-5565-D0528D4BA38C}"/>
                  </a:ext>
                </a:extLst>
              </p:cNvPr>
              <p:cNvSpPr/>
              <p:nvPr/>
            </p:nvSpPr>
            <p:spPr>
              <a:xfrm>
                <a:off x="4573226" y="3673237"/>
                <a:ext cx="11682" cy="65627"/>
              </a:xfrm>
              <a:custGeom>
                <a:avLst/>
                <a:gdLst>
                  <a:gd name="connsiteX0" fmla="*/ 0 w 11682"/>
                  <a:gd name="connsiteY0" fmla="*/ 0 h 65627"/>
                  <a:gd name="connsiteX1" fmla="*/ 11682 w 11682"/>
                  <a:gd name="connsiteY1" fmla="*/ 0 h 65627"/>
                  <a:gd name="connsiteX2" fmla="*/ 11682 w 11682"/>
                  <a:gd name="connsiteY2" fmla="*/ 65628 h 65627"/>
                  <a:gd name="connsiteX3" fmla="*/ 0 w 11682"/>
                  <a:gd name="connsiteY3" fmla="*/ 65628 h 65627"/>
                  <a:gd name="connsiteX4" fmla="*/ 0 w 11682"/>
                  <a:gd name="connsiteY4" fmla="*/ 0 h 6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2" h="65627">
                    <a:moveTo>
                      <a:pt x="0" y="0"/>
                    </a:moveTo>
                    <a:lnTo>
                      <a:pt x="11682" y="0"/>
                    </a:lnTo>
                    <a:lnTo>
                      <a:pt x="11682" y="65628"/>
                    </a:lnTo>
                    <a:lnTo>
                      <a:pt x="0" y="65628"/>
                    </a:lnTo>
                    <a:lnTo>
                      <a:pt x="0" y="0"/>
                    </a:lnTo>
                    <a:close/>
                  </a:path>
                </a:pathLst>
              </a:custGeom>
              <a:solidFill>
                <a:srgbClr val="1D4C60"/>
              </a:solidFill>
              <a:ln w="14590"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6A063749-C13F-8DC8-6AE8-E7E45D8DA8AE}"/>
                  </a:ext>
                </a:extLst>
              </p:cNvPr>
              <p:cNvSpPr/>
              <p:nvPr/>
            </p:nvSpPr>
            <p:spPr>
              <a:xfrm>
                <a:off x="4595130" y="3673237"/>
                <a:ext cx="55491" cy="65627"/>
              </a:xfrm>
              <a:custGeom>
                <a:avLst/>
                <a:gdLst>
                  <a:gd name="connsiteX0" fmla="*/ 21905 w 55491"/>
                  <a:gd name="connsiteY0" fmla="*/ 10209 h 65627"/>
                  <a:gd name="connsiteX1" fmla="*/ 0 w 55491"/>
                  <a:gd name="connsiteY1" fmla="*/ 10209 h 65627"/>
                  <a:gd name="connsiteX2" fmla="*/ 0 w 55491"/>
                  <a:gd name="connsiteY2" fmla="*/ 0 h 65627"/>
                  <a:gd name="connsiteX3" fmla="*/ 55492 w 55491"/>
                  <a:gd name="connsiteY3" fmla="*/ 0 h 65627"/>
                  <a:gd name="connsiteX4" fmla="*/ 55492 w 55491"/>
                  <a:gd name="connsiteY4" fmla="*/ 10209 h 65627"/>
                  <a:gd name="connsiteX5" fmla="*/ 33587 w 55491"/>
                  <a:gd name="connsiteY5" fmla="*/ 10209 h 65627"/>
                  <a:gd name="connsiteX6" fmla="*/ 33587 w 55491"/>
                  <a:gd name="connsiteY6" fmla="*/ 65628 h 65627"/>
                  <a:gd name="connsiteX7" fmla="*/ 21905 w 55491"/>
                  <a:gd name="connsiteY7" fmla="*/ 65628 h 65627"/>
                  <a:gd name="connsiteX8" fmla="*/ 21905 w 55491"/>
                  <a:gd name="connsiteY8" fmla="*/ 10209 h 6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91" h="65627">
                    <a:moveTo>
                      <a:pt x="21905" y="10209"/>
                    </a:moveTo>
                    <a:lnTo>
                      <a:pt x="0" y="10209"/>
                    </a:lnTo>
                    <a:lnTo>
                      <a:pt x="0" y="0"/>
                    </a:lnTo>
                    <a:lnTo>
                      <a:pt x="55492" y="0"/>
                    </a:lnTo>
                    <a:lnTo>
                      <a:pt x="55492" y="10209"/>
                    </a:lnTo>
                    <a:lnTo>
                      <a:pt x="33587" y="10209"/>
                    </a:lnTo>
                    <a:lnTo>
                      <a:pt x="33587" y="65628"/>
                    </a:lnTo>
                    <a:lnTo>
                      <a:pt x="21905" y="65628"/>
                    </a:lnTo>
                    <a:lnTo>
                      <a:pt x="21905" y="10209"/>
                    </a:lnTo>
                    <a:close/>
                  </a:path>
                </a:pathLst>
              </a:custGeom>
              <a:solidFill>
                <a:srgbClr val="1D4C60"/>
              </a:solidFill>
              <a:ln w="14590"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DCA39D8E-2F06-1E44-1952-F0A11534C872}"/>
                  </a:ext>
                </a:extLst>
              </p:cNvPr>
              <p:cNvSpPr/>
              <p:nvPr/>
            </p:nvSpPr>
            <p:spPr>
              <a:xfrm>
                <a:off x="4649162" y="3674696"/>
                <a:ext cx="62793" cy="65627"/>
              </a:xfrm>
              <a:custGeom>
                <a:avLst/>
                <a:gdLst>
                  <a:gd name="connsiteX0" fmla="*/ 37968 w 62793"/>
                  <a:gd name="connsiteY0" fmla="*/ 42294 h 65627"/>
                  <a:gd name="connsiteX1" fmla="*/ 37968 w 62793"/>
                  <a:gd name="connsiteY1" fmla="*/ 65628 h 65627"/>
                  <a:gd name="connsiteX2" fmla="*/ 26286 w 62793"/>
                  <a:gd name="connsiteY2" fmla="*/ 65628 h 65627"/>
                  <a:gd name="connsiteX3" fmla="*/ 26286 w 62793"/>
                  <a:gd name="connsiteY3" fmla="*/ 42294 h 65627"/>
                  <a:gd name="connsiteX4" fmla="*/ 0 w 62793"/>
                  <a:gd name="connsiteY4" fmla="*/ 0 h 65627"/>
                  <a:gd name="connsiteX5" fmla="*/ 13143 w 62793"/>
                  <a:gd name="connsiteY5" fmla="*/ 0 h 65627"/>
                  <a:gd name="connsiteX6" fmla="*/ 32127 w 62793"/>
                  <a:gd name="connsiteY6" fmla="*/ 32085 h 65627"/>
                  <a:gd name="connsiteX7" fmla="*/ 51111 w 62793"/>
                  <a:gd name="connsiteY7" fmla="*/ 0 h 65627"/>
                  <a:gd name="connsiteX8" fmla="*/ 62794 w 62793"/>
                  <a:gd name="connsiteY8" fmla="*/ 0 h 65627"/>
                  <a:gd name="connsiteX9" fmla="*/ 37968 w 62793"/>
                  <a:gd name="connsiteY9" fmla="*/ 42294 h 6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793" h="65627">
                    <a:moveTo>
                      <a:pt x="37968" y="42294"/>
                    </a:moveTo>
                    <a:lnTo>
                      <a:pt x="37968" y="65628"/>
                    </a:lnTo>
                    <a:lnTo>
                      <a:pt x="26286" y="65628"/>
                    </a:lnTo>
                    <a:lnTo>
                      <a:pt x="26286" y="42294"/>
                    </a:lnTo>
                    <a:lnTo>
                      <a:pt x="0" y="0"/>
                    </a:lnTo>
                    <a:lnTo>
                      <a:pt x="13143" y="0"/>
                    </a:lnTo>
                    <a:lnTo>
                      <a:pt x="32127" y="32085"/>
                    </a:lnTo>
                    <a:lnTo>
                      <a:pt x="51111" y="0"/>
                    </a:lnTo>
                    <a:lnTo>
                      <a:pt x="62794" y="0"/>
                    </a:lnTo>
                    <a:lnTo>
                      <a:pt x="37968" y="42294"/>
                    </a:lnTo>
                    <a:close/>
                  </a:path>
                </a:pathLst>
              </a:custGeom>
              <a:solidFill>
                <a:srgbClr val="1D4C60"/>
              </a:solidFill>
              <a:ln w="14590"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9AD2FD12-89AF-7B96-4285-8B405CE410DF}"/>
                  </a:ext>
                </a:extLst>
              </p:cNvPr>
              <p:cNvSpPr/>
              <p:nvPr/>
            </p:nvSpPr>
            <p:spPr>
              <a:xfrm>
                <a:off x="4747003" y="3673237"/>
                <a:ext cx="55492" cy="65627"/>
              </a:xfrm>
              <a:custGeom>
                <a:avLst/>
                <a:gdLst>
                  <a:gd name="connsiteX0" fmla="*/ 43809 w 55492"/>
                  <a:gd name="connsiteY0" fmla="*/ 65628 h 65627"/>
                  <a:gd name="connsiteX1" fmla="*/ 29206 w 55492"/>
                  <a:gd name="connsiteY1" fmla="*/ 46669 h 65627"/>
                  <a:gd name="connsiteX2" fmla="*/ 26286 w 55492"/>
                  <a:gd name="connsiteY2" fmla="*/ 46669 h 65627"/>
                  <a:gd name="connsiteX3" fmla="*/ 11683 w 55492"/>
                  <a:gd name="connsiteY3" fmla="*/ 46669 h 65627"/>
                  <a:gd name="connsiteX4" fmla="*/ 11683 w 55492"/>
                  <a:gd name="connsiteY4" fmla="*/ 65628 h 65627"/>
                  <a:gd name="connsiteX5" fmla="*/ 0 w 55492"/>
                  <a:gd name="connsiteY5" fmla="*/ 65628 h 65627"/>
                  <a:gd name="connsiteX6" fmla="*/ 0 w 55492"/>
                  <a:gd name="connsiteY6" fmla="*/ 0 h 65627"/>
                  <a:gd name="connsiteX7" fmla="*/ 27746 w 55492"/>
                  <a:gd name="connsiteY7" fmla="*/ 0 h 65627"/>
                  <a:gd name="connsiteX8" fmla="*/ 55492 w 55492"/>
                  <a:gd name="connsiteY8" fmla="*/ 23334 h 65627"/>
                  <a:gd name="connsiteX9" fmla="*/ 40889 w 55492"/>
                  <a:gd name="connsiteY9" fmla="*/ 43752 h 65627"/>
                  <a:gd name="connsiteX10" fmla="*/ 55492 w 55492"/>
                  <a:gd name="connsiteY10" fmla="*/ 65628 h 65627"/>
                  <a:gd name="connsiteX11" fmla="*/ 43809 w 55492"/>
                  <a:gd name="connsiteY11" fmla="*/ 65628 h 65627"/>
                  <a:gd name="connsiteX12" fmla="*/ 26286 w 55492"/>
                  <a:gd name="connsiteY12" fmla="*/ 10209 h 65627"/>
                  <a:gd name="connsiteX13" fmla="*/ 11683 w 55492"/>
                  <a:gd name="connsiteY13" fmla="*/ 10209 h 65627"/>
                  <a:gd name="connsiteX14" fmla="*/ 11683 w 55492"/>
                  <a:gd name="connsiteY14" fmla="*/ 36460 h 65627"/>
                  <a:gd name="connsiteX15" fmla="*/ 26286 w 55492"/>
                  <a:gd name="connsiteY15" fmla="*/ 36460 h 65627"/>
                  <a:gd name="connsiteX16" fmla="*/ 42349 w 55492"/>
                  <a:gd name="connsiteY16" fmla="*/ 23334 h 65627"/>
                  <a:gd name="connsiteX17" fmla="*/ 26286 w 55492"/>
                  <a:gd name="connsiteY17" fmla="*/ 10209 h 6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492" h="65627">
                    <a:moveTo>
                      <a:pt x="43809" y="65628"/>
                    </a:moveTo>
                    <a:lnTo>
                      <a:pt x="29206" y="46669"/>
                    </a:lnTo>
                    <a:cubicBezTo>
                      <a:pt x="27746" y="46669"/>
                      <a:pt x="27746" y="46669"/>
                      <a:pt x="26286" y="46669"/>
                    </a:cubicBezTo>
                    <a:lnTo>
                      <a:pt x="11683" y="46669"/>
                    </a:lnTo>
                    <a:lnTo>
                      <a:pt x="11683" y="65628"/>
                    </a:lnTo>
                    <a:lnTo>
                      <a:pt x="0" y="65628"/>
                    </a:lnTo>
                    <a:lnTo>
                      <a:pt x="0" y="0"/>
                    </a:lnTo>
                    <a:lnTo>
                      <a:pt x="27746" y="0"/>
                    </a:lnTo>
                    <a:cubicBezTo>
                      <a:pt x="45270" y="0"/>
                      <a:pt x="55492" y="8750"/>
                      <a:pt x="55492" y="23334"/>
                    </a:cubicBezTo>
                    <a:cubicBezTo>
                      <a:pt x="55492" y="33543"/>
                      <a:pt x="51111" y="40835"/>
                      <a:pt x="40889" y="43752"/>
                    </a:cubicBezTo>
                    <a:lnTo>
                      <a:pt x="55492" y="65628"/>
                    </a:lnTo>
                    <a:lnTo>
                      <a:pt x="43809" y="65628"/>
                    </a:lnTo>
                    <a:close/>
                    <a:moveTo>
                      <a:pt x="26286" y="10209"/>
                    </a:moveTo>
                    <a:lnTo>
                      <a:pt x="11683" y="10209"/>
                    </a:lnTo>
                    <a:lnTo>
                      <a:pt x="11683" y="36460"/>
                    </a:lnTo>
                    <a:lnTo>
                      <a:pt x="26286" y="36460"/>
                    </a:lnTo>
                    <a:cubicBezTo>
                      <a:pt x="36508" y="36460"/>
                      <a:pt x="42349" y="32085"/>
                      <a:pt x="42349" y="23334"/>
                    </a:cubicBezTo>
                    <a:cubicBezTo>
                      <a:pt x="43809" y="16042"/>
                      <a:pt x="37968" y="10209"/>
                      <a:pt x="26286" y="10209"/>
                    </a:cubicBezTo>
                    <a:close/>
                  </a:path>
                </a:pathLst>
              </a:custGeom>
              <a:solidFill>
                <a:srgbClr val="1D4C60"/>
              </a:solidFill>
              <a:ln w="14590"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576C47BE-C3A5-1B3C-783D-778D9968F94B}"/>
                  </a:ext>
                </a:extLst>
              </p:cNvPr>
              <p:cNvSpPr/>
              <p:nvPr/>
            </p:nvSpPr>
            <p:spPr>
              <a:xfrm>
                <a:off x="4806876" y="3673237"/>
                <a:ext cx="70094" cy="65627"/>
              </a:xfrm>
              <a:custGeom>
                <a:avLst/>
                <a:gdLst>
                  <a:gd name="connsiteX0" fmla="*/ 52571 w 70094"/>
                  <a:gd name="connsiteY0" fmla="*/ 51044 h 65627"/>
                  <a:gd name="connsiteX1" fmla="*/ 18984 w 70094"/>
                  <a:gd name="connsiteY1" fmla="*/ 51044 h 65627"/>
                  <a:gd name="connsiteX2" fmla="*/ 13143 w 70094"/>
                  <a:gd name="connsiteY2" fmla="*/ 65628 h 65627"/>
                  <a:gd name="connsiteX3" fmla="*/ 0 w 70094"/>
                  <a:gd name="connsiteY3" fmla="*/ 65628 h 65627"/>
                  <a:gd name="connsiteX4" fmla="*/ 29206 w 70094"/>
                  <a:gd name="connsiteY4" fmla="*/ 0 h 65627"/>
                  <a:gd name="connsiteX5" fmla="*/ 40889 w 70094"/>
                  <a:gd name="connsiteY5" fmla="*/ 0 h 65627"/>
                  <a:gd name="connsiteX6" fmla="*/ 70095 w 70094"/>
                  <a:gd name="connsiteY6" fmla="*/ 65628 h 65627"/>
                  <a:gd name="connsiteX7" fmla="*/ 56952 w 70094"/>
                  <a:gd name="connsiteY7" fmla="*/ 65628 h 65627"/>
                  <a:gd name="connsiteX8" fmla="*/ 52571 w 70094"/>
                  <a:gd name="connsiteY8" fmla="*/ 51044 h 65627"/>
                  <a:gd name="connsiteX9" fmla="*/ 48190 w 70094"/>
                  <a:gd name="connsiteY9" fmla="*/ 40835 h 65627"/>
                  <a:gd name="connsiteX10" fmla="*/ 35047 w 70094"/>
                  <a:gd name="connsiteY10" fmla="*/ 11667 h 65627"/>
                  <a:gd name="connsiteX11" fmla="*/ 23365 w 70094"/>
                  <a:gd name="connsiteY11" fmla="*/ 40835 h 65627"/>
                  <a:gd name="connsiteX12" fmla="*/ 48190 w 70094"/>
                  <a:gd name="connsiteY12" fmla="*/ 40835 h 6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94" h="65627">
                    <a:moveTo>
                      <a:pt x="52571" y="51044"/>
                    </a:moveTo>
                    <a:lnTo>
                      <a:pt x="18984" y="51044"/>
                    </a:lnTo>
                    <a:lnTo>
                      <a:pt x="13143" y="65628"/>
                    </a:lnTo>
                    <a:lnTo>
                      <a:pt x="0" y="65628"/>
                    </a:lnTo>
                    <a:lnTo>
                      <a:pt x="29206" y="0"/>
                    </a:lnTo>
                    <a:lnTo>
                      <a:pt x="40889" y="0"/>
                    </a:lnTo>
                    <a:lnTo>
                      <a:pt x="70095" y="65628"/>
                    </a:lnTo>
                    <a:lnTo>
                      <a:pt x="56952" y="65628"/>
                    </a:lnTo>
                    <a:lnTo>
                      <a:pt x="52571" y="51044"/>
                    </a:lnTo>
                    <a:close/>
                    <a:moveTo>
                      <a:pt x="48190" y="40835"/>
                    </a:moveTo>
                    <a:lnTo>
                      <a:pt x="35047" y="11667"/>
                    </a:lnTo>
                    <a:lnTo>
                      <a:pt x="23365" y="40835"/>
                    </a:lnTo>
                    <a:lnTo>
                      <a:pt x="48190" y="40835"/>
                    </a:lnTo>
                    <a:close/>
                  </a:path>
                </a:pathLst>
              </a:custGeom>
              <a:solidFill>
                <a:srgbClr val="1D4C60"/>
              </a:solidFill>
              <a:ln w="14590"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2F7771D9-F4D6-8DD3-F726-2E9F248EB1D9}"/>
                  </a:ext>
                </a:extLst>
              </p:cNvPr>
              <p:cNvSpPr/>
              <p:nvPr/>
            </p:nvSpPr>
            <p:spPr>
              <a:xfrm>
                <a:off x="4887193" y="3673237"/>
                <a:ext cx="65714" cy="67086"/>
              </a:xfrm>
              <a:custGeom>
                <a:avLst/>
                <a:gdLst>
                  <a:gd name="connsiteX0" fmla="*/ 0 w 65714"/>
                  <a:gd name="connsiteY0" fmla="*/ 0 h 67086"/>
                  <a:gd name="connsiteX1" fmla="*/ 29206 w 65714"/>
                  <a:gd name="connsiteY1" fmla="*/ 0 h 67086"/>
                  <a:gd name="connsiteX2" fmla="*/ 65714 w 65714"/>
                  <a:gd name="connsiteY2" fmla="*/ 33543 h 67086"/>
                  <a:gd name="connsiteX3" fmla="*/ 29206 w 65714"/>
                  <a:gd name="connsiteY3" fmla="*/ 67086 h 67086"/>
                  <a:gd name="connsiteX4" fmla="*/ 0 w 65714"/>
                  <a:gd name="connsiteY4" fmla="*/ 67086 h 67086"/>
                  <a:gd name="connsiteX5" fmla="*/ 0 w 65714"/>
                  <a:gd name="connsiteY5" fmla="*/ 0 h 67086"/>
                  <a:gd name="connsiteX6" fmla="*/ 27746 w 65714"/>
                  <a:gd name="connsiteY6" fmla="*/ 55419 h 67086"/>
                  <a:gd name="connsiteX7" fmla="*/ 52571 w 65714"/>
                  <a:gd name="connsiteY7" fmla="*/ 33543 h 67086"/>
                  <a:gd name="connsiteX8" fmla="*/ 27746 w 65714"/>
                  <a:gd name="connsiteY8" fmla="*/ 11667 h 67086"/>
                  <a:gd name="connsiteX9" fmla="*/ 11682 w 65714"/>
                  <a:gd name="connsiteY9" fmla="*/ 11667 h 67086"/>
                  <a:gd name="connsiteX10" fmla="*/ 11682 w 65714"/>
                  <a:gd name="connsiteY10" fmla="*/ 56877 h 67086"/>
                  <a:gd name="connsiteX11" fmla="*/ 27746 w 65714"/>
                  <a:gd name="connsiteY11" fmla="*/ 56877 h 6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714" h="67086">
                    <a:moveTo>
                      <a:pt x="0" y="0"/>
                    </a:moveTo>
                    <a:lnTo>
                      <a:pt x="29206" y="0"/>
                    </a:lnTo>
                    <a:cubicBezTo>
                      <a:pt x="51111" y="0"/>
                      <a:pt x="65714" y="13126"/>
                      <a:pt x="65714" y="33543"/>
                    </a:cubicBezTo>
                    <a:cubicBezTo>
                      <a:pt x="65714" y="53961"/>
                      <a:pt x="51111" y="67086"/>
                      <a:pt x="29206" y="67086"/>
                    </a:cubicBezTo>
                    <a:lnTo>
                      <a:pt x="0" y="67086"/>
                    </a:lnTo>
                    <a:lnTo>
                      <a:pt x="0" y="0"/>
                    </a:lnTo>
                    <a:close/>
                    <a:moveTo>
                      <a:pt x="27746" y="55419"/>
                    </a:moveTo>
                    <a:cubicBezTo>
                      <a:pt x="42349" y="55419"/>
                      <a:pt x="52571" y="46669"/>
                      <a:pt x="52571" y="33543"/>
                    </a:cubicBezTo>
                    <a:cubicBezTo>
                      <a:pt x="52571" y="20418"/>
                      <a:pt x="42349" y="11667"/>
                      <a:pt x="27746" y="11667"/>
                    </a:cubicBezTo>
                    <a:lnTo>
                      <a:pt x="11682" y="11667"/>
                    </a:lnTo>
                    <a:lnTo>
                      <a:pt x="11682" y="56877"/>
                    </a:lnTo>
                    <a:lnTo>
                      <a:pt x="27746" y="56877"/>
                    </a:lnTo>
                    <a:close/>
                  </a:path>
                </a:pathLst>
              </a:custGeom>
              <a:solidFill>
                <a:srgbClr val="1D4C60"/>
              </a:solidFill>
              <a:ln w="14590"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437E75CB-2F19-49A0-B4E8-41C10BC8665D}"/>
                  </a:ext>
                </a:extLst>
              </p:cNvPr>
              <p:cNvSpPr/>
              <p:nvPr/>
            </p:nvSpPr>
            <p:spPr>
              <a:xfrm>
                <a:off x="4964590" y="3673237"/>
                <a:ext cx="11682" cy="65627"/>
              </a:xfrm>
              <a:custGeom>
                <a:avLst/>
                <a:gdLst>
                  <a:gd name="connsiteX0" fmla="*/ 0 w 11682"/>
                  <a:gd name="connsiteY0" fmla="*/ 0 h 65627"/>
                  <a:gd name="connsiteX1" fmla="*/ 11683 w 11682"/>
                  <a:gd name="connsiteY1" fmla="*/ 0 h 65627"/>
                  <a:gd name="connsiteX2" fmla="*/ 11683 w 11682"/>
                  <a:gd name="connsiteY2" fmla="*/ 65628 h 65627"/>
                  <a:gd name="connsiteX3" fmla="*/ 0 w 11682"/>
                  <a:gd name="connsiteY3" fmla="*/ 65628 h 65627"/>
                  <a:gd name="connsiteX4" fmla="*/ 0 w 11682"/>
                  <a:gd name="connsiteY4" fmla="*/ 0 h 6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2" h="65627">
                    <a:moveTo>
                      <a:pt x="0" y="0"/>
                    </a:moveTo>
                    <a:lnTo>
                      <a:pt x="11683" y="0"/>
                    </a:lnTo>
                    <a:lnTo>
                      <a:pt x="11683" y="65628"/>
                    </a:lnTo>
                    <a:lnTo>
                      <a:pt x="0" y="65628"/>
                    </a:lnTo>
                    <a:lnTo>
                      <a:pt x="0" y="0"/>
                    </a:lnTo>
                    <a:close/>
                  </a:path>
                </a:pathLst>
              </a:custGeom>
              <a:solidFill>
                <a:srgbClr val="1D4C60"/>
              </a:solidFill>
              <a:ln w="14590"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B6D3B8F-4E1F-C326-2818-5219D0BE19F0}"/>
                  </a:ext>
                </a:extLst>
              </p:cNvPr>
              <p:cNvSpPr/>
              <p:nvPr/>
            </p:nvSpPr>
            <p:spPr>
              <a:xfrm>
                <a:off x="4989416" y="3673237"/>
                <a:ext cx="70094" cy="67086"/>
              </a:xfrm>
              <a:custGeom>
                <a:avLst/>
                <a:gdLst>
                  <a:gd name="connsiteX0" fmla="*/ 0 w 70094"/>
                  <a:gd name="connsiteY0" fmla="*/ 33543 h 67086"/>
                  <a:gd name="connsiteX1" fmla="*/ 35047 w 70094"/>
                  <a:gd name="connsiteY1" fmla="*/ 0 h 67086"/>
                  <a:gd name="connsiteX2" fmla="*/ 70095 w 70094"/>
                  <a:gd name="connsiteY2" fmla="*/ 33543 h 67086"/>
                  <a:gd name="connsiteX3" fmla="*/ 35047 w 70094"/>
                  <a:gd name="connsiteY3" fmla="*/ 67086 h 67086"/>
                  <a:gd name="connsiteX4" fmla="*/ 0 w 70094"/>
                  <a:gd name="connsiteY4" fmla="*/ 33543 h 67086"/>
                  <a:gd name="connsiteX5" fmla="*/ 59873 w 70094"/>
                  <a:gd name="connsiteY5" fmla="*/ 33543 h 67086"/>
                  <a:gd name="connsiteX6" fmla="*/ 36508 w 70094"/>
                  <a:gd name="connsiteY6" fmla="*/ 10209 h 67086"/>
                  <a:gd name="connsiteX7" fmla="*/ 13143 w 70094"/>
                  <a:gd name="connsiteY7" fmla="*/ 33543 h 67086"/>
                  <a:gd name="connsiteX8" fmla="*/ 36508 w 70094"/>
                  <a:gd name="connsiteY8" fmla="*/ 56877 h 67086"/>
                  <a:gd name="connsiteX9" fmla="*/ 59873 w 70094"/>
                  <a:gd name="connsiteY9" fmla="*/ 33543 h 6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094" h="67086">
                    <a:moveTo>
                      <a:pt x="0" y="33543"/>
                    </a:moveTo>
                    <a:cubicBezTo>
                      <a:pt x="0" y="14584"/>
                      <a:pt x="14603" y="0"/>
                      <a:pt x="35047" y="0"/>
                    </a:cubicBezTo>
                    <a:cubicBezTo>
                      <a:pt x="55492" y="0"/>
                      <a:pt x="70095" y="14584"/>
                      <a:pt x="70095" y="33543"/>
                    </a:cubicBezTo>
                    <a:cubicBezTo>
                      <a:pt x="70095" y="52502"/>
                      <a:pt x="55492" y="67086"/>
                      <a:pt x="35047" y="67086"/>
                    </a:cubicBezTo>
                    <a:cubicBezTo>
                      <a:pt x="16063" y="67086"/>
                      <a:pt x="0" y="52502"/>
                      <a:pt x="0" y="33543"/>
                    </a:cubicBezTo>
                    <a:close/>
                    <a:moveTo>
                      <a:pt x="59873" y="33543"/>
                    </a:moveTo>
                    <a:cubicBezTo>
                      <a:pt x="59873" y="20418"/>
                      <a:pt x="49651" y="10209"/>
                      <a:pt x="36508" y="10209"/>
                    </a:cubicBezTo>
                    <a:cubicBezTo>
                      <a:pt x="23365" y="10209"/>
                      <a:pt x="13143" y="20418"/>
                      <a:pt x="13143" y="33543"/>
                    </a:cubicBezTo>
                    <a:cubicBezTo>
                      <a:pt x="13143" y="46669"/>
                      <a:pt x="23365" y="56877"/>
                      <a:pt x="36508" y="56877"/>
                    </a:cubicBezTo>
                    <a:cubicBezTo>
                      <a:pt x="49651" y="56877"/>
                      <a:pt x="59873" y="46669"/>
                      <a:pt x="59873" y="33543"/>
                    </a:cubicBezTo>
                    <a:close/>
                  </a:path>
                </a:pathLst>
              </a:custGeom>
              <a:solidFill>
                <a:srgbClr val="1D4C60"/>
              </a:solidFill>
              <a:ln w="14590"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826C4694-67E7-7DFE-E9FB-D006EB320B0A}"/>
                  </a:ext>
                </a:extLst>
              </p:cNvPr>
              <p:cNvSpPr/>
              <p:nvPr/>
            </p:nvSpPr>
            <p:spPr>
              <a:xfrm>
                <a:off x="4357099" y="3786992"/>
                <a:ext cx="49650" cy="65627"/>
              </a:xfrm>
              <a:custGeom>
                <a:avLst/>
                <a:gdLst>
                  <a:gd name="connsiteX0" fmla="*/ 49651 w 49650"/>
                  <a:gd name="connsiteY0" fmla="*/ 55419 h 65627"/>
                  <a:gd name="connsiteX1" fmla="*/ 49651 w 49650"/>
                  <a:gd name="connsiteY1" fmla="*/ 65628 h 65627"/>
                  <a:gd name="connsiteX2" fmla="*/ 0 w 49650"/>
                  <a:gd name="connsiteY2" fmla="*/ 65628 h 65627"/>
                  <a:gd name="connsiteX3" fmla="*/ 0 w 49650"/>
                  <a:gd name="connsiteY3" fmla="*/ 0 h 65627"/>
                  <a:gd name="connsiteX4" fmla="*/ 48190 w 49650"/>
                  <a:gd name="connsiteY4" fmla="*/ 0 h 65627"/>
                  <a:gd name="connsiteX5" fmla="*/ 48190 w 49650"/>
                  <a:gd name="connsiteY5" fmla="*/ 10209 h 65627"/>
                  <a:gd name="connsiteX6" fmla="*/ 11682 w 49650"/>
                  <a:gd name="connsiteY6" fmla="*/ 10209 h 65627"/>
                  <a:gd name="connsiteX7" fmla="*/ 11682 w 49650"/>
                  <a:gd name="connsiteY7" fmla="*/ 27710 h 65627"/>
                  <a:gd name="connsiteX8" fmla="*/ 43809 w 49650"/>
                  <a:gd name="connsiteY8" fmla="*/ 27710 h 65627"/>
                  <a:gd name="connsiteX9" fmla="*/ 43809 w 49650"/>
                  <a:gd name="connsiteY9" fmla="*/ 37918 h 65627"/>
                  <a:gd name="connsiteX10" fmla="*/ 11682 w 49650"/>
                  <a:gd name="connsiteY10" fmla="*/ 37918 h 65627"/>
                  <a:gd name="connsiteX11" fmla="*/ 11682 w 49650"/>
                  <a:gd name="connsiteY11" fmla="*/ 55419 h 65627"/>
                  <a:gd name="connsiteX12" fmla="*/ 49651 w 49650"/>
                  <a:gd name="connsiteY12" fmla="*/ 55419 h 6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650" h="65627">
                    <a:moveTo>
                      <a:pt x="49651" y="55419"/>
                    </a:moveTo>
                    <a:lnTo>
                      <a:pt x="49651" y="65628"/>
                    </a:lnTo>
                    <a:lnTo>
                      <a:pt x="0" y="65628"/>
                    </a:lnTo>
                    <a:lnTo>
                      <a:pt x="0" y="0"/>
                    </a:lnTo>
                    <a:lnTo>
                      <a:pt x="48190" y="0"/>
                    </a:lnTo>
                    <a:lnTo>
                      <a:pt x="48190" y="10209"/>
                    </a:lnTo>
                    <a:lnTo>
                      <a:pt x="11682" y="10209"/>
                    </a:lnTo>
                    <a:lnTo>
                      <a:pt x="11682" y="27710"/>
                    </a:lnTo>
                    <a:lnTo>
                      <a:pt x="43809" y="27710"/>
                    </a:lnTo>
                    <a:lnTo>
                      <a:pt x="43809" y="37918"/>
                    </a:lnTo>
                    <a:lnTo>
                      <a:pt x="11682" y="37918"/>
                    </a:lnTo>
                    <a:lnTo>
                      <a:pt x="11682" y="55419"/>
                    </a:lnTo>
                    <a:lnTo>
                      <a:pt x="49651" y="55419"/>
                    </a:lnTo>
                    <a:close/>
                  </a:path>
                </a:pathLst>
              </a:custGeom>
              <a:solidFill>
                <a:srgbClr val="1D4C60"/>
              </a:solidFill>
              <a:ln w="14590"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4EC411D3-9187-09C0-CD10-EC5544EB38B4}"/>
                  </a:ext>
                </a:extLst>
              </p:cNvPr>
              <p:cNvSpPr/>
              <p:nvPr/>
            </p:nvSpPr>
            <p:spPr>
              <a:xfrm>
                <a:off x="4419892" y="3788451"/>
                <a:ext cx="73015" cy="65627"/>
              </a:xfrm>
              <a:custGeom>
                <a:avLst/>
                <a:gdLst>
                  <a:gd name="connsiteX0" fmla="*/ 61333 w 73015"/>
                  <a:gd name="connsiteY0" fmla="*/ 64170 h 65627"/>
                  <a:gd name="connsiteX1" fmla="*/ 61333 w 73015"/>
                  <a:gd name="connsiteY1" fmla="*/ 20418 h 65627"/>
                  <a:gd name="connsiteX2" fmla="*/ 39429 w 73015"/>
                  <a:gd name="connsiteY2" fmla="*/ 56878 h 65627"/>
                  <a:gd name="connsiteX3" fmla="*/ 33587 w 73015"/>
                  <a:gd name="connsiteY3" fmla="*/ 56878 h 65627"/>
                  <a:gd name="connsiteX4" fmla="*/ 11683 w 73015"/>
                  <a:gd name="connsiteY4" fmla="*/ 21876 h 65627"/>
                  <a:gd name="connsiteX5" fmla="*/ 11683 w 73015"/>
                  <a:gd name="connsiteY5" fmla="*/ 65628 h 65627"/>
                  <a:gd name="connsiteX6" fmla="*/ 0 w 73015"/>
                  <a:gd name="connsiteY6" fmla="*/ 65628 h 65627"/>
                  <a:gd name="connsiteX7" fmla="*/ 0 w 73015"/>
                  <a:gd name="connsiteY7" fmla="*/ 0 h 65627"/>
                  <a:gd name="connsiteX8" fmla="*/ 10222 w 73015"/>
                  <a:gd name="connsiteY8" fmla="*/ 0 h 65627"/>
                  <a:gd name="connsiteX9" fmla="*/ 36508 w 73015"/>
                  <a:gd name="connsiteY9" fmla="*/ 43752 h 65627"/>
                  <a:gd name="connsiteX10" fmla="*/ 62794 w 73015"/>
                  <a:gd name="connsiteY10" fmla="*/ 0 h 65627"/>
                  <a:gd name="connsiteX11" fmla="*/ 73016 w 73015"/>
                  <a:gd name="connsiteY11" fmla="*/ 0 h 65627"/>
                  <a:gd name="connsiteX12" fmla="*/ 73016 w 73015"/>
                  <a:gd name="connsiteY12" fmla="*/ 65628 h 65627"/>
                  <a:gd name="connsiteX13" fmla="*/ 61333 w 73015"/>
                  <a:gd name="connsiteY13" fmla="*/ 65628 h 6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3015" h="65627">
                    <a:moveTo>
                      <a:pt x="61333" y="64170"/>
                    </a:moveTo>
                    <a:lnTo>
                      <a:pt x="61333" y="20418"/>
                    </a:lnTo>
                    <a:lnTo>
                      <a:pt x="39429" y="56878"/>
                    </a:lnTo>
                    <a:lnTo>
                      <a:pt x="33587" y="56878"/>
                    </a:lnTo>
                    <a:lnTo>
                      <a:pt x="11683" y="21876"/>
                    </a:lnTo>
                    <a:lnTo>
                      <a:pt x="11683" y="65628"/>
                    </a:lnTo>
                    <a:lnTo>
                      <a:pt x="0" y="65628"/>
                    </a:lnTo>
                    <a:lnTo>
                      <a:pt x="0" y="0"/>
                    </a:lnTo>
                    <a:lnTo>
                      <a:pt x="10222" y="0"/>
                    </a:lnTo>
                    <a:lnTo>
                      <a:pt x="36508" y="43752"/>
                    </a:lnTo>
                    <a:lnTo>
                      <a:pt x="62794" y="0"/>
                    </a:lnTo>
                    <a:lnTo>
                      <a:pt x="73016" y="0"/>
                    </a:lnTo>
                    <a:lnTo>
                      <a:pt x="73016" y="65628"/>
                    </a:lnTo>
                    <a:lnTo>
                      <a:pt x="61333" y="65628"/>
                    </a:lnTo>
                    <a:close/>
                  </a:path>
                </a:pathLst>
              </a:custGeom>
              <a:solidFill>
                <a:srgbClr val="1D4C60"/>
              </a:solidFill>
              <a:ln w="14590"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51D858A7-F17A-3129-FBD0-9E4E972016E0}"/>
                  </a:ext>
                </a:extLst>
              </p:cNvPr>
              <p:cNvSpPr/>
              <p:nvPr/>
            </p:nvSpPr>
            <p:spPr>
              <a:xfrm>
                <a:off x="4511892" y="3786992"/>
                <a:ext cx="54031" cy="65627"/>
              </a:xfrm>
              <a:custGeom>
                <a:avLst/>
                <a:gdLst>
                  <a:gd name="connsiteX0" fmla="*/ 54032 w 54031"/>
                  <a:gd name="connsiteY0" fmla="*/ 23334 h 65627"/>
                  <a:gd name="connsiteX1" fmla="*/ 26286 w 54031"/>
                  <a:gd name="connsiteY1" fmla="*/ 46669 h 65627"/>
                  <a:gd name="connsiteX2" fmla="*/ 11682 w 54031"/>
                  <a:gd name="connsiteY2" fmla="*/ 46669 h 65627"/>
                  <a:gd name="connsiteX3" fmla="*/ 11682 w 54031"/>
                  <a:gd name="connsiteY3" fmla="*/ 65628 h 65627"/>
                  <a:gd name="connsiteX4" fmla="*/ 0 w 54031"/>
                  <a:gd name="connsiteY4" fmla="*/ 65628 h 65627"/>
                  <a:gd name="connsiteX5" fmla="*/ 0 w 54031"/>
                  <a:gd name="connsiteY5" fmla="*/ 0 h 65627"/>
                  <a:gd name="connsiteX6" fmla="*/ 27746 w 54031"/>
                  <a:gd name="connsiteY6" fmla="*/ 0 h 65627"/>
                  <a:gd name="connsiteX7" fmla="*/ 54032 w 54031"/>
                  <a:gd name="connsiteY7" fmla="*/ 23334 h 65627"/>
                  <a:gd name="connsiteX8" fmla="*/ 42349 w 54031"/>
                  <a:gd name="connsiteY8" fmla="*/ 23334 h 65627"/>
                  <a:gd name="connsiteX9" fmla="*/ 26286 w 54031"/>
                  <a:gd name="connsiteY9" fmla="*/ 10209 h 65627"/>
                  <a:gd name="connsiteX10" fmla="*/ 11682 w 54031"/>
                  <a:gd name="connsiteY10" fmla="*/ 10209 h 65627"/>
                  <a:gd name="connsiteX11" fmla="*/ 11682 w 54031"/>
                  <a:gd name="connsiteY11" fmla="*/ 36460 h 65627"/>
                  <a:gd name="connsiteX12" fmla="*/ 26286 w 54031"/>
                  <a:gd name="connsiteY12" fmla="*/ 36460 h 65627"/>
                  <a:gd name="connsiteX13" fmla="*/ 42349 w 54031"/>
                  <a:gd name="connsiteY13" fmla="*/ 23334 h 6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031" h="65627">
                    <a:moveTo>
                      <a:pt x="54032" y="23334"/>
                    </a:moveTo>
                    <a:cubicBezTo>
                      <a:pt x="54032" y="37918"/>
                      <a:pt x="43809" y="46669"/>
                      <a:pt x="26286" y="46669"/>
                    </a:cubicBezTo>
                    <a:lnTo>
                      <a:pt x="11682" y="46669"/>
                    </a:lnTo>
                    <a:lnTo>
                      <a:pt x="11682" y="65628"/>
                    </a:lnTo>
                    <a:lnTo>
                      <a:pt x="0" y="65628"/>
                    </a:lnTo>
                    <a:lnTo>
                      <a:pt x="0" y="0"/>
                    </a:lnTo>
                    <a:lnTo>
                      <a:pt x="27746" y="0"/>
                    </a:lnTo>
                    <a:cubicBezTo>
                      <a:pt x="43809" y="0"/>
                      <a:pt x="54032" y="8750"/>
                      <a:pt x="54032" y="23334"/>
                    </a:cubicBezTo>
                    <a:close/>
                    <a:moveTo>
                      <a:pt x="42349" y="23334"/>
                    </a:moveTo>
                    <a:cubicBezTo>
                      <a:pt x="42349" y="14584"/>
                      <a:pt x="36508" y="10209"/>
                      <a:pt x="26286" y="10209"/>
                    </a:cubicBezTo>
                    <a:lnTo>
                      <a:pt x="11682" y="10209"/>
                    </a:lnTo>
                    <a:lnTo>
                      <a:pt x="11682" y="36460"/>
                    </a:lnTo>
                    <a:lnTo>
                      <a:pt x="26286" y="36460"/>
                    </a:lnTo>
                    <a:cubicBezTo>
                      <a:pt x="36508" y="36460"/>
                      <a:pt x="42349" y="30626"/>
                      <a:pt x="42349" y="23334"/>
                    </a:cubicBezTo>
                    <a:close/>
                  </a:path>
                </a:pathLst>
              </a:custGeom>
              <a:solidFill>
                <a:srgbClr val="1D4C60"/>
              </a:solidFill>
              <a:ln w="14590"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42F468F0-8ED4-EFD6-912B-272B8C6E5BFF}"/>
                  </a:ext>
                </a:extLst>
              </p:cNvPr>
              <p:cNvSpPr/>
              <p:nvPr/>
            </p:nvSpPr>
            <p:spPr>
              <a:xfrm>
                <a:off x="4574686" y="3785534"/>
                <a:ext cx="70095" cy="67186"/>
              </a:xfrm>
              <a:custGeom>
                <a:avLst/>
                <a:gdLst>
                  <a:gd name="connsiteX0" fmla="*/ 0 w 70095"/>
                  <a:gd name="connsiteY0" fmla="*/ 33543 h 67186"/>
                  <a:gd name="connsiteX1" fmla="*/ 35048 w 70095"/>
                  <a:gd name="connsiteY1" fmla="*/ 0 h 67186"/>
                  <a:gd name="connsiteX2" fmla="*/ 70095 w 70095"/>
                  <a:gd name="connsiteY2" fmla="*/ 33543 h 67186"/>
                  <a:gd name="connsiteX3" fmla="*/ 35048 w 70095"/>
                  <a:gd name="connsiteY3" fmla="*/ 67086 h 67186"/>
                  <a:gd name="connsiteX4" fmla="*/ 0 w 70095"/>
                  <a:gd name="connsiteY4" fmla="*/ 33543 h 67186"/>
                  <a:gd name="connsiteX5" fmla="*/ 58413 w 70095"/>
                  <a:gd name="connsiteY5" fmla="*/ 33543 h 67186"/>
                  <a:gd name="connsiteX6" fmla="*/ 35048 w 70095"/>
                  <a:gd name="connsiteY6" fmla="*/ 10209 h 67186"/>
                  <a:gd name="connsiteX7" fmla="*/ 11683 w 70095"/>
                  <a:gd name="connsiteY7" fmla="*/ 33543 h 67186"/>
                  <a:gd name="connsiteX8" fmla="*/ 35048 w 70095"/>
                  <a:gd name="connsiteY8" fmla="*/ 56878 h 67186"/>
                  <a:gd name="connsiteX9" fmla="*/ 58413 w 70095"/>
                  <a:gd name="connsiteY9" fmla="*/ 33543 h 67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095" h="67186">
                    <a:moveTo>
                      <a:pt x="0" y="33543"/>
                    </a:moveTo>
                    <a:cubicBezTo>
                      <a:pt x="0" y="14584"/>
                      <a:pt x="14603" y="0"/>
                      <a:pt x="35048" y="0"/>
                    </a:cubicBezTo>
                    <a:cubicBezTo>
                      <a:pt x="55492" y="0"/>
                      <a:pt x="70095" y="14584"/>
                      <a:pt x="70095" y="33543"/>
                    </a:cubicBezTo>
                    <a:cubicBezTo>
                      <a:pt x="70095" y="52502"/>
                      <a:pt x="55492" y="67086"/>
                      <a:pt x="35048" y="67086"/>
                    </a:cubicBezTo>
                    <a:cubicBezTo>
                      <a:pt x="14603" y="68545"/>
                      <a:pt x="0" y="53961"/>
                      <a:pt x="0" y="33543"/>
                    </a:cubicBezTo>
                    <a:close/>
                    <a:moveTo>
                      <a:pt x="58413" y="33543"/>
                    </a:moveTo>
                    <a:cubicBezTo>
                      <a:pt x="58413" y="20418"/>
                      <a:pt x="48190" y="10209"/>
                      <a:pt x="35048" y="10209"/>
                    </a:cubicBezTo>
                    <a:cubicBezTo>
                      <a:pt x="21905" y="10209"/>
                      <a:pt x="11683" y="20418"/>
                      <a:pt x="11683" y="33543"/>
                    </a:cubicBezTo>
                    <a:cubicBezTo>
                      <a:pt x="11683" y="46669"/>
                      <a:pt x="21905" y="56878"/>
                      <a:pt x="35048" y="56878"/>
                    </a:cubicBezTo>
                    <a:cubicBezTo>
                      <a:pt x="48190" y="56878"/>
                      <a:pt x="58413" y="48127"/>
                      <a:pt x="58413" y="33543"/>
                    </a:cubicBezTo>
                    <a:close/>
                  </a:path>
                </a:pathLst>
              </a:custGeom>
              <a:solidFill>
                <a:srgbClr val="1D4C60"/>
              </a:solidFill>
              <a:ln w="14590"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44EF8E09-F2DD-16D1-FFA3-1AA3F5E3F23E}"/>
                  </a:ext>
                </a:extLst>
              </p:cNvPr>
              <p:cNvSpPr/>
              <p:nvPr/>
            </p:nvSpPr>
            <p:spPr>
              <a:xfrm>
                <a:off x="4650622" y="3786992"/>
                <a:ext cx="102222" cy="65627"/>
              </a:xfrm>
              <a:custGeom>
                <a:avLst/>
                <a:gdLst>
                  <a:gd name="connsiteX0" fmla="*/ 102222 w 102222"/>
                  <a:gd name="connsiteY0" fmla="*/ 0 h 65627"/>
                  <a:gd name="connsiteX1" fmla="*/ 80317 w 102222"/>
                  <a:gd name="connsiteY1" fmla="*/ 65628 h 65627"/>
                  <a:gd name="connsiteX2" fmla="*/ 67175 w 102222"/>
                  <a:gd name="connsiteY2" fmla="*/ 65628 h 65627"/>
                  <a:gd name="connsiteX3" fmla="*/ 51111 w 102222"/>
                  <a:gd name="connsiteY3" fmla="*/ 17501 h 65627"/>
                  <a:gd name="connsiteX4" fmla="*/ 35048 w 102222"/>
                  <a:gd name="connsiteY4" fmla="*/ 65628 h 65627"/>
                  <a:gd name="connsiteX5" fmla="*/ 21905 w 102222"/>
                  <a:gd name="connsiteY5" fmla="*/ 65628 h 65627"/>
                  <a:gd name="connsiteX6" fmla="*/ 0 w 102222"/>
                  <a:gd name="connsiteY6" fmla="*/ 0 h 65627"/>
                  <a:gd name="connsiteX7" fmla="*/ 13143 w 102222"/>
                  <a:gd name="connsiteY7" fmla="*/ 0 h 65627"/>
                  <a:gd name="connsiteX8" fmla="*/ 29206 w 102222"/>
                  <a:gd name="connsiteY8" fmla="*/ 49586 h 65627"/>
                  <a:gd name="connsiteX9" fmla="*/ 46730 w 102222"/>
                  <a:gd name="connsiteY9" fmla="*/ 0 h 65627"/>
                  <a:gd name="connsiteX10" fmla="*/ 58413 w 102222"/>
                  <a:gd name="connsiteY10" fmla="*/ 0 h 65627"/>
                  <a:gd name="connsiteX11" fmla="*/ 74476 w 102222"/>
                  <a:gd name="connsiteY11" fmla="*/ 51044 h 65627"/>
                  <a:gd name="connsiteX12" fmla="*/ 92000 w 102222"/>
                  <a:gd name="connsiteY12" fmla="*/ 0 h 65627"/>
                  <a:gd name="connsiteX13" fmla="*/ 102222 w 102222"/>
                  <a:gd name="connsiteY13" fmla="*/ 0 h 6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2222" h="65627">
                    <a:moveTo>
                      <a:pt x="102222" y="0"/>
                    </a:moveTo>
                    <a:lnTo>
                      <a:pt x="80317" y="65628"/>
                    </a:lnTo>
                    <a:lnTo>
                      <a:pt x="67175" y="65628"/>
                    </a:lnTo>
                    <a:lnTo>
                      <a:pt x="51111" y="17501"/>
                    </a:lnTo>
                    <a:lnTo>
                      <a:pt x="35048" y="65628"/>
                    </a:lnTo>
                    <a:lnTo>
                      <a:pt x="21905" y="65628"/>
                    </a:lnTo>
                    <a:lnTo>
                      <a:pt x="0" y="0"/>
                    </a:lnTo>
                    <a:lnTo>
                      <a:pt x="13143" y="0"/>
                    </a:lnTo>
                    <a:lnTo>
                      <a:pt x="29206" y="49586"/>
                    </a:lnTo>
                    <a:lnTo>
                      <a:pt x="46730" y="0"/>
                    </a:lnTo>
                    <a:lnTo>
                      <a:pt x="58413" y="0"/>
                    </a:lnTo>
                    <a:lnTo>
                      <a:pt x="74476" y="51044"/>
                    </a:lnTo>
                    <a:lnTo>
                      <a:pt x="92000" y="0"/>
                    </a:lnTo>
                    <a:lnTo>
                      <a:pt x="102222" y="0"/>
                    </a:lnTo>
                    <a:close/>
                  </a:path>
                </a:pathLst>
              </a:custGeom>
              <a:solidFill>
                <a:srgbClr val="1D4C60"/>
              </a:solidFill>
              <a:ln w="14590"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5A1011E6-EFBB-A352-56AC-27B4F392D2EA}"/>
                  </a:ext>
                </a:extLst>
              </p:cNvPr>
              <p:cNvSpPr/>
              <p:nvPr/>
            </p:nvSpPr>
            <p:spPr>
              <a:xfrm>
                <a:off x="4763067" y="3786992"/>
                <a:ext cx="49650" cy="65627"/>
              </a:xfrm>
              <a:custGeom>
                <a:avLst/>
                <a:gdLst>
                  <a:gd name="connsiteX0" fmla="*/ 49651 w 49650"/>
                  <a:gd name="connsiteY0" fmla="*/ 55419 h 65627"/>
                  <a:gd name="connsiteX1" fmla="*/ 49651 w 49650"/>
                  <a:gd name="connsiteY1" fmla="*/ 65628 h 65627"/>
                  <a:gd name="connsiteX2" fmla="*/ 0 w 49650"/>
                  <a:gd name="connsiteY2" fmla="*/ 65628 h 65627"/>
                  <a:gd name="connsiteX3" fmla="*/ 0 w 49650"/>
                  <a:gd name="connsiteY3" fmla="*/ 0 h 65627"/>
                  <a:gd name="connsiteX4" fmla="*/ 48190 w 49650"/>
                  <a:gd name="connsiteY4" fmla="*/ 0 h 65627"/>
                  <a:gd name="connsiteX5" fmla="*/ 48190 w 49650"/>
                  <a:gd name="connsiteY5" fmla="*/ 10209 h 65627"/>
                  <a:gd name="connsiteX6" fmla="*/ 11682 w 49650"/>
                  <a:gd name="connsiteY6" fmla="*/ 10209 h 65627"/>
                  <a:gd name="connsiteX7" fmla="*/ 11682 w 49650"/>
                  <a:gd name="connsiteY7" fmla="*/ 27710 h 65627"/>
                  <a:gd name="connsiteX8" fmla="*/ 43809 w 49650"/>
                  <a:gd name="connsiteY8" fmla="*/ 27710 h 65627"/>
                  <a:gd name="connsiteX9" fmla="*/ 43809 w 49650"/>
                  <a:gd name="connsiteY9" fmla="*/ 37918 h 65627"/>
                  <a:gd name="connsiteX10" fmla="*/ 11682 w 49650"/>
                  <a:gd name="connsiteY10" fmla="*/ 37918 h 65627"/>
                  <a:gd name="connsiteX11" fmla="*/ 11682 w 49650"/>
                  <a:gd name="connsiteY11" fmla="*/ 55419 h 65627"/>
                  <a:gd name="connsiteX12" fmla="*/ 49651 w 49650"/>
                  <a:gd name="connsiteY12" fmla="*/ 55419 h 6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650" h="65627">
                    <a:moveTo>
                      <a:pt x="49651" y="55419"/>
                    </a:moveTo>
                    <a:lnTo>
                      <a:pt x="49651" y="65628"/>
                    </a:lnTo>
                    <a:lnTo>
                      <a:pt x="0" y="65628"/>
                    </a:lnTo>
                    <a:lnTo>
                      <a:pt x="0" y="0"/>
                    </a:lnTo>
                    <a:lnTo>
                      <a:pt x="48190" y="0"/>
                    </a:lnTo>
                    <a:lnTo>
                      <a:pt x="48190" y="10209"/>
                    </a:lnTo>
                    <a:lnTo>
                      <a:pt x="11682" y="10209"/>
                    </a:lnTo>
                    <a:lnTo>
                      <a:pt x="11682" y="27710"/>
                    </a:lnTo>
                    <a:lnTo>
                      <a:pt x="43809" y="27710"/>
                    </a:lnTo>
                    <a:lnTo>
                      <a:pt x="43809" y="37918"/>
                    </a:lnTo>
                    <a:lnTo>
                      <a:pt x="11682" y="37918"/>
                    </a:lnTo>
                    <a:lnTo>
                      <a:pt x="11682" y="55419"/>
                    </a:lnTo>
                    <a:lnTo>
                      <a:pt x="49651" y="55419"/>
                    </a:lnTo>
                    <a:close/>
                  </a:path>
                </a:pathLst>
              </a:custGeom>
              <a:solidFill>
                <a:srgbClr val="1D4C60"/>
              </a:solidFill>
              <a:ln w="14590"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7C63399E-295D-1958-E2D0-A8B5AC44A95F}"/>
                  </a:ext>
                </a:extLst>
              </p:cNvPr>
              <p:cNvSpPr/>
              <p:nvPr/>
            </p:nvSpPr>
            <p:spPr>
              <a:xfrm>
                <a:off x="4827320" y="3786992"/>
                <a:ext cx="55492" cy="65627"/>
              </a:xfrm>
              <a:custGeom>
                <a:avLst/>
                <a:gdLst>
                  <a:gd name="connsiteX0" fmla="*/ 42349 w 55492"/>
                  <a:gd name="connsiteY0" fmla="*/ 65628 h 65627"/>
                  <a:gd name="connsiteX1" fmla="*/ 29206 w 55492"/>
                  <a:gd name="connsiteY1" fmla="*/ 46669 h 65627"/>
                  <a:gd name="connsiteX2" fmla="*/ 26286 w 55492"/>
                  <a:gd name="connsiteY2" fmla="*/ 46669 h 65627"/>
                  <a:gd name="connsiteX3" fmla="*/ 11683 w 55492"/>
                  <a:gd name="connsiteY3" fmla="*/ 46669 h 65627"/>
                  <a:gd name="connsiteX4" fmla="*/ 11683 w 55492"/>
                  <a:gd name="connsiteY4" fmla="*/ 65628 h 65627"/>
                  <a:gd name="connsiteX5" fmla="*/ 0 w 55492"/>
                  <a:gd name="connsiteY5" fmla="*/ 65628 h 65627"/>
                  <a:gd name="connsiteX6" fmla="*/ 0 w 55492"/>
                  <a:gd name="connsiteY6" fmla="*/ 0 h 65627"/>
                  <a:gd name="connsiteX7" fmla="*/ 27746 w 55492"/>
                  <a:gd name="connsiteY7" fmla="*/ 0 h 65627"/>
                  <a:gd name="connsiteX8" fmla="*/ 55492 w 55492"/>
                  <a:gd name="connsiteY8" fmla="*/ 23334 h 65627"/>
                  <a:gd name="connsiteX9" fmla="*/ 40889 w 55492"/>
                  <a:gd name="connsiteY9" fmla="*/ 43752 h 65627"/>
                  <a:gd name="connsiteX10" fmla="*/ 55492 w 55492"/>
                  <a:gd name="connsiteY10" fmla="*/ 65628 h 65627"/>
                  <a:gd name="connsiteX11" fmla="*/ 42349 w 55492"/>
                  <a:gd name="connsiteY11" fmla="*/ 65628 h 65627"/>
                  <a:gd name="connsiteX12" fmla="*/ 24825 w 55492"/>
                  <a:gd name="connsiteY12" fmla="*/ 10209 h 65627"/>
                  <a:gd name="connsiteX13" fmla="*/ 10222 w 55492"/>
                  <a:gd name="connsiteY13" fmla="*/ 10209 h 65627"/>
                  <a:gd name="connsiteX14" fmla="*/ 10222 w 55492"/>
                  <a:gd name="connsiteY14" fmla="*/ 36460 h 65627"/>
                  <a:gd name="connsiteX15" fmla="*/ 24825 w 55492"/>
                  <a:gd name="connsiteY15" fmla="*/ 36460 h 65627"/>
                  <a:gd name="connsiteX16" fmla="*/ 40889 w 55492"/>
                  <a:gd name="connsiteY16" fmla="*/ 23334 h 65627"/>
                  <a:gd name="connsiteX17" fmla="*/ 24825 w 55492"/>
                  <a:gd name="connsiteY17" fmla="*/ 10209 h 6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492" h="65627">
                    <a:moveTo>
                      <a:pt x="42349" y="65628"/>
                    </a:moveTo>
                    <a:lnTo>
                      <a:pt x="29206" y="46669"/>
                    </a:lnTo>
                    <a:cubicBezTo>
                      <a:pt x="27746" y="46669"/>
                      <a:pt x="27746" y="46669"/>
                      <a:pt x="26286" y="46669"/>
                    </a:cubicBezTo>
                    <a:lnTo>
                      <a:pt x="11683" y="46669"/>
                    </a:lnTo>
                    <a:lnTo>
                      <a:pt x="11683" y="65628"/>
                    </a:lnTo>
                    <a:lnTo>
                      <a:pt x="0" y="65628"/>
                    </a:lnTo>
                    <a:lnTo>
                      <a:pt x="0" y="0"/>
                    </a:lnTo>
                    <a:lnTo>
                      <a:pt x="27746" y="0"/>
                    </a:lnTo>
                    <a:cubicBezTo>
                      <a:pt x="45270" y="0"/>
                      <a:pt x="55492" y="8750"/>
                      <a:pt x="55492" y="23334"/>
                    </a:cubicBezTo>
                    <a:cubicBezTo>
                      <a:pt x="55492" y="33543"/>
                      <a:pt x="51111" y="40835"/>
                      <a:pt x="40889" y="43752"/>
                    </a:cubicBezTo>
                    <a:lnTo>
                      <a:pt x="55492" y="65628"/>
                    </a:lnTo>
                    <a:lnTo>
                      <a:pt x="42349" y="65628"/>
                    </a:lnTo>
                    <a:close/>
                    <a:moveTo>
                      <a:pt x="24825" y="10209"/>
                    </a:moveTo>
                    <a:lnTo>
                      <a:pt x="10222" y="10209"/>
                    </a:lnTo>
                    <a:lnTo>
                      <a:pt x="10222" y="36460"/>
                    </a:lnTo>
                    <a:lnTo>
                      <a:pt x="24825" y="36460"/>
                    </a:lnTo>
                    <a:cubicBezTo>
                      <a:pt x="35047" y="36460"/>
                      <a:pt x="40889" y="32085"/>
                      <a:pt x="40889" y="23334"/>
                    </a:cubicBezTo>
                    <a:cubicBezTo>
                      <a:pt x="40889" y="14584"/>
                      <a:pt x="36508" y="10209"/>
                      <a:pt x="24825" y="10209"/>
                    </a:cubicBezTo>
                    <a:close/>
                  </a:path>
                </a:pathLst>
              </a:custGeom>
              <a:solidFill>
                <a:srgbClr val="1D4C60"/>
              </a:solidFill>
              <a:ln w="14590"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A101B69D-E841-7733-4BA1-5CF7CBAA324D}"/>
                  </a:ext>
                </a:extLst>
              </p:cNvPr>
              <p:cNvSpPr/>
              <p:nvPr/>
            </p:nvSpPr>
            <p:spPr>
              <a:xfrm>
                <a:off x="4894495" y="3786992"/>
                <a:ext cx="11682" cy="65627"/>
              </a:xfrm>
              <a:custGeom>
                <a:avLst/>
                <a:gdLst>
                  <a:gd name="connsiteX0" fmla="*/ 0 w 11682"/>
                  <a:gd name="connsiteY0" fmla="*/ 0 h 65627"/>
                  <a:gd name="connsiteX1" fmla="*/ 11682 w 11682"/>
                  <a:gd name="connsiteY1" fmla="*/ 0 h 65627"/>
                  <a:gd name="connsiteX2" fmla="*/ 11682 w 11682"/>
                  <a:gd name="connsiteY2" fmla="*/ 65628 h 65627"/>
                  <a:gd name="connsiteX3" fmla="*/ 0 w 11682"/>
                  <a:gd name="connsiteY3" fmla="*/ 65628 h 65627"/>
                  <a:gd name="connsiteX4" fmla="*/ 0 w 11682"/>
                  <a:gd name="connsiteY4" fmla="*/ 0 h 6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2" h="65627">
                    <a:moveTo>
                      <a:pt x="0" y="0"/>
                    </a:moveTo>
                    <a:lnTo>
                      <a:pt x="11682" y="0"/>
                    </a:lnTo>
                    <a:lnTo>
                      <a:pt x="11682" y="65628"/>
                    </a:lnTo>
                    <a:lnTo>
                      <a:pt x="0" y="65628"/>
                    </a:lnTo>
                    <a:lnTo>
                      <a:pt x="0" y="0"/>
                    </a:lnTo>
                    <a:close/>
                  </a:path>
                </a:pathLst>
              </a:custGeom>
              <a:solidFill>
                <a:srgbClr val="1D4C60"/>
              </a:solidFill>
              <a:ln w="14590"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8A83A4C7-1D4D-CD48-F71E-8A32B22DF484}"/>
                  </a:ext>
                </a:extLst>
              </p:cNvPr>
              <p:cNvSpPr/>
              <p:nvPr/>
            </p:nvSpPr>
            <p:spPr>
              <a:xfrm>
                <a:off x="4925162" y="3786992"/>
                <a:ext cx="58412" cy="65627"/>
              </a:xfrm>
              <a:custGeom>
                <a:avLst/>
                <a:gdLst>
                  <a:gd name="connsiteX0" fmla="*/ 58413 w 58412"/>
                  <a:gd name="connsiteY0" fmla="*/ 0 h 65627"/>
                  <a:gd name="connsiteX1" fmla="*/ 58413 w 58412"/>
                  <a:gd name="connsiteY1" fmla="*/ 65628 h 65627"/>
                  <a:gd name="connsiteX2" fmla="*/ 48190 w 58412"/>
                  <a:gd name="connsiteY2" fmla="*/ 65628 h 65627"/>
                  <a:gd name="connsiteX3" fmla="*/ 11683 w 58412"/>
                  <a:gd name="connsiteY3" fmla="*/ 20418 h 65627"/>
                  <a:gd name="connsiteX4" fmla="*/ 11683 w 58412"/>
                  <a:gd name="connsiteY4" fmla="*/ 65628 h 65627"/>
                  <a:gd name="connsiteX5" fmla="*/ 0 w 58412"/>
                  <a:gd name="connsiteY5" fmla="*/ 65628 h 65627"/>
                  <a:gd name="connsiteX6" fmla="*/ 0 w 58412"/>
                  <a:gd name="connsiteY6" fmla="*/ 0 h 65627"/>
                  <a:gd name="connsiteX7" fmla="*/ 10222 w 58412"/>
                  <a:gd name="connsiteY7" fmla="*/ 0 h 65627"/>
                  <a:gd name="connsiteX8" fmla="*/ 46730 w 58412"/>
                  <a:gd name="connsiteY8" fmla="*/ 45210 h 65627"/>
                  <a:gd name="connsiteX9" fmla="*/ 46730 w 58412"/>
                  <a:gd name="connsiteY9" fmla="*/ 0 h 65627"/>
                  <a:gd name="connsiteX10" fmla="*/ 58413 w 58412"/>
                  <a:gd name="connsiteY10" fmla="*/ 0 h 6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12" h="65627">
                    <a:moveTo>
                      <a:pt x="58413" y="0"/>
                    </a:moveTo>
                    <a:lnTo>
                      <a:pt x="58413" y="65628"/>
                    </a:lnTo>
                    <a:lnTo>
                      <a:pt x="48190" y="65628"/>
                    </a:lnTo>
                    <a:lnTo>
                      <a:pt x="11683" y="20418"/>
                    </a:lnTo>
                    <a:lnTo>
                      <a:pt x="11683" y="65628"/>
                    </a:lnTo>
                    <a:lnTo>
                      <a:pt x="0" y="65628"/>
                    </a:lnTo>
                    <a:lnTo>
                      <a:pt x="0" y="0"/>
                    </a:lnTo>
                    <a:lnTo>
                      <a:pt x="10222" y="0"/>
                    </a:lnTo>
                    <a:lnTo>
                      <a:pt x="46730" y="45210"/>
                    </a:lnTo>
                    <a:lnTo>
                      <a:pt x="46730" y="0"/>
                    </a:lnTo>
                    <a:lnTo>
                      <a:pt x="58413" y="0"/>
                    </a:lnTo>
                    <a:close/>
                  </a:path>
                </a:pathLst>
              </a:custGeom>
              <a:solidFill>
                <a:srgbClr val="1D4C60"/>
              </a:solidFill>
              <a:ln w="14590"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01106EF3-704E-E636-4282-F5C066C63E1E}"/>
                  </a:ext>
                </a:extLst>
              </p:cNvPr>
              <p:cNvSpPr/>
              <p:nvPr/>
            </p:nvSpPr>
            <p:spPr>
              <a:xfrm>
                <a:off x="4996717" y="3786992"/>
                <a:ext cx="61333" cy="67086"/>
              </a:xfrm>
              <a:custGeom>
                <a:avLst/>
                <a:gdLst>
                  <a:gd name="connsiteX0" fmla="*/ 49651 w 61333"/>
                  <a:gd name="connsiteY0" fmla="*/ 32085 h 67086"/>
                  <a:gd name="connsiteX1" fmla="*/ 61333 w 61333"/>
                  <a:gd name="connsiteY1" fmla="*/ 32085 h 67086"/>
                  <a:gd name="connsiteX2" fmla="*/ 61333 w 61333"/>
                  <a:gd name="connsiteY2" fmla="*/ 58336 h 67086"/>
                  <a:gd name="connsiteX3" fmla="*/ 35047 w 61333"/>
                  <a:gd name="connsiteY3" fmla="*/ 67086 h 67086"/>
                  <a:gd name="connsiteX4" fmla="*/ 0 w 61333"/>
                  <a:gd name="connsiteY4" fmla="*/ 33543 h 67086"/>
                  <a:gd name="connsiteX5" fmla="*/ 35047 w 61333"/>
                  <a:gd name="connsiteY5" fmla="*/ 0 h 67086"/>
                  <a:gd name="connsiteX6" fmla="*/ 61333 w 61333"/>
                  <a:gd name="connsiteY6" fmla="*/ 10209 h 67086"/>
                  <a:gd name="connsiteX7" fmla="*/ 54032 w 61333"/>
                  <a:gd name="connsiteY7" fmla="*/ 17501 h 67086"/>
                  <a:gd name="connsiteX8" fmla="*/ 36508 w 61333"/>
                  <a:gd name="connsiteY8" fmla="*/ 10209 h 67086"/>
                  <a:gd name="connsiteX9" fmla="*/ 13143 w 61333"/>
                  <a:gd name="connsiteY9" fmla="*/ 33543 h 67086"/>
                  <a:gd name="connsiteX10" fmla="*/ 36508 w 61333"/>
                  <a:gd name="connsiteY10" fmla="*/ 56878 h 67086"/>
                  <a:gd name="connsiteX11" fmla="*/ 49651 w 61333"/>
                  <a:gd name="connsiteY11" fmla="*/ 53961 h 67086"/>
                  <a:gd name="connsiteX12" fmla="*/ 49651 w 61333"/>
                  <a:gd name="connsiteY12" fmla="*/ 32085 h 6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333" h="67086">
                    <a:moveTo>
                      <a:pt x="49651" y="32085"/>
                    </a:moveTo>
                    <a:lnTo>
                      <a:pt x="61333" y="32085"/>
                    </a:lnTo>
                    <a:lnTo>
                      <a:pt x="61333" y="58336"/>
                    </a:lnTo>
                    <a:cubicBezTo>
                      <a:pt x="54032" y="64170"/>
                      <a:pt x="45270" y="67086"/>
                      <a:pt x="35047" y="67086"/>
                    </a:cubicBezTo>
                    <a:cubicBezTo>
                      <a:pt x="14603" y="67086"/>
                      <a:pt x="0" y="52502"/>
                      <a:pt x="0" y="33543"/>
                    </a:cubicBezTo>
                    <a:cubicBezTo>
                      <a:pt x="0" y="14584"/>
                      <a:pt x="14603" y="0"/>
                      <a:pt x="35047" y="0"/>
                    </a:cubicBezTo>
                    <a:cubicBezTo>
                      <a:pt x="46730" y="0"/>
                      <a:pt x="55492" y="4375"/>
                      <a:pt x="61333" y="10209"/>
                    </a:cubicBezTo>
                    <a:lnTo>
                      <a:pt x="54032" y="17501"/>
                    </a:lnTo>
                    <a:cubicBezTo>
                      <a:pt x="48190" y="11667"/>
                      <a:pt x="42349" y="10209"/>
                      <a:pt x="36508" y="10209"/>
                    </a:cubicBezTo>
                    <a:cubicBezTo>
                      <a:pt x="21905" y="10209"/>
                      <a:pt x="13143" y="20418"/>
                      <a:pt x="13143" y="33543"/>
                    </a:cubicBezTo>
                    <a:cubicBezTo>
                      <a:pt x="13143" y="46669"/>
                      <a:pt x="23365" y="56878"/>
                      <a:pt x="36508" y="56878"/>
                    </a:cubicBezTo>
                    <a:cubicBezTo>
                      <a:pt x="40889" y="56878"/>
                      <a:pt x="45270" y="55419"/>
                      <a:pt x="49651" y="53961"/>
                    </a:cubicBezTo>
                    <a:lnTo>
                      <a:pt x="49651" y="32085"/>
                    </a:lnTo>
                    <a:close/>
                  </a:path>
                </a:pathLst>
              </a:custGeom>
              <a:solidFill>
                <a:srgbClr val="1D4C60"/>
              </a:solidFill>
              <a:ln w="14590"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6D4EA620-B32C-C6DF-F62A-FB2EFE363A1D}"/>
                  </a:ext>
                </a:extLst>
              </p:cNvPr>
              <p:cNvSpPr/>
              <p:nvPr/>
            </p:nvSpPr>
            <p:spPr>
              <a:xfrm>
                <a:off x="4173099" y="3900748"/>
                <a:ext cx="55492" cy="65627"/>
              </a:xfrm>
              <a:custGeom>
                <a:avLst/>
                <a:gdLst>
                  <a:gd name="connsiteX0" fmla="*/ 0 w 55492"/>
                  <a:gd name="connsiteY0" fmla="*/ 36460 h 65627"/>
                  <a:gd name="connsiteX1" fmla="*/ 0 w 55492"/>
                  <a:gd name="connsiteY1" fmla="*/ 0 h 65627"/>
                  <a:gd name="connsiteX2" fmla="*/ 11683 w 55492"/>
                  <a:gd name="connsiteY2" fmla="*/ 0 h 65627"/>
                  <a:gd name="connsiteX3" fmla="*/ 11683 w 55492"/>
                  <a:gd name="connsiteY3" fmla="*/ 36460 h 65627"/>
                  <a:gd name="connsiteX4" fmla="*/ 27746 w 55492"/>
                  <a:gd name="connsiteY4" fmla="*/ 55419 h 65627"/>
                  <a:gd name="connsiteX5" fmla="*/ 43809 w 55492"/>
                  <a:gd name="connsiteY5" fmla="*/ 36460 h 65627"/>
                  <a:gd name="connsiteX6" fmla="*/ 43809 w 55492"/>
                  <a:gd name="connsiteY6" fmla="*/ 0 h 65627"/>
                  <a:gd name="connsiteX7" fmla="*/ 55492 w 55492"/>
                  <a:gd name="connsiteY7" fmla="*/ 0 h 65627"/>
                  <a:gd name="connsiteX8" fmla="*/ 55492 w 55492"/>
                  <a:gd name="connsiteY8" fmla="*/ 36460 h 65627"/>
                  <a:gd name="connsiteX9" fmla="*/ 26286 w 55492"/>
                  <a:gd name="connsiteY9" fmla="*/ 65628 h 65627"/>
                  <a:gd name="connsiteX10" fmla="*/ 0 w 55492"/>
                  <a:gd name="connsiteY10" fmla="*/ 36460 h 6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92" h="65627">
                    <a:moveTo>
                      <a:pt x="0" y="36460"/>
                    </a:moveTo>
                    <a:lnTo>
                      <a:pt x="0" y="0"/>
                    </a:lnTo>
                    <a:lnTo>
                      <a:pt x="11683" y="0"/>
                    </a:lnTo>
                    <a:lnTo>
                      <a:pt x="11683" y="36460"/>
                    </a:lnTo>
                    <a:cubicBezTo>
                      <a:pt x="11683" y="49586"/>
                      <a:pt x="17524" y="55419"/>
                      <a:pt x="27746" y="55419"/>
                    </a:cubicBezTo>
                    <a:cubicBezTo>
                      <a:pt x="37968" y="55419"/>
                      <a:pt x="43809" y="49586"/>
                      <a:pt x="43809" y="36460"/>
                    </a:cubicBezTo>
                    <a:lnTo>
                      <a:pt x="43809" y="0"/>
                    </a:lnTo>
                    <a:lnTo>
                      <a:pt x="55492" y="0"/>
                    </a:lnTo>
                    <a:lnTo>
                      <a:pt x="55492" y="36460"/>
                    </a:lnTo>
                    <a:cubicBezTo>
                      <a:pt x="55492" y="55419"/>
                      <a:pt x="45270" y="65628"/>
                      <a:pt x="26286" y="65628"/>
                    </a:cubicBezTo>
                    <a:cubicBezTo>
                      <a:pt x="10222" y="65628"/>
                      <a:pt x="0" y="55419"/>
                      <a:pt x="0" y="36460"/>
                    </a:cubicBezTo>
                    <a:close/>
                  </a:path>
                </a:pathLst>
              </a:custGeom>
              <a:solidFill>
                <a:srgbClr val="1D4C60"/>
              </a:solidFill>
              <a:ln w="14590"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B866B59B-DD4B-FD66-3267-DBA2EF7928E3}"/>
                  </a:ext>
                </a:extLst>
              </p:cNvPr>
              <p:cNvSpPr/>
              <p:nvPr/>
            </p:nvSpPr>
            <p:spPr>
              <a:xfrm>
                <a:off x="4247575" y="3899289"/>
                <a:ext cx="58412" cy="65627"/>
              </a:xfrm>
              <a:custGeom>
                <a:avLst/>
                <a:gdLst>
                  <a:gd name="connsiteX0" fmla="*/ 58413 w 58412"/>
                  <a:gd name="connsiteY0" fmla="*/ 0 h 65627"/>
                  <a:gd name="connsiteX1" fmla="*/ 58413 w 58412"/>
                  <a:gd name="connsiteY1" fmla="*/ 65628 h 65627"/>
                  <a:gd name="connsiteX2" fmla="*/ 48190 w 58412"/>
                  <a:gd name="connsiteY2" fmla="*/ 65628 h 65627"/>
                  <a:gd name="connsiteX3" fmla="*/ 11682 w 58412"/>
                  <a:gd name="connsiteY3" fmla="*/ 20418 h 65627"/>
                  <a:gd name="connsiteX4" fmla="*/ 11682 w 58412"/>
                  <a:gd name="connsiteY4" fmla="*/ 65628 h 65627"/>
                  <a:gd name="connsiteX5" fmla="*/ 0 w 58412"/>
                  <a:gd name="connsiteY5" fmla="*/ 65628 h 65627"/>
                  <a:gd name="connsiteX6" fmla="*/ 0 w 58412"/>
                  <a:gd name="connsiteY6" fmla="*/ 0 h 65627"/>
                  <a:gd name="connsiteX7" fmla="*/ 10222 w 58412"/>
                  <a:gd name="connsiteY7" fmla="*/ 0 h 65627"/>
                  <a:gd name="connsiteX8" fmla="*/ 46730 w 58412"/>
                  <a:gd name="connsiteY8" fmla="*/ 45210 h 65627"/>
                  <a:gd name="connsiteX9" fmla="*/ 46730 w 58412"/>
                  <a:gd name="connsiteY9" fmla="*/ 0 h 65627"/>
                  <a:gd name="connsiteX10" fmla="*/ 58413 w 58412"/>
                  <a:gd name="connsiteY10" fmla="*/ 0 h 6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12" h="65627">
                    <a:moveTo>
                      <a:pt x="58413" y="0"/>
                    </a:moveTo>
                    <a:lnTo>
                      <a:pt x="58413" y="65628"/>
                    </a:lnTo>
                    <a:lnTo>
                      <a:pt x="48190" y="65628"/>
                    </a:lnTo>
                    <a:lnTo>
                      <a:pt x="11682" y="20418"/>
                    </a:lnTo>
                    <a:lnTo>
                      <a:pt x="11682" y="65628"/>
                    </a:lnTo>
                    <a:lnTo>
                      <a:pt x="0" y="65628"/>
                    </a:lnTo>
                    <a:lnTo>
                      <a:pt x="0" y="0"/>
                    </a:lnTo>
                    <a:lnTo>
                      <a:pt x="10222" y="0"/>
                    </a:lnTo>
                    <a:lnTo>
                      <a:pt x="46730" y="45210"/>
                    </a:lnTo>
                    <a:lnTo>
                      <a:pt x="46730" y="0"/>
                    </a:lnTo>
                    <a:lnTo>
                      <a:pt x="58413" y="0"/>
                    </a:lnTo>
                    <a:close/>
                  </a:path>
                </a:pathLst>
              </a:custGeom>
              <a:solidFill>
                <a:srgbClr val="1D4C60"/>
              </a:solidFill>
              <a:ln w="14590"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F6E2F562-6ABA-3250-3DF5-4938C85243FA}"/>
                  </a:ext>
                </a:extLst>
              </p:cNvPr>
              <p:cNvSpPr/>
              <p:nvPr/>
            </p:nvSpPr>
            <p:spPr>
              <a:xfrm>
                <a:off x="4323512" y="3899289"/>
                <a:ext cx="59872" cy="65627"/>
              </a:xfrm>
              <a:custGeom>
                <a:avLst/>
                <a:gdLst>
                  <a:gd name="connsiteX0" fmla="*/ 59873 w 59872"/>
                  <a:gd name="connsiteY0" fmla="*/ 0 h 65627"/>
                  <a:gd name="connsiteX1" fmla="*/ 59873 w 59872"/>
                  <a:gd name="connsiteY1" fmla="*/ 65628 h 65627"/>
                  <a:gd name="connsiteX2" fmla="*/ 48190 w 59872"/>
                  <a:gd name="connsiteY2" fmla="*/ 65628 h 65627"/>
                  <a:gd name="connsiteX3" fmla="*/ 48190 w 59872"/>
                  <a:gd name="connsiteY3" fmla="*/ 37918 h 65627"/>
                  <a:gd name="connsiteX4" fmla="*/ 14603 w 59872"/>
                  <a:gd name="connsiteY4" fmla="*/ 37918 h 65627"/>
                  <a:gd name="connsiteX5" fmla="*/ 14603 w 59872"/>
                  <a:gd name="connsiteY5" fmla="*/ 65628 h 65627"/>
                  <a:gd name="connsiteX6" fmla="*/ 0 w 59872"/>
                  <a:gd name="connsiteY6" fmla="*/ 65628 h 65627"/>
                  <a:gd name="connsiteX7" fmla="*/ 0 w 59872"/>
                  <a:gd name="connsiteY7" fmla="*/ 0 h 65627"/>
                  <a:gd name="connsiteX8" fmla="*/ 11683 w 59872"/>
                  <a:gd name="connsiteY8" fmla="*/ 0 h 65627"/>
                  <a:gd name="connsiteX9" fmla="*/ 11683 w 59872"/>
                  <a:gd name="connsiteY9" fmla="*/ 27710 h 65627"/>
                  <a:gd name="connsiteX10" fmla="*/ 45270 w 59872"/>
                  <a:gd name="connsiteY10" fmla="*/ 27710 h 65627"/>
                  <a:gd name="connsiteX11" fmla="*/ 45270 w 59872"/>
                  <a:gd name="connsiteY11" fmla="*/ 0 h 65627"/>
                  <a:gd name="connsiteX12" fmla="*/ 59873 w 59872"/>
                  <a:gd name="connsiteY12" fmla="*/ 0 h 6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72" h="65627">
                    <a:moveTo>
                      <a:pt x="59873" y="0"/>
                    </a:moveTo>
                    <a:lnTo>
                      <a:pt x="59873" y="65628"/>
                    </a:lnTo>
                    <a:lnTo>
                      <a:pt x="48190" y="65628"/>
                    </a:lnTo>
                    <a:lnTo>
                      <a:pt x="48190" y="37918"/>
                    </a:lnTo>
                    <a:lnTo>
                      <a:pt x="14603" y="37918"/>
                    </a:lnTo>
                    <a:lnTo>
                      <a:pt x="14603" y="65628"/>
                    </a:lnTo>
                    <a:lnTo>
                      <a:pt x="0" y="65628"/>
                    </a:lnTo>
                    <a:lnTo>
                      <a:pt x="0" y="0"/>
                    </a:lnTo>
                    <a:lnTo>
                      <a:pt x="11683" y="0"/>
                    </a:lnTo>
                    <a:lnTo>
                      <a:pt x="11683" y="27710"/>
                    </a:lnTo>
                    <a:lnTo>
                      <a:pt x="45270" y="27710"/>
                    </a:lnTo>
                    <a:lnTo>
                      <a:pt x="45270" y="0"/>
                    </a:lnTo>
                    <a:lnTo>
                      <a:pt x="59873" y="0"/>
                    </a:lnTo>
                    <a:close/>
                  </a:path>
                </a:pathLst>
              </a:custGeom>
              <a:solidFill>
                <a:srgbClr val="1D4C60"/>
              </a:solidFill>
              <a:ln w="14590"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0B876709-C208-F783-2A3F-A1182EB13570}"/>
                  </a:ext>
                </a:extLst>
              </p:cNvPr>
              <p:cNvSpPr/>
              <p:nvPr/>
            </p:nvSpPr>
            <p:spPr>
              <a:xfrm>
                <a:off x="4400908" y="3899289"/>
                <a:ext cx="49650" cy="65627"/>
              </a:xfrm>
              <a:custGeom>
                <a:avLst/>
                <a:gdLst>
                  <a:gd name="connsiteX0" fmla="*/ 49651 w 49650"/>
                  <a:gd name="connsiteY0" fmla="*/ 55419 h 65627"/>
                  <a:gd name="connsiteX1" fmla="*/ 49651 w 49650"/>
                  <a:gd name="connsiteY1" fmla="*/ 65628 h 65627"/>
                  <a:gd name="connsiteX2" fmla="*/ 0 w 49650"/>
                  <a:gd name="connsiteY2" fmla="*/ 65628 h 65627"/>
                  <a:gd name="connsiteX3" fmla="*/ 0 w 49650"/>
                  <a:gd name="connsiteY3" fmla="*/ 0 h 65627"/>
                  <a:gd name="connsiteX4" fmla="*/ 48190 w 49650"/>
                  <a:gd name="connsiteY4" fmla="*/ 0 h 65627"/>
                  <a:gd name="connsiteX5" fmla="*/ 48190 w 49650"/>
                  <a:gd name="connsiteY5" fmla="*/ 10209 h 65627"/>
                  <a:gd name="connsiteX6" fmla="*/ 11682 w 49650"/>
                  <a:gd name="connsiteY6" fmla="*/ 10209 h 65627"/>
                  <a:gd name="connsiteX7" fmla="*/ 11682 w 49650"/>
                  <a:gd name="connsiteY7" fmla="*/ 27710 h 65627"/>
                  <a:gd name="connsiteX8" fmla="*/ 43809 w 49650"/>
                  <a:gd name="connsiteY8" fmla="*/ 27710 h 65627"/>
                  <a:gd name="connsiteX9" fmla="*/ 43809 w 49650"/>
                  <a:gd name="connsiteY9" fmla="*/ 37918 h 65627"/>
                  <a:gd name="connsiteX10" fmla="*/ 11682 w 49650"/>
                  <a:gd name="connsiteY10" fmla="*/ 37918 h 65627"/>
                  <a:gd name="connsiteX11" fmla="*/ 11682 w 49650"/>
                  <a:gd name="connsiteY11" fmla="*/ 55419 h 65627"/>
                  <a:gd name="connsiteX12" fmla="*/ 49651 w 49650"/>
                  <a:gd name="connsiteY12" fmla="*/ 55419 h 6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650" h="65627">
                    <a:moveTo>
                      <a:pt x="49651" y="55419"/>
                    </a:moveTo>
                    <a:lnTo>
                      <a:pt x="49651" y="65628"/>
                    </a:lnTo>
                    <a:lnTo>
                      <a:pt x="0" y="65628"/>
                    </a:lnTo>
                    <a:lnTo>
                      <a:pt x="0" y="0"/>
                    </a:lnTo>
                    <a:lnTo>
                      <a:pt x="48190" y="0"/>
                    </a:lnTo>
                    <a:lnTo>
                      <a:pt x="48190" y="10209"/>
                    </a:lnTo>
                    <a:lnTo>
                      <a:pt x="11682" y="10209"/>
                    </a:lnTo>
                    <a:lnTo>
                      <a:pt x="11682" y="27710"/>
                    </a:lnTo>
                    <a:lnTo>
                      <a:pt x="43809" y="27710"/>
                    </a:lnTo>
                    <a:lnTo>
                      <a:pt x="43809" y="37918"/>
                    </a:lnTo>
                    <a:lnTo>
                      <a:pt x="11682" y="37918"/>
                    </a:lnTo>
                    <a:lnTo>
                      <a:pt x="11682" y="55419"/>
                    </a:lnTo>
                    <a:lnTo>
                      <a:pt x="49651" y="55419"/>
                    </a:lnTo>
                    <a:close/>
                  </a:path>
                </a:pathLst>
              </a:custGeom>
              <a:solidFill>
                <a:srgbClr val="1D4C60"/>
              </a:solidFill>
              <a:ln w="14590"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39E0D27B-016E-623E-8B30-E8790219355C}"/>
                  </a:ext>
                </a:extLst>
              </p:cNvPr>
              <p:cNvSpPr/>
              <p:nvPr/>
            </p:nvSpPr>
            <p:spPr>
              <a:xfrm>
                <a:off x="4454940" y="3899289"/>
                <a:ext cx="70095" cy="65627"/>
              </a:xfrm>
              <a:custGeom>
                <a:avLst/>
                <a:gdLst>
                  <a:gd name="connsiteX0" fmla="*/ 51111 w 70095"/>
                  <a:gd name="connsiteY0" fmla="*/ 51044 h 65627"/>
                  <a:gd name="connsiteX1" fmla="*/ 17524 w 70095"/>
                  <a:gd name="connsiteY1" fmla="*/ 51044 h 65627"/>
                  <a:gd name="connsiteX2" fmla="*/ 11683 w 70095"/>
                  <a:gd name="connsiteY2" fmla="*/ 65628 h 65627"/>
                  <a:gd name="connsiteX3" fmla="*/ 0 w 70095"/>
                  <a:gd name="connsiteY3" fmla="*/ 65628 h 65627"/>
                  <a:gd name="connsiteX4" fmla="*/ 29206 w 70095"/>
                  <a:gd name="connsiteY4" fmla="*/ 0 h 65627"/>
                  <a:gd name="connsiteX5" fmla="*/ 40889 w 70095"/>
                  <a:gd name="connsiteY5" fmla="*/ 0 h 65627"/>
                  <a:gd name="connsiteX6" fmla="*/ 70095 w 70095"/>
                  <a:gd name="connsiteY6" fmla="*/ 65628 h 65627"/>
                  <a:gd name="connsiteX7" fmla="*/ 58413 w 70095"/>
                  <a:gd name="connsiteY7" fmla="*/ 65628 h 65627"/>
                  <a:gd name="connsiteX8" fmla="*/ 51111 w 70095"/>
                  <a:gd name="connsiteY8" fmla="*/ 51044 h 65627"/>
                  <a:gd name="connsiteX9" fmla="*/ 48190 w 70095"/>
                  <a:gd name="connsiteY9" fmla="*/ 40835 h 65627"/>
                  <a:gd name="connsiteX10" fmla="*/ 35048 w 70095"/>
                  <a:gd name="connsiteY10" fmla="*/ 11667 h 65627"/>
                  <a:gd name="connsiteX11" fmla="*/ 23365 w 70095"/>
                  <a:gd name="connsiteY11" fmla="*/ 40835 h 65627"/>
                  <a:gd name="connsiteX12" fmla="*/ 48190 w 70095"/>
                  <a:gd name="connsiteY12" fmla="*/ 40835 h 6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95" h="65627">
                    <a:moveTo>
                      <a:pt x="51111" y="51044"/>
                    </a:moveTo>
                    <a:lnTo>
                      <a:pt x="17524" y="51044"/>
                    </a:lnTo>
                    <a:lnTo>
                      <a:pt x="11683" y="65628"/>
                    </a:lnTo>
                    <a:lnTo>
                      <a:pt x="0" y="65628"/>
                    </a:lnTo>
                    <a:lnTo>
                      <a:pt x="29206" y="0"/>
                    </a:lnTo>
                    <a:lnTo>
                      <a:pt x="40889" y="0"/>
                    </a:lnTo>
                    <a:lnTo>
                      <a:pt x="70095" y="65628"/>
                    </a:lnTo>
                    <a:lnTo>
                      <a:pt x="58413" y="65628"/>
                    </a:lnTo>
                    <a:lnTo>
                      <a:pt x="51111" y="51044"/>
                    </a:lnTo>
                    <a:close/>
                    <a:moveTo>
                      <a:pt x="48190" y="40835"/>
                    </a:moveTo>
                    <a:lnTo>
                      <a:pt x="35048" y="11667"/>
                    </a:lnTo>
                    <a:lnTo>
                      <a:pt x="23365" y="40835"/>
                    </a:lnTo>
                    <a:lnTo>
                      <a:pt x="48190" y="40835"/>
                    </a:lnTo>
                    <a:close/>
                  </a:path>
                </a:pathLst>
              </a:custGeom>
              <a:solidFill>
                <a:srgbClr val="1D4C60"/>
              </a:solidFill>
              <a:ln w="14590"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6DB335C6-E04B-D90B-6F21-C1790FA7B2A2}"/>
                  </a:ext>
                </a:extLst>
              </p:cNvPr>
              <p:cNvSpPr/>
              <p:nvPr/>
            </p:nvSpPr>
            <p:spPr>
              <a:xfrm>
                <a:off x="4535257" y="3899289"/>
                <a:ext cx="55492" cy="65627"/>
              </a:xfrm>
              <a:custGeom>
                <a:avLst/>
                <a:gdLst>
                  <a:gd name="connsiteX0" fmla="*/ 42349 w 55492"/>
                  <a:gd name="connsiteY0" fmla="*/ 65628 h 65627"/>
                  <a:gd name="connsiteX1" fmla="*/ 29206 w 55492"/>
                  <a:gd name="connsiteY1" fmla="*/ 46669 h 65627"/>
                  <a:gd name="connsiteX2" fmla="*/ 26286 w 55492"/>
                  <a:gd name="connsiteY2" fmla="*/ 46669 h 65627"/>
                  <a:gd name="connsiteX3" fmla="*/ 11683 w 55492"/>
                  <a:gd name="connsiteY3" fmla="*/ 46669 h 65627"/>
                  <a:gd name="connsiteX4" fmla="*/ 11683 w 55492"/>
                  <a:gd name="connsiteY4" fmla="*/ 65628 h 65627"/>
                  <a:gd name="connsiteX5" fmla="*/ 0 w 55492"/>
                  <a:gd name="connsiteY5" fmla="*/ 65628 h 65627"/>
                  <a:gd name="connsiteX6" fmla="*/ 0 w 55492"/>
                  <a:gd name="connsiteY6" fmla="*/ 0 h 65627"/>
                  <a:gd name="connsiteX7" fmla="*/ 27746 w 55492"/>
                  <a:gd name="connsiteY7" fmla="*/ 0 h 65627"/>
                  <a:gd name="connsiteX8" fmla="*/ 55492 w 55492"/>
                  <a:gd name="connsiteY8" fmla="*/ 23334 h 65627"/>
                  <a:gd name="connsiteX9" fmla="*/ 40889 w 55492"/>
                  <a:gd name="connsiteY9" fmla="*/ 43752 h 65627"/>
                  <a:gd name="connsiteX10" fmla="*/ 55492 w 55492"/>
                  <a:gd name="connsiteY10" fmla="*/ 65628 h 65627"/>
                  <a:gd name="connsiteX11" fmla="*/ 42349 w 55492"/>
                  <a:gd name="connsiteY11" fmla="*/ 65628 h 65627"/>
                  <a:gd name="connsiteX12" fmla="*/ 26286 w 55492"/>
                  <a:gd name="connsiteY12" fmla="*/ 10209 h 65627"/>
                  <a:gd name="connsiteX13" fmla="*/ 11683 w 55492"/>
                  <a:gd name="connsiteY13" fmla="*/ 10209 h 65627"/>
                  <a:gd name="connsiteX14" fmla="*/ 11683 w 55492"/>
                  <a:gd name="connsiteY14" fmla="*/ 36460 h 65627"/>
                  <a:gd name="connsiteX15" fmla="*/ 26286 w 55492"/>
                  <a:gd name="connsiteY15" fmla="*/ 36460 h 65627"/>
                  <a:gd name="connsiteX16" fmla="*/ 42349 w 55492"/>
                  <a:gd name="connsiteY16" fmla="*/ 23334 h 65627"/>
                  <a:gd name="connsiteX17" fmla="*/ 26286 w 55492"/>
                  <a:gd name="connsiteY17" fmla="*/ 10209 h 6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492" h="65627">
                    <a:moveTo>
                      <a:pt x="42349" y="65628"/>
                    </a:moveTo>
                    <a:lnTo>
                      <a:pt x="29206" y="46669"/>
                    </a:lnTo>
                    <a:cubicBezTo>
                      <a:pt x="27746" y="46669"/>
                      <a:pt x="27746" y="46669"/>
                      <a:pt x="26286" y="46669"/>
                    </a:cubicBezTo>
                    <a:lnTo>
                      <a:pt x="11683" y="46669"/>
                    </a:lnTo>
                    <a:lnTo>
                      <a:pt x="11683" y="65628"/>
                    </a:lnTo>
                    <a:lnTo>
                      <a:pt x="0" y="65628"/>
                    </a:lnTo>
                    <a:lnTo>
                      <a:pt x="0" y="0"/>
                    </a:lnTo>
                    <a:lnTo>
                      <a:pt x="27746" y="0"/>
                    </a:lnTo>
                    <a:cubicBezTo>
                      <a:pt x="45270" y="0"/>
                      <a:pt x="55492" y="8750"/>
                      <a:pt x="55492" y="23334"/>
                    </a:cubicBezTo>
                    <a:cubicBezTo>
                      <a:pt x="55492" y="33543"/>
                      <a:pt x="51111" y="40835"/>
                      <a:pt x="40889" y="43752"/>
                    </a:cubicBezTo>
                    <a:lnTo>
                      <a:pt x="55492" y="65628"/>
                    </a:lnTo>
                    <a:lnTo>
                      <a:pt x="42349" y="65628"/>
                    </a:lnTo>
                    <a:close/>
                    <a:moveTo>
                      <a:pt x="26286" y="10209"/>
                    </a:moveTo>
                    <a:lnTo>
                      <a:pt x="11683" y="10209"/>
                    </a:lnTo>
                    <a:lnTo>
                      <a:pt x="11683" y="36460"/>
                    </a:lnTo>
                    <a:lnTo>
                      <a:pt x="26286" y="36460"/>
                    </a:lnTo>
                    <a:cubicBezTo>
                      <a:pt x="36508" y="36460"/>
                      <a:pt x="42349" y="32085"/>
                      <a:pt x="42349" y="23334"/>
                    </a:cubicBezTo>
                    <a:cubicBezTo>
                      <a:pt x="42349" y="16042"/>
                      <a:pt x="36508" y="10209"/>
                      <a:pt x="26286" y="10209"/>
                    </a:cubicBezTo>
                    <a:close/>
                  </a:path>
                </a:pathLst>
              </a:custGeom>
              <a:solidFill>
                <a:srgbClr val="1D4C60"/>
              </a:solidFill>
              <a:ln w="14590"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6AE0BE18-025B-348E-24D9-54A253B80EC1}"/>
                  </a:ext>
                </a:extLst>
              </p:cNvPr>
              <p:cNvSpPr/>
              <p:nvPr/>
            </p:nvSpPr>
            <p:spPr>
              <a:xfrm>
                <a:off x="4602432" y="3899289"/>
                <a:ext cx="65714" cy="67086"/>
              </a:xfrm>
              <a:custGeom>
                <a:avLst/>
                <a:gdLst>
                  <a:gd name="connsiteX0" fmla="*/ 0 w 65714"/>
                  <a:gd name="connsiteY0" fmla="*/ 0 h 67086"/>
                  <a:gd name="connsiteX1" fmla="*/ 29206 w 65714"/>
                  <a:gd name="connsiteY1" fmla="*/ 0 h 67086"/>
                  <a:gd name="connsiteX2" fmla="*/ 65714 w 65714"/>
                  <a:gd name="connsiteY2" fmla="*/ 33543 h 67086"/>
                  <a:gd name="connsiteX3" fmla="*/ 29206 w 65714"/>
                  <a:gd name="connsiteY3" fmla="*/ 67086 h 67086"/>
                  <a:gd name="connsiteX4" fmla="*/ 0 w 65714"/>
                  <a:gd name="connsiteY4" fmla="*/ 67086 h 67086"/>
                  <a:gd name="connsiteX5" fmla="*/ 0 w 65714"/>
                  <a:gd name="connsiteY5" fmla="*/ 0 h 67086"/>
                  <a:gd name="connsiteX6" fmla="*/ 29206 w 65714"/>
                  <a:gd name="connsiteY6" fmla="*/ 55419 h 67086"/>
                  <a:gd name="connsiteX7" fmla="*/ 54032 w 65714"/>
                  <a:gd name="connsiteY7" fmla="*/ 33543 h 67086"/>
                  <a:gd name="connsiteX8" fmla="*/ 29206 w 65714"/>
                  <a:gd name="connsiteY8" fmla="*/ 11667 h 67086"/>
                  <a:gd name="connsiteX9" fmla="*/ 13143 w 65714"/>
                  <a:gd name="connsiteY9" fmla="*/ 11667 h 67086"/>
                  <a:gd name="connsiteX10" fmla="*/ 13143 w 65714"/>
                  <a:gd name="connsiteY10" fmla="*/ 56877 h 67086"/>
                  <a:gd name="connsiteX11" fmla="*/ 29206 w 65714"/>
                  <a:gd name="connsiteY11" fmla="*/ 56877 h 6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714" h="67086">
                    <a:moveTo>
                      <a:pt x="0" y="0"/>
                    </a:moveTo>
                    <a:lnTo>
                      <a:pt x="29206" y="0"/>
                    </a:lnTo>
                    <a:cubicBezTo>
                      <a:pt x="51111" y="0"/>
                      <a:pt x="65714" y="13126"/>
                      <a:pt x="65714" y="33543"/>
                    </a:cubicBezTo>
                    <a:cubicBezTo>
                      <a:pt x="65714" y="53961"/>
                      <a:pt x="51111" y="67086"/>
                      <a:pt x="29206" y="67086"/>
                    </a:cubicBezTo>
                    <a:lnTo>
                      <a:pt x="0" y="67086"/>
                    </a:lnTo>
                    <a:lnTo>
                      <a:pt x="0" y="0"/>
                    </a:lnTo>
                    <a:close/>
                    <a:moveTo>
                      <a:pt x="29206" y="55419"/>
                    </a:moveTo>
                    <a:cubicBezTo>
                      <a:pt x="43809" y="55419"/>
                      <a:pt x="54032" y="46669"/>
                      <a:pt x="54032" y="33543"/>
                    </a:cubicBezTo>
                    <a:cubicBezTo>
                      <a:pt x="54032" y="20418"/>
                      <a:pt x="43809" y="11667"/>
                      <a:pt x="29206" y="11667"/>
                    </a:cubicBezTo>
                    <a:lnTo>
                      <a:pt x="13143" y="11667"/>
                    </a:lnTo>
                    <a:lnTo>
                      <a:pt x="13143" y="56877"/>
                    </a:lnTo>
                    <a:lnTo>
                      <a:pt x="29206" y="56877"/>
                    </a:lnTo>
                    <a:close/>
                  </a:path>
                </a:pathLst>
              </a:custGeom>
              <a:solidFill>
                <a:srgbClr val="1D4C60"/>
              </a:solidFill>
              <a:ln w="14590"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715182E7-A02F-0557-6757-3DF29F7DE68F}"/>
                  </a:ext>
                </a:extLst>
              </p:cNvPr>
              <p:cNvSpPr/>
              <p:nvPr/>
            </p:nvSpPr>
            <p:spPr>
              <a:xfrm>
                <a:off x="4697352" y="3899289"/>
                <a:ext cx="70094" cy="65627"/>
              </a:xfrm>
              <a:custGeom>
                <a:avLst/>
                <a:gdLst>
                  <a:gd name="connsiteX0" fmla="*/ 70095 w 70094"/>
                  <a:gd name="connsiteY0" fmla="*/ 0 h 65627"/>
                  <a:gd name="connsiteX1" fmla="*/ 40889 w 70094"/>
                  <a:gd name="connsiteY1" fmla="*/ 65628 h 65627"/>
                  <a:gd name="connsiteX2" fmla="*/ 29206 w 70094"/>
                  <a:gd name="connsiteY2" fmla="*/ 65628 h 65627"/>
                  <a:gd name="connsiteX3" fmla="*/ 0 w 70094"/>
                  <a:gd name="connsiteY3" fmla="*/ 0 h 65627"/>
                  <a:gd name="connsiteX4" fmla="*/ 13143 w 70094"/>
                  <a:gd name="connsiteY4" fmla="*/ 0 h 65627"/>
                  <a:gd name="connsiteX5" fmla="*/ 35047 w 70094"/>
                  <a:gd name="connsiteY5" fmla="*/ 51044 h 65627"/>
                  <a:gd name="connsiteX6" fmla="*/ 56952 w 70094"/>
                  <a:gd name="connsiteY6" fmla="*/ 0 h 65627"/>
                  <a:gd name="connsiteX7" fmla="*/ 70095 w 70094"/>
                  <a:gd name="connsiteY7" fmla="*/ 0 h 6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094" h="65627">
                    <a:moveTo>
                      <a:pt x="70095" y="0"/>
                    </a:moveTo>
                    <a:lnTo>
                      <a:pt x="40889" y="65628"/>
                    </a:lnTo>
                    <a:lnTo>
                      <a:pt x="29206" y="65628"/>
                    </a:lnTo>
                    <a:lnTo>
                      <a:pt x="0" y="0"/>
                    </a:lnTo>
                    <a:lnTo>
                      <a:pt x="13143" y="0"/>
                    </a:lnTo>
                    <a:lnTo>
                      <a:pt x="35047" y="51044"/>
                    </a:lnTo>
                    <a:lnTo>
                      <a:pt x="56952" y="0"/>
                    </a:lnTo>
                    <a:lnTo>
                      <a:pt x="70095" y="0"/>
                    </a:lnTo>
                    <a:close/>
                  </a:path>
                </a:pathLst>
              </a:custGeom>
              <a:solidFill>
                <a:srgbClr val="1D4C60"/>
              </a:solidFill>
              <a:ln w="14590"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E393C2CF-0098-6554-96D4-13B072BD1D21}"/>
                  </a:ext>
                </a:extLst>
              </p:cNvPr>
              <p:cNvSpPr/>
              <p:nvPr/>
            </p:nvSpPr>
            <p:spPr>
              <a:xfrm>
                <a:off x="4768908" y="3899289"/>
                <a:ext cx="70095" cy="67086"/>
              </a:xfrm>
              <a:custGeom>
                <a:avLst/>
                <a:gdLst>
                  <a:gd name="connsiteX0" fmla="*/ 0 w 70095"/>
                  <a:gd name="connsiteY0" fmla="*/ 33543 h 67086"/>
                  <a:gd name="connsiteX1" fmla="*/ 35047 w 70095"/>
                  <a:gd name="connsiteY1" fmla="*/ 0 h 67086"/>
                  <a:gd name="connsiteX2" fmla="*/ 70095 w 70095"/>
                  <a:gd name="connsiteY2" fmla="*/ 33543 h 67086"/>
                  <a:gd name="connsiteX3" fmla="*/ 35047 w 70095"/>
                  <a:gd name="connsiteY3" fmla="*/ 67086 h 67086"/>
                  <a:gd name="connsiteX4" fmla="*/ 0 w 70095"/>
                  <a:gd name="connsiteY4" fmla="*/ 33543 h 67086"/>
                  <a:gd name="connsiteX5" fmla="*/ 58413 w 70095"/>
                  <a:gd name="connsiteY5" fmla="*/ 33543 h 67086"/>
                  <a:gd name="connsiteX6" fmla="*/ 35047 w 70095"/>
                  <a:gd name="connsiteY6" fmla="*/ 10209 h 67086"/>
                  <a:gd name="connsiteX7" fmla="*/ 11683 w 70095"/>
                  <a:gd name="connsiteY7" fmla="*/ 33543 h 67086"/>
                  <a:gd name="connsiteX8" fmla="*/ 35047 w 70095"/>
                  <a:gd name="connsiteY8" fmla="*/ 56877 h 67086"/>
                  <a:gd name="connsiteX9" fmla="*/ 58413 w 70095"/>
                  <a:gd name="connsiteY9" fmla="*/ 33543 h 6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095" h="67086">
                    <a:moveTo>
                      <a:pt x="0" y="33543"/>
                    </a:moveTo>
                    <a:cubicBezTo>
                      <a:pt x="0" y="14584"/>
                      <a:pt x="14603" y="0"/>
                      <a:pt x="35047" y="0"/>
                    </a:cubicBezTo>
                    <a:cubicBezTo>
                      <a:pt x="55492" y="0"/>
                      <a:pt x="70095" y="14584"/>
                      <a:pt x="70095" y="33543"/>
                    </a:cubicBezTo>
                    <a:cubicBezTo>
                      <a:pt x="70095" y="52502"/>
                      <a:pt x="55492" y="67086"/>
                      <a:pt x="35047" y="67086"/>
                    </a:cubicBezTo>
                    <a:cubicBezTo>
                      <a:pt x="14603" y="67086"/>
                      <a:pt x="0" y="52502"/>
                      <a:pt x="0" y="33543"/>
                    </a:cubicBezTo>
                    <a:close/>
                    <a:moveTo>
                      <a:pt x="58413" y="33543"/>
                    </a:moveTo>
                    <a:cubicBezTo>
                      <a:pt x="58413" y="20418"/>
                      <a:pt x="48190" y="10209"/>
                      <a:pt x="35047" y="10209"/>
                    </a:cubicBezTo>
                    <a:cubicBezTo>
                      <a:pt x="21905" y="10209"/>
                      <a:pt x="11683" y="20418"/>
                      <a:pt x="11683" y="33543"/>
                    </a:cubicBezTo>
                    <a:cubicBezTo>
                      <a:pt x="11683" y="46669"/>
                      <a:pt x="21905" y="56877"/>
                      <a:pt x="35047" y="56877"/>
                    </a:cubicBezTo>
                    <a:cubicBezTo>
                      <a:pt x="48190" y="56877"/>
                      <a:pt x="58413" y="46669"/>
                      <a:pt x="58413" y="33543"/>
                    </a:cubicBezTo>
                    <a:close/>
                  </a:path>
                </a:pathLst>
              </a:custGeom>
              <a:solidFill>
                <a:srgbClr val="1D4C60"/>
              </a:solidFill>
              <a:ln w="14590"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E7D883AE-A72E-D810-5CE1-A572A28E422A}"/>
                  </a:ext>
                </a:extLst>
              </p:cNvPr>
              <p:cNvSpPr/>
              <p:nvPr/>
            </p:nvSpPr>
            <p:spPr>
              <a:xfrm>
                <a:off x="4853606" y="3899289"/>
                <a:ext cx="11682" cy="65627"/>
              </a:xfrm>
              <a:custGeom>
                <a:avLst/>
                <a:gdLst>
                  <a:gd name="connsiteX0" fmla="*/ 0 w 11682"/>
                  <a:gd name="connsiteY0" fmla="*/ 0 h 65627"/>
                  <a:gd name="connsiteX1" fmla="*/ 11683 w 11682"/>
                  <a:gd name="connsiteY1" fmla="*/ 0 h 65627"/>
                  <a:gd name="connsiteX2" fmla="*/ 11683 w 11682"/>
                  <a:gd name="connsiteY2" fmla="*/ 65628 h 65627"/>
                  <a:gd name="connsiteX3" fmla="*/ 0 w 11682"/>
                  <a:gd name="connsiteY3" fmla="*/ 65628 h 65627"/>
                  <a:gd name="connsiteX4" fmla="*/ 0 w 11682"/>
                  <a:gd name="connsiteY4" fmla="*/ 0 h 6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2" h="65627">
                    <a:moveTo>
                      <a:pt x="0" y="0"/>
                    </a:moveTo>
                    <a:lnTo>
                      <a:pt x="11683" y="0"/>
                    </a:lnTo>
                    <a:lnTo>
                      <a:pt x="11683" y="65628"/>
                    </a:lnTo>
                    <a:lnTo>
                      <a:pt x="0" y="65628"/>
                    </a:lnTo>
                    <a:lnTo>
                      <a:pt x="0" y="0"/>
                    </a:lnTo>
                    <a:close/>
                  </a:path>
                </a:pathLst>
              </a:custGeom>
              <a:solidFill>
                <a:srgbClr val="1D4C60"/>
              </a:solidFill>
              <a:ln w="14590"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3A8CE44A-20A9-18DB-58CB-1222ED564D54}"/>
                  </a:ext>
                </a:extLst>
              </p:cNvPr>
              <p:cNvSpPr/>
              <p:nvPr/>
            </p:nvSpPr>
            <p:spPr>
              <a:xfrm>
                <a:off x="4878431" y="3899289"/>
                <a:ext cx="61333" cy="70003"/>
              </a:xfrm>
              <a:custGeom>
                <a:avLst/>
                <a:gdLst>
                  <a:gd name="connsiteX0" fmla="*/ 0 w 61333"/>
                  <a:gd name="connsiteY0" fmla="*/ 33543 h 70003"/>
                  <a:gd name="connsiteX1" fmla="*/ 35047 w 61333"/>
                  <a:gd name="connsiteY1" fmla="*/ 0 h 70003"/>
                  <a:gd name="connsiteX2" fmla="*/ 61333 w 61333"/>
                  <a:gd name="connsiteY2" fmla="*/ 11667 h 70003"/>
                  <a:gd name="connsiteX3" fmla="*/ 54032 w 61333"/>
                  <a:gd name="connsiteY3" fmla="*/ 18959 h 70003"/>
                  <a:gd name="connsiteX4" fmla="*/ 36508 w 61333"/>
                  <a:gd name="connsiteY4" fmla="*/ 11667 h 70003"/>
                  <a:gd name="connsiteX5" fmla="*/ 13143 w 61333"/>
                  <a:gd name="connsiteY5" fmla="*/ 35002 h 70003"/>
                  <a:gd name="connsiteX6" fmla="*/ 36508 w 61333"/>
                  <a:gd name="connsiteY6" fmla="*/ 58336 h 70003"/>
                  <a:gd name="connsiteX7" fmla="*/ 54032 w 61333"/>
                  <a:gd name="connsiteY7" fmla="*/ 51044 h 70003"/>
                  <a:gd name="connsiteX8" fmla="*/ 61333 w 61333"/>
                  <a:gd name="connsiteY8" fmla="*/ 58336 h 70003"/>
                  <a:gd name="connsiteX9" fmla="*/ 35047 w 61333"/>
                  <a:gd name="connsiteY9" fmla="*/ 70003 h 70003"/>
                  <a:gd name="connsiteX10" fmla="*/ 0 w 61333"/>
                  <a:gd name="connsiteY10" fmla="*/ 33543 h 7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333" h="70003">
                    <a:moveTo>
                      <a:pt x="0" y="33543"/>
                    </a:moveTo>
                    <a:cubicBezTo>
                      <a:pt x="0" y="14584"/>
                      <a:pt x="14603" y="0"/>
                      <a:pt x="35047" y="0"/>
                    </a:cubicBezTo>
                    <a:cubicBezTo>
                      <a:pt x="45270" y="0"/>
                      <a:pt x="55492" y="4375"/>
                      <a:pt x="61333" y="11667"/>
                    </a:cubicBezTo>
                    <a:lnTo>
                      <a:pt x="54032" y="18959"/>
                    </a:lnTo>
                    <a:cubicBezTo>
                      <a:pt x="49651" y="13126"/>
                      <a:pt x="43809" y="11667"/>
                      <a:pt x="36508" y="11667"/>
                    </a:cubicBezTo>
                    <a:cubicBezTo>
                      <a:pt x="23365" y="11667"/>
                      <a:pt x="13143" y="21876"/>
                      <a:pt x="13143" y="35002"/>
                    </a:cubicBezTo>
                    <a:cubicBezTo>
                      <a:pt x="13143" y="48127"/>
                      <a:pt x="23365" y="58336"/>
                      <a:pt x="36508" y="58336"/>
                    </a:cubicBezTo>
                    <a:cubicBezTo>
                      <a:pt x="43809" y="58336"/>
                      <a:pt x="49651" y="55419"/>
                      <a:pt x="54032" y="51044"/>
                    </a:cubicBezTo>
                    <a:lnTo>
                      <a:pt x="61333" y="58336"/>
                    </a:lnTo>
                    <a:cubicBezTo>
                      <a:pt x="55492" y="65628"/>
                      <a:pt x="45270" y="70003"/>
                      <a:pt x="35047" y="70003"/>
                    </a:cubicBezTo>
                    <a:cubicBezTo>
                      <a:pt x="14603" y="67086"/>
                      <a:pt x="0" y="52502"/>
                      <a:pt x="0" y="33543"/>
                    </a:cubicBezTo>
                    <a:close/>
                  </a:path>
                </a:pathLst>
              </a:custGeom>
              <a:solidFill>
                <a:srgbClr val="1D4C60"/>
              </a:solidFill>
              <a:ln w="14590"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68789D7E-1BB4-A2A0-1659-207CE59D70A5}"/>
                  </a:ext>
                </a:extLst>
              </p:cNvPr>
              <p:cNvSpPr/>
              <p:nvPr/>
            </p:nvSpPr>
            <p:spPr>
              <a:xfrm>
                <a:off x="4951447" y="3899289"/>
                <a:ext cx="49650" cy="65627"/>
              </a:xfrm>
              <a:custGeom>
                <a:avLst/>
                <a:gdLst>
                  <a:gd name="connsiteX0" fmla="*/ 49651 w 49650"/>
                  <a:gd name="connsiteY0" fmla="*/ 55419 h 65627"/>
                  <a:gd name="connsiteX1" fmla="*/ 49651 w 49650"/>
                  <a:gd name="connsiteY1" fmla="*/ 65628 h 65627"/>
                  <a:gd name="connsiteX2" fmla="*/ 0 w 49650"/>
                  <a:gd name="connsiteY2" fmla="*/ 65628 h 65627"/>
                  <a:gd name="connsiteX3" fmla="*/ 0 w 49650"/>
                  <a:gd name="connsiteY3" fmla="*/ 0 h 65627"/>
                  <a:gd name="connsiteX4" fmla="*/ 48190 w 49650"/>
                  <a:gd name="connsiteY4" fmla="*/ 0 h 65627"/>
                  <a:gd name="connsiteX5" fmla="*/ 48190 w 49650"/>
                  <a:gd name="connsiteY5" fmla="*/ 10209 h 65627"/>
                  <a:gd name="connsiteX6" fmla="*/ 11683 w 49650"/>
                  <a:gd name="connsiteY6" fmla="*/ 10209 h 65627"/>
                  <a:gd name="connsiteX7" fmla="*/ 11683 w 49650"/>
                  <a:gd name="connsiteY7" fmla="*/ 27710 h 65627"/>
                  <a:gd name="connsiteX8" fmla="*/ 43809 w 49650"/>
                  <a:gd name="connsiteY8" fmla="*/ 27710 h 65627"/>
                  <a:gd name="connsiteX9" fmla="*/ 43809 w 49650"/>
                  <a:gd name="connsiteY9" fmla="*/ 37918 h 65627"/>
                  <a:gd name="connsiteX10" fmla="*/ 11683 w 49650"/>
                  <a:gd name="connsiteY10" fmla="*/ 37918 h 65627"/>
                  <a:gd name="connsiteX11" fmla="*/ 11683 w 49650"/>
                  <a:gd name="connsiteY11" fmla="*/ 55419 h 65627"/>
                  <a:gd name="connsiteX12" fmla="*/ 49651 w 49650"/>
                  <a:gd name="connsiteY12" fmla="*/ 55419 h 6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650" h="65627">
                    <a:moveTo>
                      <a:pt x="49651" y="55419"/>
                    </a:moveTo>
                    <a:lnTo>
                      <a:pt x="49651" y="65628"/>
                    </a:lnTo>
                    <a:lnTo>
                      <a:pt x="0" y="65628"/>
                    </a:lnTo>
                    <a:lnTo>
                      <a:pt x="0" y="0"/>
                    </a:lnTo>
                    <a:lnTo>
                      <a:pt x="48190" y="0"/>
                    </a:lnTo>
                    <a:lnTo>
                      <a:pt x="48190" y="10209"/>
                    </a:lnTo>
                    <a:lnTo>
                      <a:pt x="11683" y="10209"/>
                    </a:lnTo>
                    <a:lnTo>
                      <a:pt x="11683" y="27710"/>
                    </a:lnTo>
                    <a:lnTo>
                      <a:pt x="43809" y="27710"/>
                    </a:lnTo>
                    <a:lnTo>
                      <a:pt x="43809" y="37918"/>
                    </a:lnTo>
                    <a:lnTo>
                      <a:pt x="11683" y="37918"/>
                    </a:lnTo>
                    <a:lnTo>
                      <a:pt x="11683" y="55419"/>
                    </a:lnTo>
                    <a:lnTo>
                      <a:pt x="49651" y="55419"/>
                    </a:lnTo>
                    <a:close/>
                  </a:path>
                </a:pathLst>
              </a:custGeom>
              <a:solidFill>
                <a:srgbClr val="1D4C60"/>
              </a:solidFill>
              <a:ln w="14590"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BE886ADB-C9D6-6192-9639-360D4483F82E}"/>
                  </a:ext>
                </a:extLst>
              </p:cNvPr>
              <p:cNvSpPr/>
              <p:nvPr/>
            </p:nvSpPr>
            <p:spPr>
              <a:xfrm>
                <a:off x="5008399" y="3899289"/>
                <a:ext cx="52571" cy="67086"/>
              </a:xfrm>
              <a:custGeom>
                <a:avLst/>
                <a:gdLst>
                  <a:gd name="connsiteX0" fmla="*/ 0 w 52571"/>
                  <a:gd name="connsiteY0" fmla="*/ 59794 h 67086"/>
                  <a:gd name="connsiteX1" fmla="*/ 4381 w 52571"/>
                  <a:gd name="connsiteY1" fmla="*/ 49585 h 67086"/>
                  <a:gd name="connsiteX2" fmla="*/ 26286 w 52571"/>
                  <a:gd name="connsiteY2" fmla="*/ 56877 h 67086"/>
                  <a:gd name="connsiteX3" fmla="*/ 40889 w 52571"/>
                  <a:gd name="connsiteY3" fmla="*/ 48127 h 67086"/>
                  <a:gd name="connsiteX4" fmla="*/ 1460 w 52571"/>
                  <a:gd name="connsiteY4" fmla="*/ 18959 h 67086"/>
                  <a:gd name="connsiteX5" fmla="*/ 27746 w 52571"/>
                  <a:gd name="connsiteY5" fmla="*/ 0 h 67086"/>
                  <a:gd name="connsiteX6" fmla="*/ 49651 w 52571"/>
                  <a:gd name="connsiteY6" fmla="*/ 5834 h 67086"/>
                  <a:gd name="connsiteX7" fmla="*/ 45270 w 52571"/>
                  <a:gd name="connsiteY7" fmla="*/ 16042 h 67086"/>
                  <a:gd name="connsiteX8" fmla="*/ 27746 w 52571"/>
                  <a:gd name="connsiteY8" fmla="*/ 10209 h 67086"/>
                  <a:gd name="connsiteX9" fmla="*/ 13143 w 52571"/>
                  <a:gd name="connsiteY9" fmla="*/ 18959 h 67086"/>
                  <a:gd name="connsiteX10" fmla="*/ 52571 w 52571"/>
                  <a:gd name="connsiteY10" fmla="*/ 48127 h 67086"/>
                  <a:gd name="connsiteX11" fmla="*/ 26286 w 52571"/>
                  <a:gd name="connsiteY11" fmla="*/ 67086 h 67086"/>
                  <a:gd name="connsiteX12" fmla="*/ 0 w 52571"/>
                  <a:gd name="connsiteY12" fmla="*/ 59794 h 6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71" h="67086">
                    <a:moveTo>
                      <a:pt x="0" y="59794"/>
                    </a:moveTo>
                    <a:lnTo>
                      <a:pt x="4381" y="49585"/>
                    </a:lnTo>
                    <a:cubicBezTo>
                      <a:pt x="10222" y="53961"/>
                      <a:pt x="17524" y="56877"/>
                      <a:pt x="26286" y="56877"/>
                    </a:cubicBezTo>
                    <a:cubicBezTo>
                      <a:pt x="36508" y="56877"/>
                      <a:pt x="40889" y="52502"/>
                      <a:pt x="40889" y="48127"/>
                    </a:cubicBezTo>
                    <a:cubicBezTo>
                      <a:pt x="40889" y="33543"/>
                      <a:pt x="1460" y="43752"/>
                      <a:pt x="1460" y="18959"/>
                    </a:cubicBezTo>
                    <a:cubicBezTo>
                      <a:pt x="1460" y="8750"/>
                      <a:pt x="10222" y="0"/>
                      <a:pt x="27746" y="0"/>
                    </a:cubicBezTo>
                    <a:cubicBezTo>
                      <a:pt x="35048" y="0"/>
                      <a:pt x="43809" y="1458"/>
                      <a:pt x="49651" y="5834"/>
                    </a:cubicBezTo>
                    <a:lnTo>
                      <a:pt x="45270" y="16042"/>
                    </a:lnTo>
                    <a:cubicBezTo>
                      <a:pt x="39429" y="13126"/>
                      <a:pt x="32127" y="10209"/>
                      <a:pt x="27746" y="10209"/>
                    </a:cubicBezTo>
                    <a:cubicBezTo>
                      <a:pt x="17524" y="10209"/>
                      <a:pt x="13143" y="14584"/>
                      <a:pt x="13143" y="18959"/>
                    </a:cubicBezTo>
                    <a:cubicBezTo>
                      <a:pt x="13143" y="33543"/>
                      <a:pt x="52571" y="23334"/>
                      <a:pt x="52571" y="48127"/>
                    </a:cubicBezTo>
                    <a:cubicBezTo>
                      <a:pt x="52571" y="58336"/>
                      <a:pt x="43809" y="67086"/>
                      <a:pt x="26286" y="67086"/>
                    </a:cubicBezTo>
                    <a:cubicBezTo>
                      <a:pt x="16064" y="67086"/>
                      <a:pt x="5841" y="64169"/>
                      <a:pt x="0" y="59794"/>
                    </a:cubicBezTo>
                    <a:close/>
                  </a:path>
                </a:pathLst>
              </a:custGeom>
              <a:solidFill>
                <a:srgbClr val="1D4C60"/>
              </a:solidFill>
              <a:ln w="14590" cap="flat">
                <a:noFill/>
                <a:prstDash val="solid"/>
                <a:miter/>
              </a:ln>
            </p:spPr>
            <p:txBody>
              <a:bodyPr rtlCol="0" anchor="ctr"/>
              <a:lstStyle/>
              <a:p>
                <a:endParaRPr lang="en-US"/>
              </a:p>
            </p:txBody>
          </p:sp>
        </p:grpSp>
        <p:sp>
          <p:nvSpPr>
            <p:cNvPr id="17" name="Freeform 16">
              <a:extLst>
                <a:ext uri="{FF2B5EF4-FFF2-40B4-BE49-F238E27FC236}">
                  <a16:creationId xmlns:a16="http://schemas.microsoft.com/office/drawing/2014/main" id="{155E5F89-8285-E3AD-C1B2-A6AD700B9FD3}"/>
                </a:ext>
              </a:extLst>
            </p:cNvPr>
            <p:cNvSpPr/>
            <p:nvPr/>
          </p:nvSpPr>
          <p:spPr>
            <a:xfrm>
              <a:off x="5232421" y="524734"/>
              <a:ext cx="791490" cy="757557"/>
            </a:xfrm>
            <a:custGeom>
              <a:avLst/>
              <a:gdLst>
                <a:gd name="connsiteX0" fmla="*/ 407428 w 791490"/>
                <a:gd name="connsiteY0" fmla="*/ 602319 h 757557"/>
                <a:gd name="connsiteX1" fmla="*/ 419110 w 791490"/>
                <a:gd name="connsiteY1" fmla="*/ 613986 h 757557"/>
                <a:gd name="connsiteX2" fmla="*/ 791491 w 791490"/>
                <a:gd name="connsiteY2" fmla="*/ 307722 h 757557"/>
                <a:gd name="connsiteX3" fmla="*/ 395745 w 791490"/>
                <a:gd name="connsiteY3" fmla="*/ 0 h 757557"/>
                <a:gd name="connsiteX4" fmla="*/ 0 w 791490"/>
                <a:gd name="connsiteY4" fmla="*/ 307722 h 757557"/>
                <a:gd name="connsiteX5" fmla="*/ 124127 w 791490"/>
                <a:gd name="connsiteY5" fmla="*/ 530857 h 757557"/>
                <a:gd name="connsiteX6" fmla="*/ 276000 w 791490"/>
                <a:gd name="connsiteY6" fmla="*/ 659197 h 757557"/>
                <a:gd name="connsiteX7" fmla="*/ 375301 w 791490"/>
                <a:gd name="connsiteY7" fmla="*/ 755451 h 757557"/>
                <a:gd name="connsiteX8" fmla="*/ 385523 w 791490"/>
                <a:gd name="connsiteY8" fmla="*/ 751076 h 757557"/>
                <a:gd name="connsiteX9" fmla="*/ 385523 w 791490"/>
                <a:gd name="connsiteY9" fmla="*/ 530857 h 757557"/>
                <a:gd name="connsiteX10" fmla="*/ 384063 w 791490"/>
                <a:gd name="connsiteY10" fmla="*/ 530857 h 757557"/>
                <a:gd name="connsiteX11" fmla="*/ 379682 w 791490"/>
                <a:gd name="connsiteY11" fmla="*/ 526482 h 757557"/>
                <a:gd name="connsiteX12" fmla="*/ 227809 w 791490"/>
                <a:gd name="connsiteY12" fmla="*/ 360225 h 757557"/>
                <a:gd name="connsiteX13" fmla="*/ 240952 w 791490"/>
                <a:gd name="connsiteY13" fmla="*/ 348557 h 757557"/>
                <a:gd name="connsiteX14" fmla="*/ 251174 w 791490"/>
                <a:gd name="connsiteY14" fmla="*/ 360225 h 757557"/>
                <a:gd name="connsiteX15" fmla="*/ 395745 w 791490"/>
                <a:gd name="connsiteY15" fmla="*/ 503148 h 757557"/>
                <a:gd name="connsiteX16" fmla="*/ 540317 w 791490"/>
                <a:gd name="connsiteY16" fmla="*/ 360225 h 757557"/>
                <a:gd name="connsiteX17" fmla="*/ 550539 w 791490"/>
                <a:gd name="connsiteY17" fmla="*/ 348557 h 757557"/>
                <a:gd name="connsiteX18" fmla="*/ 563682 w 791490"/>
                <a:gd name="connsiteY18" fmla="*/ 360225 h 757557"/>
                <a:gd name="connsiteX19" fmla="*/ 411809 w 791490"/>
                <a:gd name="connsiteY19" fmla="*/ 526482 h 757557"/>
                <a:gd name="connsiteX20" fmla="*/ 407428 w 791490"/>
                <a:gd name="connsiteY20" fmla="*/ 530857 h 757557"/>
                <a:gd name="connsiteX21" fmla="*/ 407428 w 791490"/>
                <a:gd name="connsiteY21" fmla="*/ 602319 h 757557"/>
                <a:gd name="connsiteX22" fmla="*/ 276000 w 791490"/>
                <a:gd name="connsiteY22" fmla="*/ 255220 h 757557"/>
                <a:gd name="connsiteX23" fmla="*/ 280381 w 791490"/>
                <a:gd name="connsiteY23" fmla="*/ 250845 h 757557"/>
                <a:gd name="connsiteX24" fmla="*/ 376761 w 791490"/>
                <a:gd name="connsiteY24" fmla="*/ 250845 h 757557"/>
                <a:gd name="connsiteX25" fmla="*/ 386984 w 791490"/>
                <a:gd name="connsiteY25" fmla="*/ 240636 h 757557"/>
                <a:gd name="connsiteX26" fmla="*/ 386984 w 791490"/>
                <a:gd name="connsiteY26" fmla="*/ 233344 h 757557"/>
                <a:gd name="connsiteX27" fmla="*/ 376761 w 791490"/>
                <a:gd name="connsiteY27" fmla="*/ 223135 h 757557"/>
                <a:gd name="connsiteX28" fmla="*/ 280381 w 791490"/>
                <a:gd name="connsiteY28" fmla="*/ 223135 h 757557"/>
                <a:gd name="connsiteX29" fmla="*/ 276000 w 791490"/>
                <a:gd name="connsiteY29" fmla="*/ 217302 h 757557"/>
                <a:gd name="connsiteX30" fmla="*/ 311047 w 791490"/>
                <a:gd name="connsiteY30" fmla="*/ 138548 h 757557"/>
                <a:gd name="connsiteX31" fmla="*/ 395745 w 791490"/>
                <a:gd name="connsiteY31" fmla="*/ 103546 h 757557"/>
                <a:gd name="connsiteX32" fmla="*/ 515491 w 791490"/>
                <a:gd name="connsiteY32" fmla="*/ 217302 h 757557"/>
                <a:gd name="connsiteX33" fmla="*/ 511110 w 791490"/>
                <a:gd name="connsiteY33" fmla="*/ 223135 h 757557"/>
                <a:gd name="connsiteX34" fmla="*/ 468761 w 791490"/>
                <a:gd name="connsiteY34" fmla="*/ 223135 h 757557"/>
                <a:gd name="connsiteX35" fmla="*/ 458539 w 791490"/>
                <a:gd name="connsiteY35" fmla="*/ 233344 h 757557"/>
                <a:gd name="connsiteX36" fmla="*/ 458539 w 791490"/>
                <a:gd name="connsiteY36" fmla="*/ 240636 h 757557"/>
                <a:gd name="connsiteX37" fmla="*/ 468761 w 791490"/>
                <a:gd name="connsiteY37" fmla="*/ 250845 h 757557"/>
                <a:gd name="connsiteX38" fmla="*/ 511110 w 791490"/>
                <a:gd name="connsiteY38" fmla="*/ 250845 h 757557"/>
                <a:gd name="connsiteX39" fmla="*/ 515491 w 791490"/>
                <a:gd name="connsiteY39" fmla="*/ 255220 h 757557"/>
                <a:gd name="connsiteX40" fmla="*/ 515491 w 791490"/>
                <a:gd name="connsiteY40" fmla="*/ 272721 h 757557"/>
                <a:gd name="connsiteX41" fmla="*/ 511110 w 791490"/>
                <a:gd name="connsiteY41" fmla="*/ 277096 h 757557"/>
                <a:gd name="connsiteX42" fmla="*/ 468761 w 791490"/>
                <a:gd name="connsiteY42" fmla="*/ 277096 h 757557"/>
                <a:gd name="connsiteX43" fmla="*/ 458539 w 791490"/>
                <a:gd name="connsiteY43" fmla="*/ 287305 h 757557"/>
                <a:gd name="connsiteX44" fmla="*/ 458539 w 791490"/>
                <a:gd name="connsiteY44" fmla="*/ 294597 h 757557"/>
                <a:gd name="connsiteX45" fmla="*/ 468761 w 791490"/>
                <a:gd name="connsiteY45" fmla="*/ 304806 h 757557"/>
                <a:gd name="connsiteX46" fmla="*/ 511110 w 791490"/>
                <a:gd name="connsiteY46" fmla="*/ 304806 h 757557"/>
                <a:gd name="connsiteX47" fmla="*/ 515491 w 791490"/>
                <a:gd name="connsiteY47" fmla="*/ 309181 h 757557"/>
                <a:gd name="connsiteX48" fmla="*/ 515491 w 791490"/>
                <a:gd name="connsiteY48" fmla="*/ 326682 h 757557"/>
                <a:gd name="connsiteX49" fmla="*/ 511110 w 791490"/>
                <a:gd name="connsiteY49" fmla="*/ 331057 h 757557"/>
                <a:gd name="connsiteX50" fmla="*/ 468761 w 791490"/>
                <a:gd name="connsiteY50" fmla="*/ 331057 h 757557"/>
                <a:gd name="connsiteX51" fmla="*/ 458539 w 791490"/>
                <a:gd name="connsiteY51" fmla="*/ 341265 h 757557"/>
                <a:gd name="connsiteX52" fmla="*/ 458539 w 791490"/>
                <a:gd name="connsiteY52" fmla="*/ 348557 h 757557"/>
                <a:gd name="connsiteX53" fmla="*/ 468761 w 791490"/>
                <a:gd name="connsiteY53" fmla="*/ 358766 h 757557"/>
                <a:gd name="connsiteX54" fmla="*/ 511110 w 791490"/>
                <a:gd name="connsiteY54" fmla="*/ 358766 h 757557"/>
                <a:gd name="connsiteX55" fmla="*/ 515491 w 791490"/>
                <a:gd name="connsiteY55" fmla="*/ 364600 h 757557"/>
                <a:gd name="connsiteX56" fmla="*/ 395745 w 791490"/>
                <a:gd name="connsiteY56" fmla="*/ 478355 h 757557"/>
                <a:gd name="connsiteX57" fmla="*/ 276000 w 791490"/>
                <a:gd name="connsiteY57" fmla="*/ 364600 h 757557"/>
                <a:gd name="connsiteX58" fmla="*/ 280381 w 791490"/>
                <a:gd name="connsiteY58" fmla="*/ 358766 h 757557"/>
                <a:gd name="connsiteX59" fmla="*/ 376761 w 791490"/>
                <a:gd name="connsiteY59" fmla="*/ 358766 h 757557"/>
                <a:gd name="connsiteX60" fmla="*/ 386984 w 791490"/>
                <a:gd name="connsiteY60" fmla="*/ 348557 h 757557"/>
                <a:gd name="connsiteX61" fmla="*/ 386984 w 791490"/>
                <a:gd name="connsiteY61" fmla="*/ 341265 h 757557"/>
                <a:gd name="connsiteX62" fmla="*/ 376761 w 791490"/>
                <a:gd name="connsiteY62" fmla="*/ 331057 h 757557"/>
                <a:gd name="connsiteX63" fmla="*/ 280381 w 791490"/>
                <a:gd name="connsiteY63" fmla="*/ 331057 h 757557"/>
                <a:gd name="connsiteX64" fmla="*/ 276000 w 791490"/>
                <a:gd name="connsiteY64" fmla="*/ 326682 h 757557"/>
                <a:gd name="connsiteX65" fmla="*/ 276000 w 791490"/>
                <a:gd name="connsiteY65" fmla="*/ 309181 h 757557"/>
                <a:gd name="connsiteX66" fmla="*/ 280381 w 791490"/>
                <a:gd name="connsiteY66" fmla="*/ 304806 h 757557"/>
                <a:gd name="connsiteX67" fmla="*/ 376761 w 791490"/>
                <a:gd name="connsiteY67" fmla="*/ 304806 h 757557"/>
                <a:gd name="connsiteX68" fmla="*/ 386984 w 791490"/>
                <a:gd name="connsiteY68" fmla="*/ 294597 h 757557"/>
                <a:gd name="connsiteX69" fmla="*/ 386984 w 791490"/>
                <a:gd name="connsiteY69" fmla="*/ 287305 h 757557"/>
                <a:gd name="connsiteX70" fmla="*/ 376761 w 791490"/>
                <a:gd name="connsiteY70" fmla="*/ 277096 h 757557"/>
                <a:gd name="connsiteX71" fmla="*/ 280381 w 791490"/>
                <a:gd name="connsiteY71" fmla="*/ 277096 h 757557"/>
                <a:gd name="connsiteX72" fmla="*/ 276000 w 791490"/>
                <a:gd name="connsiteY72" fmla="*/ 272721 h 757557"/>
                <a:gd name="connsiteX73" fmla="*/ 276000 w 791490"/>
                <a:gd name="connsiteY73" fmla="*/ 255220 h 757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791490" h="757557">
                  <a:moveTo>
                    <a:pt x="407428" y="602319"/>
                  </a:moveTo>
                  <a:cubicBezTo>
                    <a:pt x="407428" y="609611"/>
                    <a:pt x="413269" y="613986"/>
                    <a:pt x="419110" y="613986"/>
                  </a:cubicBezTo>
                  <a:cubicBezTo>
                    <a:pt x="626475" y="603777"/>
                    <a:pt x="791491" y="471063"/>
                    <a:pt x="791491" y="307722"/>
                  </a:cubicBezTo>
                  <a:cubicBezTo>
                    <a:pt x="791491" y="138548"/>
                    <a:pt x="614793" y="0"/>
                    <a:pt x="395745" y="0"/>
                  </a:cubicBezTo>
                  <a:cubicBezTo>
                    <a:pt x="176698" y="0"/>
                    <a:pt x="0" y="137090"/>
                    <a:pt x="0" y="307722"/>
                  </a:cubicBezTo>
                  <a:cubicBezTo>
                    <a:pt x="0" y="395226"/>
                    <a:pt x="48190" y="475438"/>
                    <a:pt x="124127" y="530857"/>
                  </a:cubicBezTo>
                  <a:cubicBezTo>
                    <a:pt x="178158" y="570234"/>
                    <a:pt x="229269" y="612528"/>
                    <a:pt x="276000" y="659197"/>
                  </a:cubicBezTo>
                  <a:cubicBezTo>
                    <a:pt x="313968" y="697115"/>
                    <a:pt x="350476" y="732117"/>
                    <a:pt x="375301" y="755451"/>
                  </a:cubicBezTo>
                  <a:cubicBezTo>
                    <a:pt x="379682" y="759826"/>
                    <a:pt x="385523" y="756909"/>
                    <a:pt x="385523" y="751076"/>
                  </a:cubicBezTo>
                  <a:lnTo>
                    <a:pt x="385523" y="530857"/>
                  </a:lnTo>
                  <a:moveTo>
                    <a:pt x="384063" y="530857"/>
                  </a:moveTo>
                  <a:cubicBezTo>
                    <a:pt x="384063" y="529399"/>
                    <a:pt x="382603" y="526482"/>
                    <a:pt x="379682" y="526482"/>
                  </a:cubicBezTo>
                  <a:cubicBezTo>
                    <a:pt x="294984" y="519190"/>
                    <a:pt x="227809" y="447729"/>
                    <a:pt x="227809" y="360225"/>
                  </a:cubicBezTo>
                  <a:cubicBezTo>
                    <a:pt x="227809" y="352933"/>
                    <a:pt x="233650" y="348557"/>
                    <a:pt x="240952" y="348557"/>
                  </a:cubicBezTo>
                  <a:cubicBezTo>
                    <a:pt x="246793" y="348557"/>
                    <a:pt x="251174" y="354391"/>
                    <a:pt x="251174" y="360225"/>
                  </a:cubicBezTo>
                  <a:cubicBezTo>
                    <a:pt x="251174" y="438978"/>
                    <a:pt x="315428" y="503148"/>
                    <a:pt x="395745" y="503148"/>
                  </a:cubicBezTo>
                  <a:cubicBezTo>
                    <a:pt x="476063" y="503148"/>
                    <a:pt x="540317" y="438978"/>
                    <a:pt x="540317" y="360225"/>
                  </a:cubicBezTo>
                  <a:cubicBezTo>
                    <a:pt x="540317" y="354391"/>
                    <a:pt x="544698" y="348557"/>
                    <a:pt x="550539" y="348557"/>
                  </a:cubicBezTo>
                  <a:cubicBezTo>
                    <a:pt x="557840" y="348557"/>
                    <a:pt x="563682" y="352933"/>
                    <a:pt x="563682" y="360225"/>
                  </a:cubicBezTo>
                  <a:cubicBezTo>
                    <a:pt x="563682" y="447729"/>
                    <a:pt x="496507" y="519190"/>
                    <a:pt x="411809" y="526482"/>
                  </a:cubicBezTo>
                  <a:cubicBezTo>
                    <a:pt x="410348" y="526482"/>
                    <a:pt x="407428" y="527941"/>
                    <a:pt x="407428" y="530857"/>
                  </a:cubicBezTo>
                  <a:lnTo>
                    <a:pt x="407428" y="602319"/>
                  </a:lnTo>
                  <a:moveTo>
                    <a:pt x="276000" y="255220"/>
                  </a:moveTo>
                  <a:cubicBezTo>
                    <a:pt x="276000" y="252303"/>
                    <a:pt x="277460" y="250845"/>
                    <a:pt x="280381" y="250845"/>
                  </a:cubicBezTo>
                  <a:lnTo>
                    <a:pt x="376761" y="250845"/>
                  </a:lnTo>
                  <a:cubicBezTo>
                    <a:pt x="382603" y="250845"/>
                    <a:pt x="386984" y="246470"/>
                    <a:pt x="386984" y="240636"/>
                  </a:cubicBezTo>
                  <a:lnTo>
                    <a:pt x="386984" y="233344"/>
                  </a:lnTo>
                  <a:cubicBezTo>
                    <a:pt x="386984" y="227510"/>
                    <a:pt x="382603" y="223135"/>
                    <a:pt x="376761" y="223135"/>
                  </a:cubicBezTo>
                  <a:lnTo>
                    <a:pt x="280381" y="223135"/>
                  </a:lnTo>
                  <a:cubicBezTo>
                    <a:pt x="277460" y="223135"/>
                    <a:pt x="276000" y="220218"/>
                    <a:pt x="276000" y="217302"/>
                  </a:cubicBezTo>
                  <a:cubicBezTo>
                    <a:pt x="277460" y="186675"/>
                    <a:pt x="290603" y="158966"/>
                    <a:pt x="311047" y="138548"/>
                  </a:cubicBezTo>
                  <a:cubicBezTo>
                    <a:pt x="332952" y="116672"/>
                    <a:pt x="362158" y="103546"/>
                    <a:pt x="395745" y="103546"/>
                  </a:cubicBezTo>
                  <a:cubicBezTo>
                    <a:pt x="459999" y="103546"/>
                    <a:pt x="512571" y="154590"/>
                    <a:pt x="515491" y="217302"/>
                  </a:cubicBezTo>
                  <a:cubicBezTo>
                    <a:pt x="515491" y="220218"/>
                    <a:pt x="514031" y="223135"/>
                    <a:pt x="511110" y="223135"/>
                  </a:cubicBezTo>
                  <a:lnTo>
                    <a:pt x="468761" y="223135"/>
                  </a:lnTo>
                  <a:cubicBezTo>
                    <a:pt x="462920" y="223135"/>
                    <a:pt x="458539" y="227510"/>
                    <a:pt x="458539" y="233344"/>
                  </a:cubicBezTo>
                  <a:lnTo>
                    <a:pt x="458539" y="240636"/>
                  </a:lnTo>
                  <a:cubicBezTo>
                    <a:pt x="458539" y="246470"/>
                    <a:pt x="462920" y="250845"/>
                    <a:pt x="468761" y="250845"/>
                  </a:cubicBezTo>
                  <a:lnTo>
                    <a:pt x="511110" y="250845"/>
                  </a:lnTo>
                  <a:cubicBezTo>
                    <a:pt x="514031" y="250845"/>
                    <a:pt x="515491" y="253762"/>
                    <a:pt x="515491" y="255220"/>
                  </a:cubicBezTo>
                  <a:lnTo>
                    <a:pt x="515491" y="272721"/>
                  </a:lnTo>
                  <a:cubicBezTo>
                    <a:pt x="515491" y="275638"/>
                    <a:pt x="512571" y="277096"/>
                    <a:pt x="511110" y="277096"/>
                  </a:cubicBezTo>
                  <a:lnTo>
                    <a:pt x="468761" y="277096"/>
                  </a:lnTo>
                  <a:cubicBezTo>
                    <a:pt x="462920" y="277096"/>
                    <a:pt x="458539" y="281471"/>
                    <a:pt x="458539" y="287305"/>
                  </a:cubicBezTo>
                  <a:lnTo>
                    <a:pt x="458539" y="294597"/>
                  </a:lnTo>
                  <a:cubicBezTo>
                    <a:pt x="458539" y="300430"/>
                    <a:pt x="462920" y="304806"/>
                    <a:pt x="468761" y="304806"/>
                  </a:cubicBezTo>
                  <a:lnTo>
                    <a:pt x="511110" y="304806"/>
                  </a:lnTo>
                  <a:cubicBezTo>
                    <a:pt x="514031" y="304806"/>
                    <a:pt x="515491" y="307722"/>
                    <a:pt x="515491" y="309181"/>
                  </a:cubicBezTo>
                  <a:lnTo>
                    <a:pt x="515491" y="326682"/>
                  </a:lnTo>
                  <a:cubicBezTo>
                    <a:pt x="515491" y="329598"/>
                    <a:pt x="512571" y="331057"/>
                    <a:pt x="511110" y="331057"/>
                  </a:cubicBezTo>
                  <a:lnTo>
                    <a:pt x="468761" y="331057"/>
                  </a:lnTo>
                  <a:cubicBezTo>
                    <a:pt x="462920" y="331057"/>
                    <a:pt x="458539" y="335432"/>
                    <a:pt x="458539" y="341265"/>
                  </a:cubicBezTo>
                  <a:lnTo>
                    <a:pt x="458539" y="348557"/>
                  </a:lnTo>
                  <a:cubicBezTo>
                    <a:pt x="458539" y="354391"/>
                    <a:pt x="462920" y="358766"/>
                    <a:pt x="468761" y="358766"/>
                  </a:cubicBezTo>
                  <a:lnTo>
                    <a:pt x="511110" y="358766"/>
                  </a:lnTo>
                  <a:cubicBezTo>
                    <a:pt x="514031" y="358766"/>
                    <a:pt x="515491" y="361683"/>
                    <a:pt x="515491" y="364600"/>
                  </a:cubicBezTo>
                  <a:cubicBezTo>
                    <a:pt x="512571" y="428769"/>
                    <a:pt x="459999" y="478355"/>
                    <a:pt x="395745" y="478355"/>
                  </a:cubicBezTo>
                  <a:cubicBezTo>
                    <a:pt x="331492" y="478355"/>
                    <a:pt x="278920" y="427311"/>
                    <a:pt x="276000" y="364600"/>
                  </a:cubicBezTo>
                  <a:cubicBezTo>
                    <a:pt x="276000" y="361683"/>
                    <a:pt x="277460" y="358766"/>
                    <a:pt x="280381" y="358766"/>
                  </a:cubicBezTo>
                  <a:lnTo>
                    <a:pt x="376761" y="358766"/>
                  </a:lnTo>
                  <a:cubicBezTo>
                    <a:pt x="382603" y="358766"/>
                    <a:pt x="386984" y="354391"/>
                    <a:pt x="386984" y="348557"/>
                  </a:cubicBezTo>
                  <a:lnTo>
                    <a:pt x="386984" y="341265"/>
                  </a:lnTo>
                  <a:cubicBezTo>
                    <a:pt x="386984" y="335432"/>
                    <a:pt x="382603" y="331057"/>
                    <a:pt x="376761" y="331057"/>
                  </a:cubicBezTo>
                  <a:lnTo>
                    <a:pt x="280381" y="331057"/>
                  </a:lnTo>
                  <a:cubicBezTo>
                    <a:pt x="277460" y="331057"/>
                    <a:pt x="276000" y="329598"/>
                    <a:pt x="276000" y="326682"/>
                  </a:cubicBezTo>
                  <a:lnTo>
                    <a:pt x="276000" y="309181"/>
                  </a:lnTo>
                  <a:cubicBezTo>
                    <a:pt x="276000" y="306264"/>
                    <a:pt x="277460" y="304806"/>
                    <a:pt x="280381" y="304806"/>
                  </a:cubicBezTo>
                  <a:lnTo>
                    <a:pt x="376761" y="304806"/>
                  </a:lnTo>
                  <a:cubicBezTo>
                    <a:pt x="382603" y="304806"/>
                    <a:pt x="386984" y="300430"/>
                    <a:pt x="386984" y="294597"/>
                  </a:cubicBezTo>
                  <a:lnTo>
                    <a:pt x="386984" y="287305"/>
                  </a:lnTo>
                  <a:cubicBezTo>
                    <a:pt x="386984" y="281471"/>
                    <a:pt x="382603" y="277096"/>
                    <a:pt x="376761" y="277096"/>
                  </a:cubicBezTo>
                  <a:lnTo>
                    <a:pt x="280381" y="277096"/>
                  </a:lnTo>
                  <a:cubicBezTo>
                    <a:pt x="277460" y="277096"/>
                    <a:pt x="276000" y="275638"/>
                    <a:pt x="276000" y="272721"/>
                  </a:cubicBezTo>
                  <a:lnTo>
                    <a:pt x="276000" y="255220"/>
                  </a:lnTo>
                  <a:close/>
                </a:path>
              </a:pathLst>
            </a:custGeom>
            <a:solidFill>
              <a:srgbClr val="1D4C60"/>
            </a:solidFill>
            <a:ln w="14590"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D24497FD-5D49-7065-6740-54B0092DE3AA}"/>
                </a:ext>
              </a:extLst>
            </p:cNvPr>
            <p:cNvSpPr/>
            <p:nvPr/>
          </p:nvSpPr>
          <p:spPr>
            <a:xfrm>
              <a:off x="5495278" y="747869"/>
              <a:ext cx="125586" cy="27709"/>
            </a:xfrm>
            <a:custGeom>
              <a:avLst/>
              <a:gdLst>
                <a:gd name="connsiteX0" fmla="*/ 8762 w 125586"/>
                <a:gd name="connsiteY0" fmla="*/ 27710 h 27709"/>
                <a:gd name="connsiteX1" fmla="*/ 116825 w 125586"/>
                <a:gd name="connsiteY1" fmla="*/ 27710 h 27709"/>
                <a:gd name="connsiteX2" fmla="*/ 125587 w 125586"/>
                <a:gd name="connsiteY2" fmla="*/ 18959 h 27709"/>
                <a:gd name="connsiteX3" fmla="*/ 125587 w 125586"/>
                <a:gd name="connsiteY3" fmla="*/ 8750 h 27709"/>
                <a:gd name="connsiteX4" fmla="*/ 116825 w 125586"/>
                <a:gd name="connsiteY4" fmla="*/ 0 h 27709"/>
                <a:gd name="connsiteX5" fmla="*/ 8762 w 125586"/>
                <a:gd name="connsiteY5" fmla="*/ 0 h 27709"/>
                <a:gd name="connsiteX6" fmla="*/ 0 w 125586"/>
                <a:gd name="connsiteY6" fmla="*/ 8750 h 27709"/>
                <a:gd name="connsiteX7" fmla="*/ 0 w 125586"/>
                <a:gd name="connsiteY7" fmla="*/ 18959 h 27709"/>
                <a:gd name="connsiteX8" fmla="*/ 8762 w 125586"/>
                <a:gd name="connsiteY8" fmla="*/ 27710 h 2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86" h="27709">
                  <a:moveTo>
                    <a:pt x="8762" y="27710"/>
                  </a:moveTo>
                  <a:lnTo>
                    <a:pt x="116825" y="27710"/>
                  </a:lnTo>
                  <a:cubicBezTo>
                    <a:pt x="121206" y="27710"/>
                    <a:pt x="125587" y="23334"/>
                    <a:pt x="125587" y="18959"/>
                  </a:cubicBezTo>
                  <a:lnTo>
                    <a:pt x="125587" y="8750"/>
                  </a:lnTo>
                  <a:cubicBezTo>
                    <a:pt x="125587" y="4375"/>
                    <a:pt x="121206" y="0"/>
                    <a:pt x="116825" y="0"/>
                  </a:cubicBezTo>
                  <a:lnTo>
                    <a:pt x="8762" y="0"/>
                  </a:lnTo>
                  <a:cubicBezTo>
                    <a:pt x="4381" y="0"/>
                    <a:pt x="0" y="4375"/>
                    <a:pt x="0" y="8750"/>
                  </a:cubicBezTo>
                  <a:lnTo>
                    <a:pt x="0" y="18959"/>
                  </a:lnTo>
                  <a:cubicBezTo>
                    <a:pt x="0" y="23334"/>
                    <a:pt x="2921" y="27710"/>
                    <a:pt x="8762" y="27710"/>
                  </a:cubicBezTo>
                  <a:close/>
                </a:path>
              </a:pathLst>
            </a:custGeom>
            <a:solidFill>
              <a:srgbClr val="88D1DA"/>
            </a:solidFill>
            <a:ln w="14590"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0FE0453-F4EE-BBDD-CAE4-82C8B819047C}"/>
                </a:ext>
              </a:extLst>
            </p:cNvPr>
            <p:cNvSpPr/>
            <p:nvPr/>
          </p:nvSpPr>
          <p:spPr>
            <a:xfrm>
              <a:off x="5493818" y="803288"/>
              <a:ext cx="125587" cy="27709"/>
            </a:xfrm>
            <a:custGeom>
              <a:avLst/>
              <a:gdLst>
                <a:gd name="connsiteX0" fmla="*/ 8762 w 125587"/>
                <a:gd name="connsiteY0" fmla="*/ 27710 h 27709"/>
                <a:gd name="connsiteX1" fmla="*/ 116825 w 125587"/>
                <a:gd name="connsiteY1" fmla="*/ 27710 h 27709"/>
                <a:gd name="connsiteX2" fmla="*/ 125587 w 125587"/>
                <a:gd name="connsiteY2" fmla="*/ 18959 h 27709"/>
                <a:gd name="connsiteX3" fmla="*/ 125587 w 125587"/>
                <a:gd name="connsiteY3" fmla="*/ 8750 h 27709"/>
                <a:gd name="connsiteX4" fmla="*/ 116825 w 125587"/>
                <a:gd name="connsiteY4" fmla="*/ 0 h 27709"/>
                <a:gd name="connsiteX5" fmla="*/ 8762 w 125587"/>
                <a:gd name="connsiteY5" fmla="*/ 0 h 27709"/>
                <a:gd name="connsiteX6" fmla="*/ 0 w 125587"/>
                <a:gd name="connsiteY6" fmla="*/ 8750 h 27709"/>
                <a:gd name="connsiteX7" fmla="*/ 0 w 125587"/>
                <a:gd name="connsiteY7" fmla="*/ 18959 h 27709"/>
                <a:gd name="connsiteX8" fmla="*/ 8762 w 125587"/>
                <a:gd name="connsiteY8" fmla="*/ 27710 h 2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87" h="27709">
                  <a:moveTo>
                    <a:pt x="8762" y="27710"/>
                  </a:moveTo>
                  <a:lnTo>
                    <a:pt x="116825" y="27710"/>
                  </a:lnTo>
                  <a:cubicBezTo>
                    <a:pt x="121206" y="27710"/>
                    <a:pt x="125587" y="23334"/>
                    <a:pt x="125587" y="18959"/>
                  </a:cubicBezTo>
                  <a:lnTo>
                    <a:pt x="125587" y="8750"/>
                  </a:lnTo>
                  <a:cubicBezTo>
                    <a:pt x="125587" y="4375"/>
                    <a:pt x="121206" y="0"/>
                    <a:pt x="116825" y="0"/>
                  </a:cubicBezTo>
                  <a:lnTo>
                    <a:pt x="8762" y="0"/>
                  </a:lnTo>
                  <a:cubicBezTo>
                    <a:pt x="4381" y="0"/>
                    <a:pt x="0" y="4375"/>
                    <a:pt x="0" y="8750"/>
                  </a:cubicBezTo>
                  <a:lnTo>
                    <a:pt x="0" y="18959"/>
                  </a:lnTo>
                  <a:cubicBezTo>
                    <a:pt x="0" y="23334"/>
                    <a:pt x="2921" y="27710"/>
                    <a:pt x="8762" y="27710"/>
                  </a:cubicBezTo>
                  <a:close/>
                </a:path>
              </a:pathLst>
            </a:custGeom>
            <a:solidFill>
              <a:srgbClr val="88D1DA"/>
            </a:solidFill>
            <a:ln w="14590"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32C274F3-D86C-52E1-7A19-A93AB9C639C8}"/>
                </a:ext>
              </a:extLst>
            </p:cNvPr>
            <p:cNvSpPr/>
            <p:nvPr/>
          </p:nvSpPr>
          <p:spPr>
            <a:xfrm>
              <a:off x="5493818" y="857249"/>
              <a:ext cx="125587" cy="29167"/>
            </a:xfrm>
            <a:custGeom>
              <a:avLst/>
              <a:gdLst>
                <a:gd name="connsiteX0" fmla="*/ 8762 w 125587"/>
                <a:gd name="connsiteY0" fmla="*/ 29168 h 29167"/>
                <a:gd name="connsiteX1" fmla="*/ 116825 w 125587"/>
                <a:gd name="connsiteY1" fmla="*/ 29168 h 29167"/>
                <a:gd name="connsiteX2" fmla="*/ 125587 w 125587"/>
                <a:gd name="connsiteY2" fmla="*/ 20418 h 29167"/>
                <a:gd name="connsiteX3" fmla="*/ 125587 w 125587"/>
                <a:gd name="connsiteY3" fmla="*/ 8750 h 29167"/>
                <a:gd name="connsiteX4" fmla="*/ 116825 w 125587"/>
                <a:gd name="connsiteY4" fmla="*/ 0 h 29167"/>
                <a:gd name="connsiteX5" fmla="*/ 8762 w 125587"/>
                <a:gd name="connsiteY5" fmla="*/ 0 h 29167"/>
                <a:gd name="connsiteX6" fmla="*/ 0 w 125587"/>
                <a:gd name="connsiteY6" fmla="*/ 8750 h 29167"/>
                <a:gd name="connsiteX7" fmla="*/ 0 w 125587"/>
                <a:gd name="connsiteY7" fmla="*/ 18959 h 29167"/>
                <a:gd name="connsiteX8" fmla="*/ 8762 w 125587"/>
                <a:gd name="connsiteY8" fmla="*/ 29168 h 29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87" h="29167">
                  <a:moveTo>
                    <a:pt x="8762" y="29168"/>
                  </a:moveTo>
                  <a:lnTo>
                    <a:pt x="116825" y="29168"/>
                  </a:lnTo>
                  <a:cubicBezTo>
                    <a:pt x="121206" y="29168"/>
                    <a:pt x="125587" y="24793"/>
                    <a:pt x="125587" y="20418"/>
                  </a:cubicBezTo>
                  <a:lnTo>
                    <a:pt x="125587" y="8750"/>
                  </a:lnTo>
                  <a:cubicBezTo>
                    <a:pt x="125587" y="4375"/>
                    <a:pt x="121206" y="0"/>
                    <a:pt x="116825" y="0"/>
                  </a:cubicBezTo>
                  <a:lnTo>
                    <a:pt x="8762" y="0"/>
                  </a:lnTo>
                  <a:cubicBezTo>
                    <a:pt x="4381" y="0"/>
                    <a:pt x="0" y="4375"/>
                    <a:pt x="0" y="8750"/>
                  </a:cubicBezTo>
                  <a:lnTo>
                    <a:pt x="0" y="18959"/>
                  </a:lnTo>
                  <a:cubicBezTo>
                    <a:pt x="0" y="24793"/>
                    <a:pt x="4381" y="29168"/>
                    <a:pt x="8762" y="29168"/>
                  </a:cubicBezTo>
                  <a:close/>
                </a:path>
              </a:pathLst>
            </a:custGeom>
            <a:solidFill>
              <a:srgbClr val="88D1DA"/>
            </a:solidFill>
            <a:ln w="14590" cap="flat">
              <a:noFill/>
              <a:prstDash val="solid"/>
              <a:miter/>
            </a:ln>
          </p:spPr>
          <p:txBody>
            <a:bodyPr rtlCol="0" anchor="ctr"/>
            <a:lstStyle/>
            <a:p>
              <a:endParaRPr lang="en-US"/>
            </a:p>
          </p:txBody>
        </p:sp>
      </p:grpSp>
      <p:grpSp>
        <p:nvGrpSpPr>
          <p:cNvPr id="97" name="Graphic 2">
            <a:extLst>
              <a:ext uri="{FF2B5EF4-FFF2-40B4-BE49-F238E27FC236}">
                <a16:creationId xmlns:a16="http://schemas.microsoft.com/office/drawing/2014/main" id="{ED5D04ED-6674-29A3-B5A2-39D4AB25FBF6}"/>
              </a:ext>
            </a:extLst>
          </p:cNvPr>
          <p:cNvGrpSpPr/>
          <p:nvPr userDrawn="1"/>
        </p:nvGrpSpPr>
        <p:grpSpPr>
          <a:xfrm flipH="1">
            <a:off x="-221160" y="7487243"/>
            <a:ext cx="1184828" cy="1759477"/>
            <a:chOff x="5633414" y="4778704"/>
            <a:chExt cx="335872" cy="498772"/>
          </a:xfrm>
        </p:grpSpPr>
        <p:sp>
          <p:nvSpPr>
            <p:cNvPr id="98" name="Freeform 97">
              <a:extLst>
                <a:ext uri="{FF2B5EF4-FFF2-40B4-BE49-F238E27FC236}">
                  <a16:creationId xmlns:a16="http://schemas.microsoft.com/office/drawing/2014/main" id="{39E0A7A5-A5D6-1ACD-21EA-559D7B2FF4C4}"/>
                </a:ext>
              </a:extLst>
            </p:cNvPr>
            <p:cNvSpPr/>
            <p:nvPr/>
          </p:nvSpPr>
          <p:spPr>
            <a:xfrm>
              <a:off x="5633414" y="4778704"/>
              <a:ext cx="335872" cy="498772"/>
            </a:xfrm>
            <a:custGeom>
              <a:avLst/>
              <a:gdLst>
                <a:gd name="connsiteX0" fmla="*/ 156254 w 335872"/>
                <a:gd name="connsiteY0" fmla="*/ 427311 h 498772"/>
                <a:gd name="connsiteX1" fmla="*/ 151873 w 335872"/>
                <a:gd name="connsiteY1" fmla="*/ 422936 h 498772"/>
                <a:gd name="connsiteX2" fmla="*/ 0 w 335872"/>
                <a:gd name="connsiteY2" fmla="*/ 256678 h 498772"/>
                <a:gd name="connsiteX3" fmla="*/ 13143 w 335872"/>
                <a:gd name="connsiteY3" fmla="*/ 245011 h 498772"/>
                <a:gd name="connsiteX4" fmla="*/ 23365 w 335872"/>
                <a:gd name="connsiteY4" fmla="*/ 256678 h 498772"/>
                <a:gd name="connsiteX5" fmla="*/ 167936 w 335872"/>
                <a:gd name="connsiteY5" fmla="*/ 399601 h 498772"/>
                <a:gd name="connsiteX6" fmla="*/ 312508 w 335872"/>
                <a:gd name="connsiteY6" fmla="*/ 256678 h 498772"/>
                <a:gd name="connsiteX7" fmla="*/ 322730 w 335872"/>
                <a:gd name="connsiteY7" fmla="*/ 245011 h 498772"/>
                <a:gd name="connsiteX8" fmla="*/ 335873 w 335872"/>
                <a:gd name="connsiteY8" fmla="*/ 256678 h 498772"/>
                <a:gd name="connsiteX9" fmla="*/ 184000 w 335872"/>
                <a:gd name="connsiteY9" fmla="*/ 422936 h 498772"/>
                <a:gd name="connsiteX10" fmla="*/ 179619 w 335872"/>
                <a:gd name="connsiteY10" fmla="*/ 427311 h 498772"/>
                <a:gd name="connsiteX11" fmla="*/ 179619 w 335872"/>
                <a:gd name="connsiteY11" fmla="*/ 498773 h 498772"/>
                <a:gd name="connsiteX12" fmla="*/ 156254 w 335872"/>
                <a:gd name="connsiteY12" fmla="*/ 498773 h 498772"/>
                <a:gd name="connsiteX13" fmla="*/ 156254 w 335872"/>
                <a:gd name="connsiteY13" fmla="*/ 427311 h 498772"/>
                <a:gd name="connsiteX14" fmla="*/ 48190 w 335872"/>
                <a:gd name="connsiteY14" fmla="*/ 151673 h 498772"/>
                <a:gd name="connsiteX15" fmla="*/ 52571 w 335872"/>
                <a:gd name="connsiteY15" fmla="*/ 147298 h 498772"/>
                <a:gd name="connsiteX16" fmla="*/ 148952 w 335872"/>
                <a:gd name="connsiteY16" fmla="*/ 147298 h 498772"/>
                <a:gd name="connsiteX17" fmla="*/ 159175 w 335872"/>
                <a:gd name="connsiteY17" fmla="*/ 137089 h 498772"/>
                <a:gd name="connsiteX18" fmla="*/ 159175 w 335872"/>
                <a:gd name="connsiteY18" fmla="*/ 129797 h 498772"/>
                <a:gd name="connsiteX19" fmla="*/ 148952 w 335872"/>
                <a:gd name="connsiteY19" fmla="*/ 119589 h 498772"/>
                <a:gd name="connsiteX20" fmla="*/ 52571 w 335872"/>
                <a:gd name="connsiteY20" fmla="*/ 119589 h 498772"/>
                <a:gd name="connsiteX21" fmla="*/ 48190 w 335872"/>
                <a:gd name="connsiteY21" fmla="*/ 113755 h 498772"/>
                <a:gd name="connsiteX22" fmla="*/ 83238 w 335872"/>
                <a:gd name="connsiteY22" fmla="*/ 35002 h 498772"/>
                <a:gd name="connsiteX23" fmla="*/ 167936 w 335872"/>
                <a:gd name="connsiteY23" fmla="*/ 0 h 498772"/>
                <a:gd name="connsiteX24" fmla="*/ 287682 w 335872"/>
                <a:gd name="connsiteY24" fmla="*/ 113755 h 498772"/>
                <a:gd name="connsiteX25" fmla="*/ 283301 w 335872"/>
                <a:gd name="connsiteY25" fmla="*/ 119589 h 498772"/>
                <a:gd name="connsiteX26" fmla="*/ 240952 w 335872"/>
                <a:gd name="connsiteY26" fmla="*/ 119589 h 498772"/>
                <a:gd name="connsiteX27" fmla="*/ 230730 w 335872"/>
                <a:gd name="connsiteY27" fmla="*/ 129797 h 498772"/>
                <a:gd name="connsiteX28" fmla="*/ 230730 w 335872"/>
                <a:gd name="connsiteY28" fmla="*/ 137089 h 498772"/>
                <a:gd name="connsiteX29" fmla="*/ 240952 w 335872"/>
                <a:gd name="connsiteY29" fmla="*/ 147298 h 498772"/>
                <a:gd name="connsiteX30" fmla="*/ 283301 w 335872"/>
                <a:gd name="connsiteY30" fmla="*/ 147298 h 498772"/>
                <a:gd name="connsiteX31" fmla="*/ 287682 w 335872"/>
                <a:gd name="connsiteY31" fmla="*/ 151673 h 498772"/>
                <a:gd name="connsiteX32" fmla="*/ 287682 w 335872"/>
                <a:gd name="connsiteY32" fmla="*/ 169174 h 498772"/>
                <a:gd name="connsiteX33" fmla="*/ 283301 w 335872"/>
                <a:gd name="connsiteY33" fmla="*/ 173549 h 498772"/>
                <a:gd name="connsiteX34" fmla="*/ 240952 w 335872"/>
                <a:gd name="connsiteY34" fmla="*/ 173549 h 498772"/>
                <a:gd name="connsiteX35" fmla="*/ 230730 w 335872"/>
                <a:gd name="connsiteY35" fmla="*/ 183758 h 498772"/>
                <a:gd name="connsiteX36" fmla="*/ 230730 w 335872"/>
                <a:gd name="connsiteY36" fmla="*/ 191050 h 498772"/>
                <a:gd name="connsiteX37" fmla="*/ 240952 w 335872"/>
                <a:gd name="connsiteY37" fmla="*/ 201259 h 498772"/>
                <a:gd name="connsiteX38" fmla="*/ 283301 w 335872"/>
                <a:gd name="connsiteY38" fmla="*/ 201259 h 498772"/>
                <a:gd name="connsiteX39" fmla="*/ 287682 w 335872"/>
                <a:gd name="connsiteY39" fmla="*/ 205634 h 498772"/>
                <a:gd name="connsiteX40" fmla="*/ 287682 w 335872"/>
                <a:gd name="connsiteY40" fmla="*/ 223135 h 498772"/>
                <a:gd name="connsiteX41" fmla="*/ 283301 w 335872"/>
                <a:gd name="connsiteY41" fmla="*/ 227510 h 498772"/>
                <a:gd name="connsiteX42" fmla="*/ 240952 w 335872"/>
                <a:gd name="connsiteY42" fmla="*/ 227510 h 498772"/>
                <a:gd name="connsiteX43" fmla="*/ 230730 w 335872"/>
                <a:gd name="connsiteY43" fmla="*/ 237719 h 498772"/>
                <a:gd name="connsiteX44" fmla="*/ 230730 w 335872"/>
                <a:gd name="connsiteY44" fmla="*/ 245011 h 498772"/>
                <a:gd name="connsiteX45" fmla="*/ 240952 w 335872"/>
                <a:gd name="connsiteY45" fmla="*/ 255220 h 498772"/>
                <a:gd name="connsiteX46" fmla="*/ 283301 w 335872"/>
                <a:gd name="connsiteY46" fmla="*/ 255220 h 498772"/>
                <a:gd name="connsiteX47" fmla="*/ 287682 w 335872"/>
                <a:gd name="connsiteY47" fmla="*/ 261053 h 498772"/>
                <a:gd name="connsiteX48" fmla="*/ 167936 w 335872"/>
                <a:gd name="connsiteY48" fmla="*/ 374809 h 498772"/>
                <a:gd name="connsiteX49" fmla="*/ 48190 w 335872"/>
                <a:gd name="connsiteY49" fmla="*/ 261053 h 498772"/>
                <a:gd name="connsiteX50" fmla="*/ 52571 w 335872"/>
                <a:gd name="connsiteY50" fmla="*/ 255220 h 498772"/>
                <a:gd name="connsiteX51" fmla="*/ 148952 w 335872"/>
                <a:gd name="connsiteY51" fmla="*/ 255220 h 498772"/>
                <a:gd name="connsiteX52" fmla="*/ 159175 w 335872"/>
                <a:gd name="connsiteY52" fmla="*/ 245011 h 498772"/>
                <a:gd name="connsiteX53" fmla="*/ 159175 w 335872"/>
                <a:gd name="connsiteY53" fmla="*/ 239177 h 498772"/>
                <a:gd name="connsiteX54" fmla="*/ 148952 w 335872"/>
                <a:gd name="connsiteY54" fmla="*/ 228969 h 498772"/>
                <a:gd name="connsiteX55" fmla="*/ 52571 w 335872"/>
                <a:gd name="connsiteY55" fmla="*/ 228969 h 498772"/>
                <a:gd name="connsiteX56" fmla="*/ 48190 w 335872"/>
                <a:gd name="connsiteY56" fmla="*/ 224593 h 498772"/>
                <a:gd name="connsiteX57" fmla="*/ 48190 w 335872"/>
                <a:gd name="connsiteY57" fmla="*/ 207093 h 498772"/>
                <a:gd name="connsiteX58" fmla="*/ 52571 w 335872"/>
                <a:gd name="connsiteY58" fmla="*/ 202717 h 498772"/>
                <a:gd name="connsiteX59" fmla="*/ 148952 w 335872"/>
                <a:gd name="connsiteY59" fmla="*/ 202717 h 498772"/>
                <a:gd name="connsiteX60" fmla="*/ 159175 w 335872"/>
                <a:gd name="connsiteY60" fmla="*/ 192509 h 498772"/>
                <a:gd name="connsiteX61" fmla="*/ 159175 w 335872"/>
                <a:gd name="connsiteY61" fmla="*/ 185217 h 498772"/>
                <a:gd name="connsiteX62" fmla="*/ 148952 w 335872"/>
                <a:gd name="connsiteY62" fmla="*/ 175008 h 498772"/>
                <a:gd name="connsiteX63" fmla="*/ 52571 w 335872"/>
                <a:gd name="connsiteY63" fmla="*/ 175008 h 498772"/>
                <a:gd name="connsiteX64" fmla="*/ 48190 w 335872"/>
                <a:gd name="connsiteY64" fmla="*/ 170633 h 498772"/>
                <a:gd name="connsiteX65" fmla="*/ 48190 w 335872"/>
                <a:gd name="connsiteY65" fmla="*/ 151673 h 49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35872" h="498772">
                  <a:moveTo>
                    <a:pt x="156254" y="427311"/>
                  </a:moveTo>
                  <a:cubicBezTo>
                    <a:pt x="156254" y="425853"/>
                    <a:pt x="154794" y="422936"/>
                    <a:pt x="151873" y="422936"/>
                  </a:cubicBezTo>
                  <a:cubicBezTo>
                    <a:pt x="67175" y="415644"/>
                    <a:pt x="0" y="344182"/>
                    <a:pt x="0" y="256678"/>
                  </a:cubicBezTo>
                  <a:cubicBezTo>
                    <a:pt x="0" y="249386"/>
                    <a:pt x="5841" y="245011"/>
                    <a:pt x="13143" y="245011"/>
                  </a:cubicBezTo>
                  <a:cubicBezTo>
                    <a:pt x="18984" y="245011"/>
                    <a:pt x="23365" y="250845"/>
                    <a:pt x="23365" y="256678"/>
                  </a:cubicBezTo>
                  <a:cubicBezTo>
                    <a:pt x="23365" y="335432"/>
                    <a:pt x="87619" y="399601"/>
                    <a:pt x="167936" y="399601"/>
                  </a:cubicBezTo>
                  <a:cubicBezTo>
                    <a:pt x="248254" y="399601"/>
                    <a:pt x="312508" y="335432"/>
                    <a:pt x="312508" y="256678"/>
                  </a:cubicBezTo>
                  <a:cubicBezTo>
                    <a:pt x="312508" y="250845"/>
                    <a:pt x="316888" y="245011"/>
                    <a:pt x="322730" y="245011"/>
                  </a:cubicBezTo>
                  <a:cubicBezTo>
                    <a:pt x="330031" y="245011"/>
                    <a:pt x="335873" y="249386"/>
                    <a:pt x="335873" y="256678"/>
                  </a:cubicBezTo>
                  <a:cubicBezTo>
                    <a:pt x="335873" y="344182"/>
                    <a:pt x="268698" y="415644"/>
                    <a:pt x="184000" y="422936"/>
                  </a:cubicBezTo>
                  <a:cubicBezTo>
                    <a:pt x="182539" y="422936"/>
                    <a:pt x="179619" y="424394"/>
                    <a:pt x="179619" y="427311"/>
                  </a:cubicBezTo>
                  <a:lnTo>
                    <a:pt x="179619" y="498773"/>
                  </a:lnTo>
                  <a:lnTo>
                    <a:pt x="156254" y="498773"/>
                  </a:lnTo>
                  <a:lnTo>
                    <a:pt x="156254" y="427311"/>
                  </a:lnTo>
                  <a:moveTo>
                    <a:pt x="48190" y="151673"/>
                  </a:moveTo>
                  <a:cubicBezTo>
                    <a:pt x="48190" y="148757"/>
                    <a:pt x="49651" y="147298"/>
                    <a:pt x="52571" y="147298"/>
                  </a:cubicBezTo>
                  <a:lnTo>
                    <a:pt x="148952" y="147298"/>
                  </a:lnTo>
                  <a:cubicBezTo>
                    <a:pt x="154794" y="147298"/>
                    <a:pt x="159175" y="142923"/>
                    <a:pt x="159175" y="137089"/>
                  </a:cubicBezTo>
                  <a:lnTo>
                    <a:pt x="159175" y="129797"/>
                  </a:lnTo>
                  <a:cubicBezTo>
                    <a:pt x="159175" y="123964"/>
                    <a:pt x="154794" y="119589"/>
                    <a:pt x="148952" y="119589"/>
                  </a:cubicBezTo>
                  <a:lnTo>
                    <a:pt x="52571" y="119589"/>
                  </a:lnTo>
                  <a:cubicBezTo>
                    <a:pt x="49651" y="119589"/>
                    <a:pt x="48190" y="116672"/>
                    <a:pt x="48190" y="113755"/>
                  </a:cubicBezTo>
                  <a:cubicBezTo>
                    <a:pt x="49651" y="83129"/>
                    <a:pt x="62794" y="55419"/>
                    <a:pt x="83238" y="35002"/>
                  </a:cubicBezTo>
                  <a:cubicBezTo>
                    <a:pt x="105143" y="13126"/>
                    <a:pt x="134349" y="0"/>
                    <a:pt x="167936" y="0"/>
                  </a:cubicBezTo>
                  <a:cubicBezTo>
                    <a:pt x="232190" y="0"/>
                    <a:pt x="284762" y="51044"/>
                    <a:pt x="287682" y="113755"/>
                  </a:cubicBezTo>
                  <a:cubicBezTo>
                    <a:pt x="287682" y="116672"/>
                    <a:pt x="286222" y="119589"/>
                    <a:pt x="283301" y="119589"/>
                  </a:cubicBezTo>
                  <a:lnTo>
                    <a:pt x="240952" y="119589"/>
                  </a:lnTo>
                  <a:cubicBezTo>
                    <a:pt x="235111" y="119589"/>
                    <a:pt x="230730" y="123964"/>
                    <a:pt x="230730" y="129797"/>
                  </a:cubicBezTo>
                  <a:lnTo>
                    <a:pt x="230730" y="137089"/>
                  </a:lnTo>
                  <a:cubicBezTo>
                    <a:pt x="230730" y="142923"/>
                    <a:pt x="235111" y="147298"/>
                    <a:pt x="240952" y="147298"/>
                  </a:cubicBezTo>
                  <a:lnTo>
                    <a:pt x="283301" y="147298"/>
                  </a:lnTo>
                  <a:cubicBezTo>
                    <a:pt x="286222" y="147298"/>
                    <a:pt x="287682" y="150215"/>
                    <a:pt x="287682" y="151673"/>
                  </a:cubicBezTo>
                  <a:lnTo>
                    <a:pt x="287682" y="169174"/>
                  </a:lnTo>
                  <a:cubicBezTo>
                    <a:pt x="287682" y="172091"/>
                    <a:pt x="284762" y="173549"/>
                    <a:pt x="283301" y="173549"/>
                  </a:cubicBezTo>
                  <a:lnTo>
                    <a:pt x="240952" y="173549"/>
                  </a:lnTo>
                  <a:cubicBezTo>
                    <a:pt x="235111" y="173549"/>
                    <a:pt x="230730" y="177925"/>
                    <a:pt x="230730" y="183758"/>
                  </a:cubicBezTo>
                  <a:lnTo>
                    <a:pt x="230730" y="191050"/>
                  </a:lnTo>
                  <a:cubicBezTo>
                    <a:pt x="230730" y="196884"/>
                    <a:pt x="235111" y="201259"/>
                    <a:pt x="240952" y="201259"/>
                  </a:cubicBezTo>
                  <a:lnTo>
                    <a:pt x="283301" y="201259"/>
                  </a:lnTo>
                  <a:cubicBezTo>
                    <a:pt x="286222" y="201259"/>
                    <a:pt x="287682" y="204176"/>
                    <a:pt x="287682" y="205634"/>
                  </a:cubicBezTo>
                  <a:lnTo>
                    <a:pt x="287682" y="223135"/>
                  </a:lnTo>
                  <a:cubicBezTo>
                    <a:pt x="287682" y="226052"/>
                    <a:pt x="284762" y="227510"/>
                    <a:pt x="283301" y="227510"/>
                  </a:cubicBezTo>
                  <a:lnTo>
                    <a:pt x="240952" y="227510"/>
                  </a:lnTo>
                  <a:cubicBezTo>
                    <a:pt x="235111" y="227510"/>
                    <a:pt x="230730" y="231885"/>
                    <a:pt x="230730" y="237719"/>
                  </a:cubicBezTo>
                  <a:lnTo>
                    <a:pt x="230730" y="245011"/>
                  </a:lnTo>
                  <a:cubicBezTo>
                    <a:pt x="230730" y="250845"/>
                    <a:pt x="235111" y="255220"/>
                    <a:pt x="240952" y="255220"/>
                  </a:cubicBezTo>
                  <a:lnTo>
                    <a:pt x="283301" y="255220"/>
                  </a:lnTo>
                  <a:cubicBezTo>
                    <a:pt x="286222" y="255220"/>
                    <a:pt x="287682" y="258137"/>
                    <a:pt x="287682" y="261053"/>
                  </a:cubicBezTo>
                  <a:cubicBezTo>
                    <a:pt x="284762" y="325223"/>
                    <a:pt x="232190" y="374809"/>
                    <a:pt x="167936" y="374809"/>
                  </a:cubicBezTo>
                  <a:cubicBezTo>
                    <a:pt x="103682" y="374809"/>
                    <a:pt x="51111" y="323765"/>
                    <a:pt x="48190" y="261053"/>
                  </a:cubicBezTo>
                  <a:cubicBezTo>
                    <a:pt x="48190" y="258137"/>
                    <a:pt x="49651" y="255220"/>
                    <a:pt x="52571" y="255220"/>
                  </a:cubicBezTo>
                  <a:lnTo>
                    <a:pt x="148952" y="255220"/>
                  </a:lnTo>
                  <a:cubicBezTo>
                    <a:pt x="154794" y="255220"/>
                    <a:pt x="159175" y="250845"/>
                    <a:pt x="159175" y="245011"/>
                  </a:cubicBezTo>
                  <a:lnTo>
                    <a:pt x="159175" y="239177"/>
                  </a:lnTo>
                  <a:cubicBezTo>
                    <a:pt x="159175" y="233344"/>
                    <a:pt x="154794" y="228969"/>
                    <a:pt x="148952" y="228969"/>
                  </a:cubicBezTo>
                  <a:lnTo>
                    <a:pt x="52571" y="228969"/>
                  </a:lnTo>
                  <a:cubicBezTo>
                    <a:pt x="49651" y="228969"/>
                    <a:pt x="48190" y="227510"/>
                    <a:pt x="48190" y="224593"/>
                  </a:cubicBezTo>
                  <a:lnTo>
                    <a:pt x="48190" y="207093"/>
                  </a:lnTo>
                  <a:cubicBezTo>
                    <a:pt x="48190" y="204176"/>
                    <a:pt x="49651" y="202717"/>
                    <a:pt x="52571" y="202717"/>
                  </a:cubicBezTo>
                  <a:lnTo>
                    <a:pt x="148952" y="202717"/>
                  </a:lnTo>
                  <a:cubicBezTo>
                    <a:pt x="154794" y="202717"/>
                    <a:pt x="159175" y="198342"/>
                    <a:pt x="159175" y="192509"/>
                  </a:cubicBezTo>
                  <a:lnTo>
                    <a:pt x="159175" y="185217"/>
                  </a:lnTo>
                  <a:cubicBezTo>
                    <a:pt x="159175" y="179383"/>
                    <a:pt x="154794" y="175008"/>
                    <a:pt x="148952" y="175008"/>
                  </a:cubicBezTo>
                  <a:lnTo>
                    <a:pt x="52571" y="175008"/>
                  </a:lnTo>
                  <a:cubicBezTo>
                    <a:pt x="49651" y="175008"/>
                    <a:pt x="48190" y="173549"/>
                    <a:pt x="48190" y="170633"/>
                  </a:cubicBezTo>
                  <a:lnTo>
                    <a:pt x="48190" y="151673"/>
                  </a:lnTo>
                  <a:close/>
                </a:path>
              </a:pathLst>
            </a:custGeom>
            <a:solidFill>
              <a:srgbClr val="FFFFFF"/>
            </a:solidFill>
            <a:ln w="14590"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E63BED93-51A3-8643-3A72-6F040CAD4876}"/>
                </a:ext>
              </a:extLst>
            </p:cNvPr>
            <p:cNvSpPr/>
            <p:nvPr/>
          </p:nvSpPr>
          <p:spPr>
            <a:xfrm>
              <a:off x="5668462" y="4898293"/>
              <a:ext cx="125586" cy="27709"/>
            </a:xfrm>
            <a:custGeom>
              <a:avLst/>
              <a:gdLst>
                <a:gd name="connsiteX0" fmla="*/ 8762 w 125586"/>
                <a:gd name="connsiteY0" fmla="*/ 27710 h 27709"/>
                <a:gd name="connsiteX1" fmla="*/ 116825 w 125586"/>
                <a:gd name="connsiteY1" fmla="*/ 27710 h 27709"/>
                <a:gd name="connsiteX2" fmla="*/ 125587 w 125586"/>
                <a:gd name="connsiteY2" fmla="*/ 18959 h 27709"/>
                <a:gd name="connsiteX3" fmla="*/ 125587 w 125586"/>
                <a:gd name="connsiteY3" fmla="*/ 8750 h 27709"/>
                <a:gd name="connsiteX4" fmla="*/ 116825 w 125586"/>
                <a:gd name="connsiteY4" fmla="*/ 0 h 27709"/>
                <a:gd name="connsiteX5" fmla="*/ 8762 w 125586"/>
                <a:gd name="connsiteY5" fmla="*/ 0 h 27709"/>
                <a:gd name="connsiteX6" fmla="*/ 0 w 125586"/>
                <a:gd name="connsiteY6" fmla="*/ 8750 h 27709"/>
                <a:gd name="connsiteX7" fmla="*/ 0 w 125586"/>
                <a:gd name="connsiteY7" fmla="*/ 18959 h 27709"/>
                <a:gd name="connsiteX8" fmla="*/ 8762 w 125586"/>
                <a:gd name="connsiteY8" fmla="*/ 27710 h 2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86" h="27709">
                  <a:moveTo>
                    <a:pt x="8762" y="27710"/>
                  </a:moveTo>
                  <a:lnTo>
                    <a:pt x="116825" y="27710"/>
                  </a:lnTo>
                  <a:cubicBezTo>
                    <a:pt x="121206" y="27710"/>
                    <a:pt x="125587" y="23334"/>
                    <a:pt x="125587" y="18959"/>
                  </a:cubicBezTo>
                  <a:lnTo>
                    <a:pt x="125587" y="8750"/>
                  </a:lnTo>
                  <a:cubicBezTo>
                    <a:pt x="125587" y="4375"/>
                    <a:pt x="121206" y="0"/>
                    <a:pt x="116825" y="0"/>
                  </a:cubicBezTo>
                  <a:lnTo>
                    <a:pt x="8762" y="0"/>
                  </a:lnTo>
                  <a:cubicBezTo>
                    <a:pt x="4381" y="0"/>
                    <a:pt x="0" y="4375"/>
                    <a:pt x="0" y="8750"/>
                  </a:cubicBezTo>
                  <a:lnTo>
                    <a:pt x="0" y="18959"/>
                  </a:lnTo>
                  <a:cubicBezTo>
                    <a:pt x="0" y="24793"/>
                    <a:pt x="4381" y="27710"/>
                    <a:pt x="8762" y="27710"/>
                  </a:cubicBezTo>
                  <a:close/>
                </a:path>
              </a:pathLst>
            </a:custGeom>
            <a:solidFill>
              <a:srgbClr val="88D1DA"/>
            </a:solidFill>
            <a:ln w="14590"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BC954B42-F246-E26C-D999-57D107693523}"/>
                </a:ext>
              </a:extLst>
            </p:cNvPr>
            <p:cNvSpPr/>
            <p:nvPr/>
          </p:nvSpPr>
          <p:spPr>
            <a:xfrm>
              <a:off x="5667002" y="4953712"/>
              <a:ext cx="125587" cy="27709"/>
            </a:xfrm>
            <a:custGeom>
              <a:avLst/>
              <a:gdLst>
                <a:gd name="connsiteX0" fmla="*/ 8762 w 125587"/>
                <a:gd name="connsiteY0" fmla="*/ 27710 h 27709"/>
                <a:gd name="connsiteX1" fmla="*/ 116825 w 125587"/>
                <a:gd name="connsiteY1" fmla="*/ 27710 h 27709"/>
                <a:gd name="connsiteX2" fmla="*/ 125587 w 125587"/>
                <a:gd name="connsiteY2" fmla="*/ 18959 h 27709"/>
                <a:gd name="connsiteX3" fmla="*/ 125587 w 125587"/>
                <a:gd name="connsiteY3" fmla="*/ 8750 h 27709"/>
                <a:gd name="connsiteX4" fmla="*/ 116825 w 125587"/>
                <a:gd name="connsiteY4" fmla="*/ 0 h 27709"/>
                <a:gd name="connsiteX5" fmla="*/ 8762 w 125587"/>
                <a:gd name="connsiteY5" fmla="*/ 0 h 27709"/>
                <a:gd name="connsiteX6" fmla="*/ 0 w 125587"/>
                <a:gd name="connsiteY6" fmla="*/ 8750 h 27709"/>
                <a:gd name="connsiteX7" fmla="*/ 0 w 125587"/>
                <a:gd name="connsiteY7" fmla="*/ 18959 h 27709"/>
                <a:gd name="connsiteX8" fmla="*/ 8762 w 125587"/>
                <a:gd name="connsiteY8" fmla="*/ 27710 h 2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87" h="27709">
                  <a:moveTo>
                    <a:pt x="8762" y="27710"/>
                  </a:moveTo>
                  <a:lnTo>
                    <a:pt x="116825" y="27710"/>
                  </a:lnTo>
                  <a:cubicBezTo>
                    <a:pt x="121206" y="27710"/>
                    <a:pt x="125587" y="23334"/>
                    <a:pt x="125587" y="18959"/>
                  </a:cubicBezTo>
                  <a:lnTo>
                    <a:pt x="125587" y="8750"/>
                  </a:lnTo>
                  <a:cubicBezTo>
                    <a:pt x="125587" y="4375"/>
                    <a:pt x="121206" y="0"/>
                    <a:pt x="116825" y="0"/>
                  </a:cubicBezTo>
                  <a:lnTo>
                    <a:pt x="8762" y="0"/>
                  </a:lnTo>
                  <a:cubicBezTo>
                    <a:pt x="4381" y="0"/>
                    <a:pt x="0" y="4375"/>
                    <a:pt x="0" y="8750"/>
                  </a:cubicBezTo>
                  <a:lnTo>
                    <a:pt x="0" y="18959"/>
                  </a:lnTo>
                  <a:cubicBezTo>
                    <a:pt x="0" y="23334"/>
                    <a:pt x="4381" y="27710"/>
                    <a:pt x="8762" y="27710"/>
                  </a:cubicBezTo>
                  <a:close/>
                </a:path>
              </a:pathLst>
            </a:custGeom>
            <a:solidFill>
              <a:srgbClr val="88D1DA"/>
            </a:solidFill>
            <a:ln w="14590"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0F8797E8-961E-A976-E009-F97218C54BE8}"/>
                </a:ext>
              </a:extLst>
            </p:cNvPr>
            <p:cNvSpPr/>
            <p:nvPr/>
          </p:nvSpPr>
          <p:spPr>
            <a:xfrm>
              <a:off x="5668179" y="5009131"/>
              <a:ext cx="125870" cy="27709"/>
            </a:xfrm>
            <a:custGeom>
              <a:avLst/>
              <a:gdLst>
                <a:gd name="connsiteX0" fmla="*/ 9045 w 125870"/>
                <a:gd name="connsiteY0" fmla="*/ 27710 h 27709"/>
                <a:gd name="connsiteX1" fmla="*/ 117108 w 125870"/>
                <a:gd name="connsiteY1" fmla="*/ 27710 h 27709"/>
                <a:gd name="connsiteX2" fmla="*/ 125870 w 125870"/>
                <a:gd name="connsiteY2" fmla="*/ 18959 h 27709"/>
                <a:gd name="connsiteX3" fmla="*/ 125870 w 125870"/>
                <a:gd name="connsiteY3" fmla="*/ 8750 h 27709"/>
                <a:gd name="connsiteX4" fmla="*/ 117108 w 125870"/>
                <a:gd name="connsiteY4" fmla="*/ 0 h 27709"/>
                <a:gd name="connsiteX5" fmla="*/ 9045 w 125870"/>
                <a:gd name="connsiteY5" fmla="*/ 0 h 27709"/>
                <a:gd name="connsiteX6" fmla="*/ 283 w 125870"/>
                <a:gd name="connsiteY6" fmla="*/ 8750 h 27709"/>
                <a:gd name="connsiteX7" fmla="*/ 283 w 125870"/>
                <a:gd name="connsiteY7" fmla="*/ 18959 h 27709"/>
                <a:gd name="connsiteX8" fmla="*/ 9045 w 125870"/>
                <a:gd name="connsiteY8" fmla="*/ 27710 h 2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870" h="27709">
                  <a:moveTo>
                    <a:pt x="9045" y="27710"/>
                  </a:moveTo>
                  <a:lnTo>
                    <a:pt x="117108" y="27710"/>
                  </a:lnTo>
                  <a:cubicBezTo>
                    <a:pt x="121489" y="27710"/>
                    <a:pt x="125870" y="23334"/>
                    <a:pt x="125870" y="18959"/>
                  </a:cubicBezTo>
                  <a:lnTo>
                    <a:pt x="125870" y="8750"/>
                  </a:lnTo>
                  <a:cubicBezTo>
                    <a:pt x="125870" y="4375"/>
                    <a:pt x="121489" y="0"/>
                    <a:pt x="117108" y="0"/>
                  </a:cubicBezTo>
                  <a:lnTo>
                    <a:pt x="9045" y="0"/>
                  </a:lnTo>
                  <a:cubicBezTo>
                    <a:pt x="4664" y="0"/>
                    <a:pt x="283" y="4375"/>
                    <a:pt x="283" y="8750"/>
                  </a:cubicBezTo>
                  <a:lnTo>
                    <a:pt x="283" y="18959"/>
                  </a:lnTo>
                  <a:cubicBezTo>
                    <a:pt x="-1177" y="23334"/>
                    <a:pt x="3204" y="27710"/>
                    <a:pt x="9045" y="27710"/>
                  </a:cubicBezTo>
                  <a:close/>
                </a:path>
              </a:pathLst>
            </a:custGeom>
            <a:solidFill>
              <a:srgbClr val="88D1DA"/>
            </a:solidFill>
            <a:ln w="14590" cap="flat">
              <a:noFill/>
              <a:prstDash val="solid"/>
              <a:miter/>
            </a:ln>
          </p:spPr>
          <p:txBody>
            <a:bodyPr rtlCol="0" anchor="ctr"/>
            <a:lstStyle/>
            <a:p>
              <a:endParaRPr lang="en-US"/>
            </a:p>
          </p:txBody>
        </p:sp>
      </p:grpSp>
      <p:sp>
        <p:nvSpPr>
          <p:cNvPr id="105" name="Rectangle 104">
            <a:extLst>
              <a:ext uri="{FF2B5EF4-FFF2-40B4-BE49-F238E27FC236}">
                <a16:creationId xmlns:a16="http://schemas.microsoft.com/office/drawing/2014/main" id="{66BDA83B-0C94-672E-FF12-1F77E6D82A55}"/>
              </a:ext>
            </a:extLst>
          </p:cNvPr>
          <p:cNvSpPr/>
          <p:nvPr userDrawn="1"/>
        </p:nvSpPr>
        <p:spPr>
          <a:xfrm>
            <a:off x="-2706886" y="-375480"/>
            <a:ext cx="2675281" cy="12337184"/>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9347" tIns="24673" rIns="49347" bIns="24673" numCol="1" spcCol="0" rtlCol="0" fromWordArt="0" anchor="ctr" anchorCtr="0" forceAA="0" compatLnSpc="1">
            <a:prstTxWarp prst="textNoShape">
              <a:avLst/>
            </a:prstTxWarp>
            <a:noAutofit/>
          </a:bodyPr>
          <a:lstStyle/>
          <a:p>
            <a:endParaRPr lang="en-GB" sz="529"/>
          </a:p>
        </p:txBody>
      </p:sp>
      <p:pic>
        <p:nvPicPr>
          <p:cNvPr id="3" name="Picture 2">
            <a:extLst>
              <a:ext uri="{FF2B5EF4-FFF2-40B4-BE49-F238E27FC236}">
                <a16:creationId xmlns:a16="http://schemas.microsoft.com/office/drawing/2014/main" id="{A880D813-8306-642B-09C9-F4939156CBF4}"/>
              </a:ext>
            </a:extLst>
          </p:cNvPr>
          <p:cNvPicPr>
            <a:picLocks noChangeAspect="1"/>
          </p:cNvPicPr>
          <p:nvPr userDrawn="1"/>
        </p:nvPicPr>
        <p:blipFill>
          <a:blip r:embed="rId2"/>
          <a:stretch>
            <a:fillRect/>
          </a:stretch>
        </p:blipFill>
        <p:spPr>
          <a:xfrm>
            <a:off x="473749" y="9930682"/>
            <a:ext cx="1501355" cy="334309"/>
          </a:xfrm>
          <a:prstGeom prst="rect">
            <a:avLst/>
          </a:prstGeom>
        </p:spPr>
      </p:pic>
    </p:spTree>
    <p:extLst>
      <p:ext uri="{BB962C8B-B14F-4D97-AF65-F5344CB8AC3E}">
        <p14:creationId xmlns:p14="http://schemas.microsoft.com/office/powerpoint/2010/main" val="1092501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Statement 05">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088C9B4-A1F9-AF40-B9F7-65EEAED2967F}"/>
              </a:ext>
            </a:extLst>
          </p:cNvPr>
          <p:cNvSpPr/>
          <p:nvPr userDrawn="1"/>
        </p:nvSpPr>
        <p:spPr>
          <a:xfrm>
            <a:off x="1888209" y="3577645"/>
            <a:ext cx="3783257" cy="3536523"/>
          </a:xfrm>
          <a:prstGeom prst="rect">
            <a:avLst/>
          </a:prstGeom>
          <a:solidFill>
            <a:srgbClr val="F26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13" name="Picture Placeholder 12">
            <a:extLst>
              <a:ext uri="{FF2B5EF4-FFF2-40B4-BE49-F238E27FC236}">
                <a16:creationId xmlns:a16="http://schemas.microsoft.com/office/drawing/2014/main" id="{63D4115E-60CA-864E-A2B1-256DD5A70E6E}"/>
              </a:ext>
            </a:extLst>
          </p:cNvPr>
          <p:cNvSpPr>
            <a:spLocks noGrp="1"/>
          </p:cNvSpPr>
          <p:nvPr>
            <p:ph type="pic" sz="quarter" idx="11"/>
          </p:nvPr>
        </p:nvSpPr>
        <p:spPr>
          <a:xfrm>
            <a:off x="0" y="0"/>
            <a:ext cx="7559675" cy="10691813"/>
          </a:xfrm>
          <a:custGeom>
            <a:avLst/>
            <a:gdLst>
              <a:gd name="connsiteX0" fmla="*/ 1888209 w 7559675"/>
              <a:gd name="connsiteY0" fmla="*/ 3577645 h 10691813"/>
              <a:gd name="connsiteX1" fmla="*/ 1888209 w 7559675"/>
              <a:gd name="connsiteY1" fmla="*/ 7114168 h 10691813"/>
              <a:gd name="connsiteX2" fmla="*/ 5671466 w 7559675"/>
              <a:gd name="connsiteY2" fmla="*/ 7114168 h 10691813"/>
              <a:gd name="connsiteX3" fmla="*/ 5671466 w 7559675"/>
              <a:gd name="connsiteY3" fmla="*/ 3577645 h 10691813"/>
              <a:gd name="connsiteX4" fmla="*/ 0 w 7559675"/>
              <a:gd name="connsiteY4" fmla="*/ 0 h 10691813"/>
              <a:gd name="connsiteX5" fmla="*/ 7559675 w 7559675"/>
              <a:gd name="connsiteY5" fmla="*/ 0 h 10691813"/>
              <a:gd name="connsiteX6" fmla="*/ 7559675 w 7559675"/>
              <a:gd name="connsiteY6" fmla="*/ 10691813 h 10691813"/>
              <a:gd name="connsiteX7" fmla="*/ 0 w 7559675"/>
              <a:gd name="connsiteY7" fmla="*/ 10691813 h 1069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9675" h="10691813">
                <a:moveTo>
                  <a:pt x="1888209" y="3577645"/>
                </a:moveTo>
                <a:lnTo>
                  <a:pt x="1888209" y="7114168"/>
                </a:lnTo>
                <a:lnTo>
                  <a:pt x="5671466" y="7114168"/>
                </a:lnTo>
                <a:lnTo>
                  <a:pt x="5671466" y="3577645"/>
                </a:lnTo>
                <a:close/>
                <a:moveTo>
                  <a:pt x="0" y="0"/>
                </a:moveTo>
                <a:lnTo>
                  <a:pt x="7559675" y="0"/>
                </a:lnTo>
                <a:lnTo>
                  <a:pt x="7559675" y="10691813"/>
                </a:lnTo>
                <a:lnTo>
                  <a:pt x="0" y="10691813"/>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7" name="Text Placeholder 32">
            <a:extLst>
              <a:ext uri="{FF2B5EF4-FFF2-40B4-BE49-F238E27FC236}">
                <a16:creationId xmlns:a16="http://schemas.microsoft.com/office/drawing/2014/main" id="{F4140FE7-5CD5-9049-AFE1-082365D6A138}"/>
              </a:ext>
            </a:extLst>
          </p:cNvPr>
          <p:cNvSpPr>
            <a:spLocks noGrp="1"/>
          </p:cNvSpPr>
          <p:nvPr>
            <p:ph type="body" sz="quarter" idx="13" hasCustomPrompt="1"/>
          </p:nvPr>
        </p:nvSpPr>
        <p:spPr>
          <a:xfrm>
            <a:off x="1888209" y="4304643"/>
            <a:ext cx="3783257" cy="1108498"/>
          </a:xfrm>
          <a:prstGeom prst="rect">
            <a:avLst/>
          </a:prstGeom>
        </p:spPr>
        <p:txBody>
          <a:bodyPr>
            <a:noAutofit/>
          </a:bodyPr>
          <a:lstStyle>
            <a:lvl1pPr marL="0" indent="0" algn="ctr">
              <a:lnSpc>
                <a:spcPts val="1980"/>
              </a:lnSpc>
              <a:spcBef>
                <a:spcPts val="0"/>
              </a:spcBef>
              <a:buNone/>
              <a:defRPr sz="19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QUOTE HERE</a:t>
            </a:r>
          </a:p>
          <a:p>
            <a:pPr lvl="0"/>
            <a:endParaRPr lang="en-US" dirty="0"/>
          </a:p>
        </p:txBody>
      </p:sp>
      <p:sp>
        <p:nvSpPr>
          <p:cNvPr id="10" name="Text Placeholder 32">
            <a:extLst>
              <a:ext uri="{FF2B5EF4-FFF2-40B4-BE49-F238E27FC236}">
                <a16:creationId xmlns:a16="http://schemas.microsoft.com/office/drawing/2014/main" id="{3ACBC58C-D900-5786-5257-B15E57B9A2CA}"/>
              </a:ext>
            </a:extLst>
          </p:cNvPr>
          <p:cNvSpPr>
            <a:spLocks noGrp="1"/>
          </p:cNvSpPr>
          <p:nvPr>
            <p:ph type="body" sz="quarter" idx="14" hasCustomPrompt="1"/>
          </p:nvPr>
        </p:nvSpPr>
        <p:spPr>
          <a:xfrm>
            <a:off x="1888208" y="6140139"/>
            <a:ext cx="3783257" cy="508311"/>
          </a:xfrm>
          <a:prstGeom prst="rect">
            <a:avLst/>
          </a:prstGeom>
        </p:spPr>
        <p:txBody>
          <a:bodyPr>
            <a:noAutofit/>
          </a:bodyPr>
          <a:lstStyle>
            <a:lvl1pPr marL="0" indent="0" algn="ctr">
              <a:lnSpc>
                <a:spcPts val="1980"/>
              </a:lnSpc>
              <a:spcBef>
                <a:spcPts val="0"/>
              </a:spcBef>
              <a:buNone/>
              <a:defRPr sz="12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a:t>
            </a:r>
          </a:p>
          <a:p>
            <a:pPr lvl="0"/>
            <a:endParaRPr lang="en-US" dirty="0"/>
          </a:p>
        </p:txBody>
      </p:sp>
    </p:spTree>
    <p:extLst>
      <p:ext uri="{BB962C8B-B14F-4D97-AF65-F5344CB8AC3E}">
        <p14:creationId xmlns:p14="http://schemas.microsoft.com/office/powerpoint/2010/main" val="258725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ext/Photo Slide 01">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68404BD2-07DA-75BC-A400-9E1939378D4F}"/>
              </a:ext>
            </a:extLst>
          </p:cNvPr>
          <p:cNvSpPr/>
          <p:nvPr userDrawn="1"/>
        </p:nvSpPr>
        <p:spPr>
          <a:xfrm>
            <a:off x="3490547" y="4023918"/>
            <a:ext cx="3483428" cy="4237766"/>
          </a:xfrm>
          <a:prstGeom prst="rect">
            <a:avLst/>
          </a:prstGeom>
          <a:solidFill>
            <a:srgbClr val="1D4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icture Placeholder 28">
            <a:extLst>
              <a:ext uri="{FF2B5EF4-FFF2-40B4-BE49-F238E27FC236}">
                <a16:creationId xmlns:a16="http://schemas.microsoft.com/office/drawing/2014/main" id="{D23A43AA-660E-CE62-5935-84C767531FC9}"/>
              </a:ext>
            </a:extLst>
          </p:cNvPr>
          <p:cNvSpPr>
            <a:spLocks noGrp="1"/>
          </p:cNvSpPr>
          <p:nvPr>
            <p:ph type="pic" sz="quarter" idx="12"/>
          </p:nvPr>
        </p:nvSpPr>
        <p:spPr>
          <a:xfrm>
            <a:off x="0" y="7020713"/>
            <a:ext cx="7559675" cy="3026228"/>
          </a:xfrm>
          <a:custGeom>
            <a:avLst/>
            <a:gdLst>
              <a:gd name="connsiteX0" fmla="*/ 0 w 7559675"/>
              <a:gd name="connsiteY0" fmla="*/ 0 h 3026228"/>
              <a:gd name="connsiteX1" fmla="*/ 3490547 w 7559675"/>
              <a:gd name="connsiteY1" fmla="*/ 0 h 3026228"/>
              <a:gd name="connsiteX2" fmla="*/ 3490547 w 7559675"/>
              <a:gd name="connsiteY2" fmla="*/ 1240971 h 3026228"/>
              <a:gd name="connsiteX3" fmla="*/ 6973975 w 7559675"/>
              <a:gd name="connsiteY3" fmla="*/ 1240971 h 3026228"/>
              <a:gd name="connsiteX4" fmla="*/ 6973975 w 7559675"/>
              <a:gd name="connsiteY4" fmla="*/ 0 h 3026228"/>
              <a:gd name="connsiteX5" fmla="*/ 7559675 w 7559675"/>
              <a:gd name="connsiteY5" fmla="*/ 0 h 3026228"/>
              <a:gd name="connsiteX6" fmla="*/ 7559675 w 7559675"/>
              <a:gd name="connsiteY6" fmla="*/ 3026228 h 3026228"/>
              <a:gd name="connsiteX7" fmla="*/ 0 w 7559675"/>
              <a:gd name="connsiteY7" fmla="*/ 3026228 h 302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9675" h="3026228">
                <a:moveTo>
                  <a:pt x="0" y="0"/>
                </a:moveTo>
                <a:lnTo>
                  <a:pt x="3490547" y="0"/>
                </a:lnTo>
                <a:lnTo>
                  <a:pt x="3490547" y="1240971"/>
                </a:lnTo>
                <a:lnTo>
                  <a:pt x="6973975" y="1240971"/>
                </a:lnTo>
                <a:lnTo>
                  <a:pt x="6973975" y="0"/>
                </a:lnTo>
                <a:lnTo>
                  <a:pt x="7559675" y="0"/>
                </a:lnTo>
                <a:lnTo>
                  <a:pt x="7559675" y="3026228"/>
                </a:lnTo>
                <a:lnTo>
                  <a:pt x="0" y="3026228"/>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7" name="Text Placeholder 32">
            <a:extLst>
              <a:ext uri="{FF2B5EF4-FFF2-40B4-BE49-F238E27FC236}">
                <a16:creationId xmlns:a16="http://schemas.microsoft.com/office/drawing/2014/main" id="{DD29B760-D511-B534-9549-6F6C2F176E5F}"/>
              </a:ext>
            </a:extLst>
          </p:cNvPr>
          <p:cNvSpPr>
            <a:spLocks noGrp="1"/>
          </p:cNvSpPr>
          <p:nvPr>
            <p:ph type="body" sz="quarter" idx="48" hasCustomPrompt="1"/>
          </p:nvPr>
        </p:nvSpPr>
        <p:spPr>
          <a:xfrm>
            <a:off x="520387" y="4023920"/>
            <a:ext cx="2697768" cy="2917260"/>
          </a:xfrm>
          <a:prstGeom prst="rect">
            <a:avLst/>
          </a:prstGeom>
        </p:spPr>
        <p:txBody>
          <a:bodyPr numCol="1" spcCol="288000" anchor="t">
            <a:noAutofit/>
          </a:bodyPr>
          <a:lstStyle>
            <a:lvl1pPr marL="0" indent="0" algn="l">
              <a:lnSpc>
                <a:spcPct val="100000"/>
              </a:lnSpc>
              <a:spcBef>
                <a:spcPts val="0"/>
              </a:spcBef>
              <a:buNone/>
              <a:defRPr sz="1100" b="0" i="0">
                <a:solidFill>
                  <a:srgbClr val="1D4C6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23" name="Text Placeholder 32">
            <a:extLst>
              <a:ext uri="{FF2B5EF4-FFF2-40B4-BE49-F238E27FC236}">
                <a16:creationId xmlns:a16="http://schemas.microsoft.com/office/drawing/2014/main" id="{6A55AF01-462E-D43F-42C7-EE0825567026}"/>
              </a:ext>
            </a:extLst>
          </p:cNvPr>
          <p:cNvSpPr>
            <a:spLocks noGrp="1"/>
          </p:cNvSpPr>
          <p:nvPr>
            <p:ph type="body" sz="quarter" idx="62" hasCustomPrompt="1"/>
          </p:nvPr>
        </p:nvSpPr>
        <p:spPr>
          <a:xfrm>
            <a:off x="3844234" y="4382276"/>
            <a:ext cx="2680932" cy="1008955"/>
          </a:xfrm>
          <a:prstGeom prst="rect">
            <a:avLst/>
          </a:prstGeom>
          <a:noFill/>
        </p:spPr>
        <p:txBody>
          <a:bodyPr anchor="t">
            <a:noAutofit/>
          </a:bodyPr>
          <a:lstStyle>
            <a:lvl1pPr marL="20638" indent="0" algn="l">
              <a:lnSpc>
                <a:spcPts val="3800"/>
              </a:lnSpc>
              <a:spcBef>
                <a:spcPts val="0"/>
              </a:spcBef>
              <a:buNone/>
              <a:tabLst/>
              <a:defRPr sz="30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dirty="0"/>
              <a:t>HEADING</a:t>
            </a:r>
          </a:p>
        </p:txBody>
      </p:sp>
      <p:sp>
        <p:nvSpPr>
          <p:cNvPr id="24" name="Text Placeholder 32">
            <a:extLst>
              <a:ext uri="{FF2B5EF4-FFF2-40B4-BE49-F238E27FC236}">
                <a16:creationId xmlns:a16="http://schemas.microsoft.com/office/drawing/2014/main" id="{6314CB48-C099-200B-4341-A0C2B016D7A6}"/>
              </a:ext>
            </a:extLst>
          </p:cNvPr>
          <p:cNvSpPr>
            <a:spLocks noGrp="1"/>
          </p:cNvSpPr>
          <p:nvPr>
            <p:ph type="body" sz="quarter" idx="63" hasCustomPrompt="1"/>
          </p:nvPr>
        </p:nvSpPr>
        <p:spPr>
          <a:xfrm>
            <a:off x="3844234" y="5768348"/>
            <a:ext cx="2680932" cy="1911895"/>
          </a:xfrm>
          <a:prstGeom prst="rect">
            <a:avLst/>
          </a:prstGeom>
        </p:spPr>
        <p:txBody>
          <a:bodyPr numCol="1" spcCol="288000" anchor="t">
            <a:noAutofit/>
          </a:bodyPr>
          <a:lstStyle>
            <a:lvl1pPr marL="0" indent="0" algn="l">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25" name="Text Placeholder 32">
            <a:extLst>
              <a:ext uri="{FF2B5EF4-FFF2-40B4-BE49-F238E27FC236}">
                <a16:creationId xmlns:a16="http://schemas.microsoft.com/office/drawing/2014/main" id="{FFD65A5B-7905-7BEE-E804-A29D8B11E119}"/>
              </a:ext>
            </a:extLst>
          </p:cNvPr>
          <p:cNvSpPr>
            <a:spLocks noGrp="1"/>
          </p:cNvSpPr>
          <p:nvPr>
            <p:ph type="body" sz="quarter" idx="61" hasCustomPrompt="1"/>
          </p:nvPr>
        </p:nvSpPr>
        <p:spPr>
          <a:xfrm>
            <a:off x="-9335" y="644872"/>
            <a:ext cx="3483429" cy="586086"/>
          </a:xfrm>
          <a:prstGeom prst="rect">
            <a:avLst/>
          </a:prstGeom>
          <a:solidFill>
            <a:srgbClr val="F26650"/>
          </a:solidFill>
        </p:spPr>
        <p:txBody>
          <a:bodyPr anchor="ctr">
            <a:noAutofit/>
          </a:bodyPr>
          <a:lstStyle>
            <a:lvl1pPr marL="536575" indent="0" algn="l">
              <a:lnSpc>
                <a:spcPts val="3800"/>
              </a:lnSpc>
              <a:spcBef>
                <a:spcPts val="0"/>
              </a:spcBef>
              <a:buNone/>
              <a:tabLst/>
              <a:defRPr sz="30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dirty="0"/>
              <a:t>HEADING</a:t>
            </a:r>
          </a:p>
        </p:txBody>
      </p:sp>
      <p:sp>
        <p:nvSpPr>
          <p:cNvPr id="26" name="Text Placeholder 32">
            <a:extLst>
              <a:ext uri="{FF2B5EF4-FFF2-40B4-BE49-F238E27FC236}">
                <a16:creationId xmlns:a16="http://schemas.microsoft.com/office/drawing/2014/main" id="{33F8C995-A6BB-A44A-9CCA-8930C2CE1EFD}"/>
              </a:ext>
            </a:extLst>
          </p:cNvPr>
          <p:cNvSpPr>
            <a:spLocks noGrp="1"/>
          </p:cNvSpPr>
          <p:nvPr>
            <p:ph type="body" sz="quarter" idx="64" hasCustomPrompt="1"/>
          </p:nvPr>
        </p:nvSpPr>
        <p:spPr>
          <a:xfrm>
            <a:off x="520387" y="1599143"/>
            <a:ext cx="6388275" cy="2024507"/>
          </a:xfrm>
          <a:prstGeom prst="rect">
            <a:avLst/>
          </a:prstGeom>
        </p:spPr>
        <p:txBody>
          <a:bodyPr numCol="2" spcCol="288000" anchor="t">
            <a:noAutofit/>
          </a:bodyPr>
          <a:lstStyle>
            <a:lvl1pPr marL="0" indent="0" algn="l">
              <a:lnSpc>
                <a:spcPct val="100000"/>
              </a:lnSpc>
              <a:spcBef>
                <a:spcPts val="0"/>
              </a:spcBef>
              <a:buNone/>
              <a:defRPr sz="1100" b="0" i="0">
                <a:solidFill>
                  <a:srgbClr val="1D4C6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31" name="Slide Number Placeholder 5">
            <a:extLst>
              <a:ext uri="{FF2B5EF4-FFF2-40B4-BE49-F238E27FC236}">
                <a16:creationId xmlns:a16="http://schemas.microsoft.com/office/drawing/2014/main" id="{124AD362-E5C6-82B3-AE0A-221A8D1E3745}"/>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1015410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Photo Slide 02">
    <p:spTree>
      <p:nvGrpSpPr>
        <p:cNvPr id="1" name=""/>
        <p:cNvGrpSpPr/>
        <p:nvPr/>
      </p:nvGrpSpPr>
      <p:grpSpPr>
        <a:xfrm>
          <a:off x="0" y="0"/>
          <a:ext cx="0" cy="0"/>
          <a:chOff x="0" y="0"/>
          <a:chExt cx="0" cy="0"/>
        </a:xfrm>
      </p:grpSpPr>
      <p:sp>
        <p:nvSpPr>
          <p:cNvPr id="14" name="Picture Placeholder 4">
            <a:extLst>
              <a:ext uri="{FF2B5EF4-FFF2-40B4-BE49-F238E27FC236}">
                <a16:creationId xmlns:a16="http://schemas.microsoft.com/office/drawing/2014/main" id="{AE46E42E-E499-84CF-7DDA-438BAEB4924C}"/>
              </a:ext>
            </a:extLst>
          </p:cNvPr>
          <p:cNvSpPr>
            <a:spLocks noGrp="1"/>
          </p:cNvSpPr>
          <p:nvPr>
            <p:ph type="pic" sz="quarter" idx="12"/>
          </p:nvPr>
        </p:nvSpPr>
        <p:spPr>
          <a:xfrm>
            <a:off x="475926" y="486018"/>
            <a:ext cx="2855103" cy="6872725"/>
          </a:xfrm>
          <a:custGeom>
            <a:avLst/>
            <a:gdLst>
              <a:gd name="connsiteX0" fmla="*/ 0 w 7929031"/>
              <a:gd name="connsiteY0" fmla="*/ 0 h 10623785"/>
              <a:gd name="connsiteX1" fmla="*/ 7929031 w 7929031"/>
              <a:gd name="connsiteY1" fmla="*/ 0 h 10623785"/>
              <a:gd name="connsiteX2" fmla="*/ 7929031 w 7929031"/>
              <a:gd name="connsiteY2" fmla="*/ 10623785 h 10623785"/>
              <a:gd name="connsiteX3" fmla="*/ 0 w 7929031"/>
              <a:gd name="connsiteY3" fmla="*/ 10623785 h 10623785"/>
            </a:gdLst>
            <a:ahLst/>
            <a:cxnLst>
              <a:cxn ang="0">
                <a:pos x="connsiteX0" y="connsiteY0"/>
              </a:cxn>
              <a:cxn ang="0">
                <a:pos x="connsiteX1" y="connsiteY1"/>
              </a:cxn>
              <a:cxn ang="0">
                <a:pos x="connsiteX2" y="connsiteY2"/>
              </a:cxn>
              <a:cxn ang="0">
                <a:pos x="connsiteX3" y="connsiteY3"/>
              </a:cxn>
            </a:cxnLst>
            <a:rect l="l" t="t" r="r" b="b"/>
            <a:pathLst>
              <a:path w="7929031" h="10623785">
                <a:moveTo>
                  <a:pt x="0" y="0"/>
                </a:moveTo>
                <a:lnTo>
                  <a:pt x="7929031" y="0"/>
                </a:lnTo>
                <a:lnTo>
                  <a:pt x="7929031" y="10623785"/>
                </a:lnTo>
                <a:lnTo>
                  <a:pt x="0" y="10623785"/>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4" name="Rectangle 3">
            <a:extLst>
              <a:ext uri="{FF2B5EF4-FFF2-40B4-BE49-F238E27FC236}">
                <a16:creationId xmlns:a16="http://schemas.microsoft.com/office/drawing/2014/main" id="{77CF21C0-7FD9-B862-6BD4-D0EDBC412EA1}"/>
              </a:ext>
            </a:extLst>
          </p:cNvPr>
          <p:cNvSpPr/>
          <p:nvPr userDrawn="1"/>
        </p:nvSpPr>
        <p:spPr>
          <a:xfrm>
            <a:off x="0" y="7549680"/>
            <a:ext cx="6774024" cy="2656115"/>
          </a:xfrm>
          <a:prstGeom prst="rect">
            <a:avLst/>
          </a:prstGeom>
          <a:solidFill>
            <a:srgbClr val="1D4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2">
            <a:extLst>
              <a:ext uri="{FF2B5EF4-FFF2-40B4-BE49-F238E27FC236}">
                <a16:creationId xmlns:a16="http://schemas.microsoft.com/office/drawing/2014/main" id="{7EA15CC7-3C96-C803-0380-B91F8E3179F8}"/>
              </a:ext>
            </a:extLst>
          </p:cNvPr>
          <p:cNvSpPr>
            <a:spLocks noGrp="1"/>
          </p:cNvSpPr>
          <p:nvPr>
            <p:ph type="body" sz="quarter" idx="61" hasCustomPrompt="1"/>
          </p:nvPr>
        </p:nvSpPr>
        <p:spPr>
          <a:xfrm>
            <a:off x="2982686" y="916143"/>
            <a:ext cx="3483429" cy="586086"/>
          </a:xfrm>
          <a:prstGeom prst="rect">
            <a:avLst/>
          </a:prstGeom>
          <a:solidFill>
            <a:srgbClr val="F26650"/>
          </a:solidFill>
        </p:spPr>
        <p:txBody>
          <a:bodyPr anchor="ctr">
            <a:noAutofit/>
          </a:bodyPr>
          <a:lstStyle>
            <a:lvl1pPr marL="407988" indent="0" algn="l">
              <a:lnSpc>
                <a:spcPts val="3800"/>
              </a:lnSpc>
              <a:spcBef>
                <a:spcPts val="0"/>
              </a:spcBef>
              <a:buNone/>
              <a:tabLst/>
              <a:defRPr sz="30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dirty="0"/>
              <a:t>HEADING</a:t>
            </a:r>
          </a:p>
        </p:txBody>
      </p:sp>
      <p:sp>
        <p:nvSpPr>
          <p:cNvPr id="17" name="Text Placeholder 32">
            <a:extLst>
              <a:ext uri="{FF2B5EF4-FFF2-40B4-BE49-F238E27FC236}">
                <a16:creationId xmlns:a16="http://schemas.microsoft.com/office/drawing/2014/main" id="{DD29B760-D511-B534-9549-6F6C2F176E5F}"/>
              </a:ext>
            </a:extLst>
          </p:cNvPr>
          <p:cNvSpPr>
            <a:spLocks noGrp="1"/>
          </p:cNvSpPr>
          <p:nvPr>
            <p:ph type="body" sz="quarter" idx="48" hasCustomPrompt="1"/>
          </p:nvPr>
        </p:nvSpPr>
        <p:spPr>
          <a:xfrm>
            <a:off x="3490546" y="1932354"/>
            <a:ext cx="2975569" cy="5426389"/>
          </a:xfrm>
          <a:prstGeom prst="rect">
            <a:avLst/>
          </a:prstGeom>
        </p:spPr>
        <p:txBody>
          <a:bodyPr numCol="1" spcCol="288000" anchor="t">
            <a:noAutofit/>
          </a:bodyPr>
          <a:lstStyle>
            <a:lvl1pPr marL="0" indent="0" algn="l">
              <a:lnSpc>
                <a:spcPct val="100000"/>
              </a:lnSpc>
              <a:spcBef>
                <a:spcPts val="0"/>
              </a:spcBef>
              <a:buNone/>
              <a:defRPr sz="1100" b="0" i="0">
                <a:solidFill>
                  <a:srgbClr val="1D4C6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23" name="Text Placeholder 32">
            <a:extLst>
              <a:ext uri="{FF2B5EF4-FFF2-40B4-BE49-F238E27FC236}">
                <a16:creationId xmlns:a16="http://schemas.microsoft.com/office/drawing/2014/main" id="{6A55AF01-462E-D43F-42C7-EE0825567026}"/>
              </a:ext>
            </a:extLst>
          </p:cNvPr>
          <p:cNvSpPr>
            <a:spLocks noGrp="1"/>
          </p:cNvSpPr>
          <p:nvPr>
            <p:ph type="body" sz="quarter" idx="62" hasCustomPrompt="1"/>
          </p:nvPr>
        </p:nvSpPr>
        <p:spPr>
          <a:xfrm>
            <a:off x="650097" y="7863774"/>
            <a:ext cx="2540972" cy="1911895"/>
          </a:xfrm>
          <a:prstGeom prst="rect">
            <a:avLst/>
          </a:prstGeom>
          <a:noFill/>
        </p:spPr>
        <p:txBody>
          <a:bodyPr anchor="t">
            <a:noAutofit/>
          </a:bodyPr>
          <a:lstStyle>
            <a:lvl1pPr marL="20638" indent="0" algn="l">
              <a:lnSpc>
                <a:spcPts val="3800"/>
              </a:lnSpc>
              <a:spcBef>
                <a:spcPts val="0"/>
              </a:spcBef>
              <a:buNone/>
              <a:tabLst/>
              <a:defRPr sz="30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dirty="0"/>
              <a:t>HEADING</a:t>
            </a:r>
          </a:p>
        </p:txBody>
      </p:sp>
      <p:sp>
        <p:nvSpPr>
          <p:cNvPr id="24" name="Text Placeholder 32">
            <a:extLst>
              <a:ext uri="{FF2B5EF4-FFF2-40B4-BE49-F238E27FC236}">
                <a16:creationId xmlns:a16="http://schemas.microsoft.com/office/drawing/2014/main" id="{6314CB48-C099-200B-4341-A0C2B016D7A6}"/>
              </a:ext>
            </a:extLst>
          </p:cNvPr>
          <p:cNvSpPr>
            <a:spLocks noGrp="1"/>
          </p:cNvSpPr>
          <p:nvPr>
            <p:ph type="body" sz="quarter" idx="63" hasCustomPrompt="1"/>
          </p:nvPr>
        </p:nvSpPr>
        <p:spPr>
          <a:xfrm>
            <a:off x="3426150" y="7863774"/>
            <a:ext cx="2975569" cy="1911895"/>
          </a:xfrm>
          <a:prstGeom prst="rect">
            <a:avLst/>
          </a:prstGeom>
        </p:spPr>
        <p:txBody>
          <a:bodyPr numCol="1" spcCol="288000" anchor="t">
            <a:noAutofit/>
          </a:bodyPr>
          <a:lstStyle>
            <a:lvl1pPr marL="0" indent="0" algn="l">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8" name="Slide Number Placeholder 5">
            <a:extLst>
              <a:ext uri="{FF2B5EF4-FFF2-40B4-BE49-F238E27FC236}">
                <a16:creationId xmlns:a16="http://schemas.microsoft.com/office/drawing/2014/main" id="{82CB28A3-6E2A-3E8B-D5E6-3E37EA10B74B}"/>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16991817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Photo Slide 0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FF4E90-CAF7-C349-BC29-8DF1364581D5}"/>
              </a:ext>
            </a:extLst>
          </p:cNvPr>
          <p:cNvSpPr/>
          <p:nvPr userDrawn="1"/>
        </p:nvSpPr>
        <p:spPr>
          <a:xfrm>
            <a:off x="3565181" y="3736848"/>
            <a:ext cx="3994494" cy="2688336"/>
          </a:xfrm>
          <a:prstGeom prst="rect">
            <a:avLst/>
          </a:prstGeom>
          <a:solidFill>
            <a:srgbClr val="1D4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32">
            <a:extLst>
              <a:ext uri="{FF2B5EF4-FFF2-40B4-BE49-F238E27FC236}">
                <a16:creationId xmlns:a16="http://schemas.microsoft.com/office/drawing/2014/main" id="{D1327D4F-D423-AA4A-B02C-CB1BD40DADE5}"/>
              </a:ext>
            </a:extLst>
          </p:cNvPr>
          <p:cNvSpPr>
            <a:spLocks noGrp="1"/>
          </p:cNvSpPr>
          <p:nvPr>
            <p:ph type="body" sz="quarter" idx="30" hasCustomPrompt="1"/>
          </p:nvPr>
        </p:nvSpPr>
        <p:spPr>
          <a:xfrm>
            <a:off x="3942939" y="570328"/>
            <a:ext cx="3087983" cy="743603"/>
          </a:xfrm>
          <a:prstGeom prst="rect">
            <a:avLst/>
          </a:prstGeom>
        </p:spPr>
        <p:txBody>
          <a:bodyPr>
            <a:noAutofit/>
          </a:bodyPr>
          <a:lstStyle>
            <a:lvl1pPr marL="0" indent="0" algn="l">
              <a:buNone/>
              <a:defRPr sz="3000" b="1" i="0">
                <a:solidFill>
                  <a:srgbClr val="F2665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HEADING</a:t>
            </a:r>
            <a:endParaRPr lang="en-US" dirty="0"/>
          </a:p>
        </p:txBody>
      </p:sp>
      <p:sp>
        <p:nvSpPr>
          <p:cNvPr id="19" name="Text Placeholder 32">
            <a:extLst>
              <a:ext uri="{FF2B5EF4-FFF2-40B4-BE49-F238E27FC236}">
                <a16:creationId xmlns:a16="http://schemas.microsoft.com/office/drawing/2014/main" id="{2C78D526-B6DE-DA4C-91E4-9D76111A908A}"/>
              </a:ext>
            </a:extLst>
          </p:cNvPr>
          <p:cNvSpPr>
            <a:spLocks noGrp="1"/>
          </p:cNvSpPr>
          <p:nvPr>
            <p:ph type="body" sz="quarter" idx="47" hasCustomPrompt="1"/>
          </p:nvPr>
        </p:nvSpPr>
        <p:spPr>
          <a:xfrm>
            <a:off x="3935386" y="1571895"/>
            <a:ext cx="3087983" cy="1918453"/>
          </a:xfrm>
          <a:prstGeom prst="rect">
            <a:avLst/>
          </a:prstGeom>
        </p:spPr>
        <p:txBody>
          <a:bodyPr>
            <a:noAutofit/>
          </a:bodyPr>
          <a:lstStyle>
            <a:lvl1pPr marL="0" indent="0" algn="l">
              <a:buNone/>
              <a:defRPr sz="1800" b="0" i="0">
                <a:solidFill>
                  <a:srgbClr val="1D4C6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20" name="Text Placeholder 32">
            <a:extLst>
              <a:ext uri="{FF2B5EF4-FFF2-40B4-BE49-F238E27FC236}">
                <a16:creationId xmlns:a16="http://schemas.microsoft.com/office/drawing/2014/main" id="{0D0EC778-7AF1-8B42-A6E0-0E1E706BF8C5}"/>
              </a:ext>
            </a:extLst>
          </p:cNvPr>
          <p:cNvSpPr>
            <a:spLocks noGrp="1"/>
          </p:cNvSpPr>
          <p:nvPr>
            <p:ph type="body" sz="quarter" idx="48" hasCustomPrompt="1"/>
          </p:nvPr>
        </p:nvSpPr>
        <p:spPr>
          <a:xfrm>
            <a:off x="3935387" y="6671684"/>
            <a:ext cx="3087982" cy="3391745"/>
          </a:xfrm>
          <a:prstGeom prst="rect">
            <a:avLst/>
          </a:prstGeom>
        </p:spPr>
        <p:txBody>
          <a:bodyPr numCol="1" spcCol="288000" anchor="t">
            <a:noAutofit/>
          </a:bodyPr>
          <a:lstStyle>
            <a:lvl1pPr marL="0" indent="0" algn="l">
              <a:lnSpc>
                <a:spcPct val="100000"/>
              </a:lnSpc>
              <a:spcBef>
                <a:spcPts val="0"/>
              </a:spcBef>
              <a:buNone/>
              <a:defRPr sz="1100" b="0" i="0">
                <a:solidFill>
                  <a:srgbClr val="1D4C6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24" name="Text Placeholder 32">
            <a:extLst>
              <a:ext uri="{FF2B5EF4-FFF2-40B4-BE49-F238E27FC236}">
                <a16:creationId xmlns:a16="http://schemas.microsoft.com/office/drawing/2014/main" id="{204EDC3B-74E6-8E46-B5A2-358513680BDC}"/>
              </a:ext>
            </a:extLst>
          </p:cNvPr>
          <p:cNvSpPr>
            <a:spLocks noGrp="1"/>
          </p:cNvSpPr>
          <p:nvPr>
            <p:ph type="body" sz="quarter" idx="59" hasCustomPrompt="1"/>
          </p:nvPr>
        </p:nvSpPr>
        <p:spPr>
          <a:xfrm>
            <a:off x="3823415" y="4401312"/>
            <a:ext cx="3467401" cy="944594"/>
          </a:xfrm>
          <a:prstGeom prst="rect">
            <a:avLst/>
          </a:prstGeom>
        </p:spPr>
        <p:txBody>
          <a:bodyPr anchor="ctr">
            <a:noAutofit/>
          </a:bodyPr>
          <a:lstStyle>
            <a:lvl1pPr marL="0" indent="0" algn="ctr">
              <a:lnSpc>
                <a:spcPts val="1420"/>
              </a:lnSpc>
              <a:spcBef>
                <a:spcPts val="0"/>
              </a:spcBef>
              <a:buNone/>
              <a:defRPr lang="en-IE" sz="1600" b="1" i="0" u="none" strike="noStrike" smtClean="0">
                <a:solidFill>
                  <a:schemeClr val="bg1"/>
                </a:solidFill>
                <a:effectLst/>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quote</a:t>
            </a:r>
          </a:p>
        </p:txBody>
      </p:sp>
      <p:sp>
        <p:nvSpPr>
          <p:cNvPr id="26" name="Text Placeholder 32">
            <a:extLst>
              <a:ext uri="{FF2B5EF4-FFF2-40B4-BE49-F238E27FC236}">
                <a16:creationId xmlns:a16="http://schemas.microsoft.com/office/drawing/2014/main" id="{AD00E009-E7A9-4641-A119-039049639940}"/>
              </a:ext>
            </a:extLst>
          </p:cNvPr>
          <p:cNvSpPr>
            <a:spLocks noGrp="1"/>
          </p:cNvSpPr>
          <p:nvPr>
            <p:ph type="body" sz="quarter" idx="61" hasCustomPrompt="1"/>
          </p:nvPr>
        </p:nvSpPr>
        <p:spPr>
          <a:xfrm>
            <a:off x="3815648" y="5592406"/>
            <a:ext cx="3467401" cy="586278"/>
          </a:xfrm>
          <a:prstGeom prst="rect">
            <a:avLst/>
          </a:prstGeom>
        </p:spPr>
        <p:txBody>
          <a:bodyPr anchor="b">
            <a:noAutofit/>
          </a:bodyPr>
          <a:lstStyle>
            <a:lvl1pPr marL="0" indent="0" algn="ctr">
              <a:lnSpc>
                <a:spcPts val="1420"/>
              </a:lnSpc>
              <a:spcBef>
                <a:spcPts val="0"/>
              </a:spcBef>
              <a:buNone/>
              <a:defRPr lang="en-IE" sz="1200" b="1" i="0" u="none" strike="noStrike" smtClean="0">
                <a:solidFill>
                  <a:srgbClr val="88D1DA"/>
                </a:solidFill>
                <a:effectLst/>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Name  </a:t>
            </a:r>
          </a:p>
        </p:txBody>
      </p:sp>
      <p:sp>
        <p:nvSpPr>
          <p:cNvPr id="11" name="Picture Placeholder 3">
            <a:extLst>
              <a:ext uri="{FF2B5EF4-FFF2-40B4-BE49-F238E27FC236}">
                <a16:creationId xmlns:a16="http://schemas.microsoft.com/office/drawing/2014/main" id="{CACF8C6D-0A5D-3F13-1B7C-017B0EC78FF7}"/>
              </a:ext>
            </a:extLst>
          </p:cNvPr>
          <p:cNvSpPr>
            <a:spLocks noGrp="1"/>
          </p:cNvSpPr>
          <p:nvPr>
            <p:ph type="pic" sz="quarter" idx="10"/>
          </p:nvPr>
        </p:nvSpPr>
        <p:spPr>
          <a:xfrm>
            <a:off x="-15531" y="0"/>
            <a:ext cx="3580712" cy="10691813"/>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2" name="Slide Number Placeholder 5">
            <a:extLst>
              <a:ext uri="{FF2B5EF4-FFF2-40B4-BE49-F238E27FC236}">
                <a16:creationId xmlns:a16="http://schemas.microsoft.com/office/drawing/2014/main" id="{982995D4-A02A-950F-C87D-871D21FC7E2D}"/>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42744562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Photo Slide 05">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FC379E71-A601-754F-9B24-6E6FC280E3B9}"/>
              </a:ext>
            </a:extLst>
          </p:cNvPr>
          <p:cNvGrpSpPr/>
          <p:nvPr userDrawn="1"/>
        </p:nvGrpSpPr>
        <p:grpSpPr>
          <a:xfrm rot="5400000">
            <a:off x="78868" y="4259822"/>
            <a:ext cx="5334683" cy="5492420"/>
            <a:chOff x="987424" y="0"/>
            <a:chExt cx="5584826" cy="5669757"/>
          </a:xfrm>
        </p:grpSpPr>
        <p:sp>
          <p:nvSpPr>
            <p:cNvPr id="33" name="Rectangle 32">
              <a:extLst>
                <a:ext uri="{FF2B5EF4-FFF2-40B4-BE49-F238E27FC236}">
                  <a16:creationId xmlns:a16="http://schemas.microsoft.com/office/drawing/2014/main" id="{E10A0710-122B-4147-B0DC-17A05A02859B}"/>
                </a:ext>
              </a:extLst>
            </p:cNvPr>
            <p:cNvSpPr/>
            <p:nvPr userDrawn="1"/>
          </p:nvSpPr>
          <p:spPr bwMode="auto">
            <a:xfrm>
              <a:off x="987424" y="215901"/>
              <a:ext cx="5584826" cy="5453856"/>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4294"/>
            </a:p>
          </p:txBody>
        </p:sp>
        <p:sp>
          <p:nvSpPr>
            <p:cNvPr id="34" name="Rectangle 5">
              <a:extLst>
                <a:ext uri="{FF2B5EF4-FFF2-40B4-BE49-F238E27FC236}">
                  <a16:creationId xmlns:a16="http://schemas.microsoft.com/office/drawing/2014/main" id="{7C8BAA4C-59A9-8F42-BC19-ECA61DA81BE3}"/>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1D4C60"/>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grpSp>
      <p:sp>
        <p:nvSpPr>
          <p:cNvPr id="24" name="Text Placeholder 32">
            <a:extLst>
              <a:ext uri="{FF2B5EF4-FFF2-40B4-BE49-F238E27FC236}">
                <a16:creationId xmlns:a16="http://schemas.microsoft.com/office/drawing/2014/main" id="{066AB797-8A89-1847-80D1-724FF4999920}"/>
              </a:ext>
            </a:extLst>
          </p:cNvPr>
          <p:cNvSpPr>
            <a:spLocks noGrp="1"/>
          </p:cNvSpPr>
          <p:nvPr>
            <p:ph type="body" sz="quarter" idx="30" hasCustomPrompt="1"/>
          </p:nvPr>
        </p:nvSpPr>
        <p:spPr>
          <a:xfrm>
            <a:off x="511997" y="4807766"/>
            <a:ext cx="4184942" cy="696129"/>
          </a:xfrm>
          <a:prstGeom prst="rect">
            <a:avLst/>
          </a:prstGeom>
        </p:spPr>
        <p:txBody>
          <a:bodyPr>
            <a:noAutofit/>
          </a:bodyPr>
          <a:lstStyle>
            <a:lvl1pPr marL="0" indent="0" algn="l">
              <a:buNone/>
              <a:defRPr sz="3000" b="1" i="0">
                <a:solidFill>
                  <a:srgbClr val="F2665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HEADING</a:t>
            </a:r>
            <a:endParaRPr lang="en-US" dirty="0"/>
          </a:p>
        </p:txBody>
      </p:sp>
      <p:sp>
        <p:nvSpPr>
          <p:cNvPr id="25" name="Text Placeholder 32">
            <a:extLst>
              <a:ext uri="{FF2B5EF4-FFF2-40B4-BE49-F238E27FC236}">
                <a16:creationId xmlns:a16="http://schemas.microsoft.com/office/drawing/2014/main" id="{916E3689-7DA2-7C44-901B-FA9DFD58DE2A}"/>
              </a:ext>
            </a:extLst>
          </p:cNvPr>
          <p:cNvSpPr>
            <a:spLocks noGrp="1"/>
          </p:cNvSpPr>
          <p:nvPr>
            <p:ph type="body" sz="quarter" idx="47" hasCustomPrompt="1"/>
          </p:nvPr>
        </p:nvSpPr>
        <p:spPr>
          <a:xfrm>
            <a:off x="504444" y="5809334"/>
            <a:ext cx="4184942" cy="795499"/>
          </a:xfrm>
          <a:prstGeom prst="rect">
            <a:avLst/>
          </a:prstGeom>
        </p:spPr>
        <p:txBody>
          <a:bodyPr>
            <a:noAutofit/>
          </a:bodyPr>
          <a:lstStyle>
            <a:lvl1pPr marL="0" indent="0" algn="l">
              <a:buNone/>
              <a:defRPr sz="1800" b="0" i="0">
                <a:solidFill>
                  <a:srgbClr val="1D4C6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26" name="Text Placeholder 32">
            <a:extLst>
              <a:ext uri="{FF2B5EF4-FFF2-40B4-BE49-F238E27FC236}">
                <a16:creationId xmlns:a16="http://schemas.microsoft.com/office/drawing/2014/main" id="{FEE3E3B2-D340-544F-9FCD-5AF1F67067B2}"/>
              </a:ext>
            </a:extLst>
          </p:cNvPr>
          <p:cNvSpPr>
            <a:spLocks noGrp="1"/>
          </p:cNvSpPr>
          <p:nvPr>
            <p:ph type="body" sz="quarter" idx="48" hasCustomPrompt="1"/>
          </p:nvPr>
        </p:nvSpPr>
        <p:spPr>
          <a:xfrm>
            <a:off x="511997" y="6841440"/>
            <a:ext cx="4179282" cy="2503728"/>
          </a:xfrm>
          <a:prstGeom prst="rect">
            <a:avLst/>
          </a:prstGeom>
        </p:spPr>
        <p:txBody>
          <a:bodyPr numCol="1" spcCol="288000" anchor="t">
            <a:noAutofit/>
          </a:bodyPr>
          <a:lstStyle>
            <a:lvl1pPr marL="0" indent="0" algn="l">
              <a:lnSpc>
                <a:spcPct val="100000"/>
              </a:lnSpc>
              <a:spcBef>
                <a:spcPts val="0"/>
              </a:spcBef>
              <a:buNone/>
              <a:defRPr sz="1100" b="0" i="0">
                <a:solidFill>
                  <a:srgbClr val="1D4C6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2" name="Picture Placeholder 30">
            <a:extLst>
              <a:ext uri="{FF2B5EF4-FFF2-40B4-BE49-F238E27FC236}">
                <a16:creationId xmlns:a16="http://schemas.microsoft.com/office/drawing/2014/main" id="{34BEB4AF-771F-CBCA-645D-5701B6192641}"/>
              </a:ext>
            </a:extLst>
          </p:cNvPr>
          <p:cNvSpPr>
            <a:spLocks noGrp="1"/>
          </p:cNvSpPr>
          <p:nvPr>
            <p:ph type="pic" sz="quarter" idx="10"/>
          </p:nvPr>
        </p:nvSpPr>
        <p:spPr>
          <a:xfrm>
            <a:off x="0" y="-1"/>
            <a:ext cx="7559675" cy="10691814"/>
          </a:xfrm>
          <a:custGeom>
            <a:avLst/>
            <a:gdLst>
              <a:gd name="connsiteX0" fmla="*/ 0 w 7559675"/>
              <a:gd name="connsiteY0" fmla="*/ 0 h 10691814"/>
              <a:gd name="connsiteX1" fmla="*/ 7559675 w 7559675"/>
              <a:gd name="connsiteY1" fmla="*/ 0 h 10691814"/>
              <a:gd name="connsiteX2" fmla="*/ 7559675 w 7559675"/>
              <a:gd name="connsiteY2" fmla="*/ 10691814 h 10691814"/>
              <a:gd name="connsiteX3" fmla="*/ 0 w 7559675"/>
              <a:gd name="connsiteY3" fmla="*/ 10691814 h 10691814"/>
              <a:gd name="connsiteX4" fmla="*/ 0 w 7559675"/>
              <a:gd name="connsiteY4" fmla="*/ 9673375 h 10691814"/>
              <a:gd name="connsiteX5" fmla="*/ 5283272 w 7559675"/>
              <a:gd name="connsiteY5" fmla="*/ 9673375 h 10691814"/>
              <a:gd name="connsiteX6" fmla="*/ 5492419 w 7559675"/>
              <a:gd name="connsiteY6" fmla="*/ 9673375 h 10691814"/>
              <a:gd name="connsiteX7" fmla="*/ 5492420 w 7559675"/>
              <a:gd name="connsiteY7" fmla="*/ 4338691 h 10691814"/>
              <a:gd name="connsiteX8" fmla="*/ 5201382 w 7559675"/>
              <a:gd name="connsiteY8" fmla="*/ 4338691 h 10691814"/>
              <a:gd name="connsiteX9" fmla="*/ 5201382 w 7559675"/>
              <a:gd name="connsiteY9" fmla="*/ 4338692 h 10691814"/>
              <a:gd name="connsiteX10" fmla="*/ 0 w 7559675"/>
              <a:gd name="connsiteY10" fmla="*/ 4338692 h 1069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59675" h="10691814">
                <a:moveTo>
                  <a:pt x="0" y="0"/>
                </a:moveTo>
                <a:lnTo>
                  <a:pt x="7559675" y="0"/>
                </a:lnTo>
                <a:lnTo>
                  <a:pt x="7559675" y="10691814"/>
                </a:lnTo>
                <a:lnTo>
                  <a:pt x="0" y="10691814"/>
                </a:lnTo>
                <a:lnTo>
                  <a:pt x="0" y="9673375"/>
                </a:lnTo>
                <a:lnTo>
                  <a:pt x="5283272" y="9673375"/>
                </a:lnTo>
                <a:lnTo>
                  <a:pt x="5492419" y="9673375"/>
                </a:lnTo>
                <a:lnTo>
                  <a:pt x="5492420" y="4338691"/>
                </a:lnTo>
                <a:lnTo>
                  <a:pt x="5201382" y="4338691"/>
                </a:lnTo>
                <a:lnTo>
                  <a:pt x="5201382" y="4338692"/>
                </a:lnTo>
                <a:lnTo>
                  <a:pt x="0" y="4338692"/>
                </a:lnTo>
                <a:close/>
              </a:path>
            </a:pathLst>
          </a:custGeom>
          <a:solidFill>
            <a:schemeClr val="bg1">
              <a:lumMod val="85000"/>
            </a:schemeClr>
          </a:solidFill>
        </p:spPr>
        <p:txBody>
          <a:bodyPr wrap="square">
            <a:noAutofit/>
          </a:bodyPr>
          <a:lstStyle/>
          <a:p>
            <a:endParaRPr lang="en-US" dirty="0"/>
          </a:p>
        </p:txBody>
      </p:sp>
    </p:spTree>
    <p:extLst>
      <p:ext uri="{BB962C8B-B14F-4D97-AF65-F5344CB8AC3E}">
        <p14:creationId xmlns:p14="http://schemas.microsoft.com/office/powerpoint/2010/main" val="20682954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xt/Photo Slide 06">
    <p:spTree>
      <p:nvGrpSpPr>
        <p:cNvPr id="1" name=""/>
        <p:cNvGrpSpPr/>
        <p:nvPr/>
      </p:nvGrpSpPr>
      <p:grpSpPr>
        <a:xfrm>
          <a:off x="0" y="0"/>
          <a:ext cx="0" cy="0"/>
          <a:chOff x="0" y="0"/>
          <a:chExt cx="0" cy="0"/>
        </a:xfrm>
      </p:grpSpPr>
      <p:sp>
        <p:nvSpPr>
          <p:cNvPr id="48" name="Picture Placeholder 47">
            <a:extLst>
              <a:ext uri="{FF2B5EF4-FFF2-40B4-BE49-F238E27FC236}">
                <a16:creationId xmlns:a16="http://schemas.microsoft.com/office/drawing/2014/main" id="{C838649C-169E-604F-BAAB-FE7EACC25F70}"/>
              </a:ext>
            </a:extLst>
          </p:cNvPr>
          <p:cNvSpPr>
            <a:spLocks noGrp="1"/>
          </p:cNvSpPr>
          <p:nvPr>
            <p:ph type="pic" sz="quarter" idx="10"/>
          </p:nvPr>
        </p:nvSpPr>
        <p:spPr>
          <a:xfrm>
            <a:off x="0" y="0"/>
            <a:ext cx="7559675" cy="10691813"/>
          </a:xfrm>
          <a:custGeom>
            <a:avLst/>
            <a:gdLst>
              <a:gd name="connsiteX0" fmla="*/ 0 w 7559675"/>
              <a:gd name="connsiteY0" fmla="*/ 0 h 10691813"/>
              <a:gd name="connsiteX1" fmla="*/ 987424 w 7559675"/>
              <a:gd name="connsiteY1" fmla="*/ 0 h 10691813"/>
              <a:gd name="connsiteX2" fmla="*/ 987424 w 7559675"/>
              <a:gd name="connsiteY2" fmla="*/ 5669757 h 10691813"/>
              <a:gd name="connsiteX3" fmla="*/ 6572250 w 7559675"/>
              <a:gd name="connsiteY3" fmla="*/ 5669757 h 10691813"/>
              <a:gd name="connsiteX4" fmla="*/ 6572250 w 7559675"/>
              <a:gd name="connsiteY4" fmla="*/ 0 h 10691813"/>
              <a:gd name="connsiteX5" fmla="*/ 7559675 w 7559675"/>
              <a:gd name="connsiteY5" fmla="*/ 0 h 10691813"/>
              <a:gd name="connsiteX6" fmla="*/ 7559675 w 7559675"/>
              <a:gd name="connsiteY6" fmla="*/ 10691813 h 10691813"/>
              <a:gd name="connsiteX7" fmla="*/ 0 w 7559675"/>
              <a:gd name="connsiteY7" fmla="*/ 10691813 h 1069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9675" h="10691813">
                <a:moveTo>
                  <a:pt x="0" y="0"/>
                </a:moveTo>
                <a:lnTo>
                  <a:pt x="987424" y="0"/>
                </a:lnTo>
                <a:lnTo>
                  <a:pt x="987424" y="5669757"/>
                </a:lnTo>
                <a:lnTo>
                  <a:pt x="6572250" y="5669757"/>
                </a:lnTo>
                <a:lnTo>
                  <a:pt x="6572250" y="0"/>
                </a:lnTo>
                <a:lnTo>
                  <a:pt x="7559675" y="0"/>
                </a:lnTo>
                <a:lnTo>
                  <a:pt x="7559675" y="10691813"/>
                </a:lnTo>
                <a:lnTo>
                  <a:pt x="0" y="10691813"/>
                </a:lnTo>
                <a:close/>
              </a:path>
            </a:pathLst>
          </a:custGeom>
          <a:solidFill>
            <a:schemeClr val="bg1">
              <a:lumMod val="85000"/>
            </a:schemeClr>
          </a:solidFill>
        </p:spPr>
        <p:txBody>
          <a:bodyPr wrap="square">
            <a:noAutofit/>
          </a:bodyPr>
          <a:lstStyle/>
          <a:p>
            <a:endParaRPr lang="en-US"/>
          </a:p>
        </p:txBody>
      </p:sp>
      <p:grpSp>
        <p:nvGrpSpPr>
          <p:cNvPr id="49" name="Group 48">
            <a:extLst>
              <a:ext uri="{FF2B5EF4-FFF2-40B4-BE49-F238E27FC236}">
                <a16:creationId xmlns:a16="http://schemas.microsoft.com/office/drawing/2014/main" id="{77F1F19C-45BC-2444-9044-6F7DB00D6872}"/>
              </a:ext>
            </a:extLst>
          </p:cNvPr>
          <p:cNvGrpSpPr/>
          <p:nvPr userDrawn="1"/>
        </p:nvGrpSpPr>
        <p:grpSpPr>
          <a:xfrm>
            <a:off x="987424" y="0"/>
            <a:ext cx="5584826" cy="5669757"/>
            <a:chOff x="1043257" y="773021"/>
            <a:chExt cx="8589824" cy="10134692"/>
          </a:xfrm>
        </p:grpSpPr>
        <p:sp>
          <p:nvSpPr>
            <p:cNvPr id="50" name="Rectangle 49">
              <a:extLst>
                <a:ext uri="{FF2B5EF4-FFF2-40B4-BE49-F238E27FC236}">
                  <a16:creationId xmlns:a16="http://schemas.microsoft.com/office/drawing/2014/main" id="{CF55ED84-A04B-4045-9A8D-B515DCAE81FA}"/>
                </a:ext>
              </a:extLst>
            </p:cNvPr>
            <p:cNvSpPr/>
            <p:nvPr/>
          </p:nvSpPr>
          <p:spPr bwMode="auto">
            <a:xfrm>
              <a:off x="1043257" y="1158944"/>
              <a:ext cx="8589824" cy="9748769"/>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4294"/>
            </a:p>
          </p:txBody>
        </p:sp>
        <p:sp>
          <p:nvSpPr>
            <p:cNvPr id="54" name="Rectangle 5">
              <a:extLst>
                <a:ext uri="{FF2B5EF4-FFF2-40B4-BE49-F238E27FC236}">
                  <a16:creationId xmlns:a16="http://schemas.microsoft.com/office/drawing/2014/main" id="{FFA18E24-C4A4-AD47-B8CC-DBD6B1A3D839}"/>
                </a:ext>
              </a:extLst>
            </p:cNvPr>
            <p:cNvSpPr/>
            <p:nvPr/>
          </p:nvSpPr>
          <p:spPr bwMode="auto">
            <a:xfrm>
              <a:off x="1043257" y="773021"/>
              <a:ext cx="8589824" cy="537026"/>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1D4C60"/>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grpSp>
      <p:sp>
        <p:nvSpPr>
          <p:cNvPr id="55" name="Text Placeholder 32">
            <a:extLst>
              <a:ext uri="{FF2B5EF4-FFF2-40B4-BE49-F238E27FC236}">
                <a16:creationId xmlns:a16="http://schemas.microsoft.com/office/drawing/2014/main" id="{22F4135E-1D03-B04C-BDE1-9EFEB882ABD6}"/>
              </a:ext>
            </a:extLst>
          </p:cNvPr>
          <p:cNvSpPr>
            <a:spLocks noGrp="1"/>
          </p:cNvSpPr>
          <p:nvPr>
            <p:ph type="body" sz="quarter" idx="30" hasCustomPrompt="1"/>
          </p:nvPr>
        </p:nvSpPr>
        <p:spPr>
          <a:xfrm>
            <a:off x="1342449" y="625192"/>
            <a:ext cx="4937888" cy="747096"/>
          </a:xfrm>
          <a:prstGeom prst="rect">
            <a:avLst/>
          </a:prstGeom>
        </p:spPr>
        <p:txBody>
          <a:bodyPr>
            <a:noAutofit/>
          </a:bodyPr>
          <a:lstStyle>
            <a:lvl1pPr marL="0" indent="0" algn="ctr">
              <a:buNone/>
              <a:defRPr sz="3000" b="1" i="0">
                <a:solidFill>
                  <a:srgbClr val="F2665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HEADING</a:t>
            </a:r>
            <a:endParaRPr lang="en-US" dirty="0"/>
          </a:p>
        </p:txBody>
      </p:sp>
      <p:sp>
        <p:nvSpPr>
          <p:cNvPr id="56" name="Text Placeholder 32">
            <a:extLst>
              <a:ext uri="{FF2B5EF4-FFF2-40B4-BE49-F238E27FC236}">
                <a16:creationId xmlns:a16="http://schemas.microsoft.com/office/drawing/2014/main" id="{254193FC-DF8D-4C4A-A1F6-F8B00EE79CBE}"/>
              </a:ext>
            </a:extLst>
          </p:cNvPr>
          <p:cNvSpPr>
            <a:spLocks noGrp="1"/>
          </p:cNvSpPr>
          <p:nvPr>
            <p:ph type="body" sz="quarter" idx="47" hasCustomPrompt="1"/>
          </p:nvPr>
        </p:nvSpPr>
        <p:spPr>
          <a:xfrm>
            <a:off x="1334896" y="1626760"/>
            <a:ext cx="4937888" cy="853742"/>
          </a:xfrm>
          <a:prstGeom prst="rect">
            <a:avLst/>
          </a:prstGeom>
        </p:spPr>
        <p:txBody>
          <a:bodyPr>
            <a:noAutofit/>
          </a:bodyPr>
          <a:lstStyle>
            <a:lvl1pPr marL="0" indent="0" algn="ctr">
              <a:buNone/>
              <a:defRPr sz="1800" b="0" i="0">
                <a:solidFill>
                  <a:srgbClr val="1D4C6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57" name="Text Placeholder 32">
            <a:extLst>
              <a:ext uri="{FF2B5EF4-FFF2-40B4-BE49-F238E27FC236}">
                <a16:creationId xmlns:a16="http://schemas.microsoft.com/office/drawing/2014/main" id="{2A09CA93-83C8-4349-B08B-71D0EB48B96E}"/>
              </a:ext>
            </a:extLst>
          </p:cNvPr>
          <p:cNvSpPr>
            <a:spLocks noGrp="1"/>
          </p:cNvSpPr>
          <p:nvPr>
            <p:ph type="body" sz="quarter" idx="48" hasCustomPrompt="1"/>
          </p:nvPr>
        </p:nvSpPr>
        <p:spPr>
          <a:xfrm>
            <a:off x="1342449" y="2658866"/>
            <a:ext cx="4931210" cy="2687040"/>
          </a:xfrm>
          <a:prstGeom prst="rect">
            <a:avLst/>
          </a:prstGeom>
        </p:spPr>
        <p:txBody>
          <a:bodyPr numCol="1" spcCol="288000" anchor="t">
            <a:noAutofit/>
          </a:bodyPr>
          <a:lstStyle>
            <a:lvl1pPr marL="0" indent="0" algn="ctr">
              <a:lnSpc>
                <a:spcPct val="100000"/>
              </a:lnSpc>
              <a:spcBef>
                <a:spcPts val="0"/>
              </a:spcBef>
              <a:buNone/>
              <a:defRPr sz="1100" b="0" i="0">
                <a:solidFill>
                  <a:srgbClr val="1D4C6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2719433755"/>
      </p:ext>
    </p:extLst>
  </p:cSld>
  <p:clrMapOvr>
    <a:masterClrMapping/>
  </p:clrMapOvr>
  <p:extLst>
    <p:ext uri="{DCECCB84-F9BA-43D5-87BE-67443E8EF086}">
      <p15:sldGuideLst xmlns:p15="http://schemas.microsoft.com/office/powerpoint/2012/main">
        <p15:guide id="1" pos="238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phon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5AB41CE-F6BA-8449-B846-3526857402BA}"/>
              </a:ext>
            </a:extLst>
          </p:cNvPr>
          <p:cNvSpPr/>
          <p:nvPr userDrawn="1"/>
        </p:nvSpPr>
        <p:spPr>
          <a:xfrm>
            <a:off x="0" y="2940629"/>
            <a:ext cx="7559674" cy="4789100"/>
          </a:xfrm>
          <a:prstGeom prst="rect">
            <a:avLst/>
          </a:prstGeom>
          <a:solidFill>
            <a:srgbClr val="1D4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32">
            <a:extLst>
              <a:ext uri="{FF2B5EF4-FFF2-40B4-BE49-F238E27FC236}">
                <a16:creationId xmlns:a16="http://schemas.microsoft.com/office/drawing/2014/main" id="{1CFA480F-7E74-BF47-8D97-68745F852A4D}"/>
              </a:ext>
            </a:extLst>
          </p:cNvPr>
          <p:cNvSpPr>
            <a:spLocks noGrp="1"/>
          </p:cNvSpPr>
          <p:nvPr>
            <p:ph type="body" sz="quarter" idx="30" hasCustomPrompt="1"/>
          </p:nvPr>
        </p:nvSpPr>
        <p:spPr>
          <a:xfrm>
            <a:off x="591948" y="629985"/>
            <a:ext cx="6599989" cy="747096"/>
          </a:xfrm>
          <a:prstGeom prst="rect">
            <a:avLst/>
          </a:prstGeom>
        </p:spPr>
        <p:txBody>
          <a:bodyPr>
            <a:noAutofit/>
          </a:bodyPr>
          <a:lstStyle>
            <a:lvl1pPr marL="0" indent="0" algn="l">
              <a:buNone/>
              <a:defRPr sz="3000" b="1" i="0">
                <a:solidFill>
                  <a:srgbClr val="F2665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HEADING</a:t>
            </a:r>
            <a:endParaRPr lang="en-US" dirty="0"/>
          </a:p>
        </p:txBody>
      </p:sp>
      <p:sp>
        <p:nvSpPr>
          <p:cNvPr id="23" name="Text Placeholder 32">
            <a:extLst>
              <a:ext uri="{FF2B5EF4-FFF2-40B4-BE49-F238E27FC236}">
                <a16:creationId xmlns:a16="http://schemas.microsoft.com/office/drawing/2014/main" id="{F64485E7-EC2E-BE4D-932E-6D72FCF68FD1}"/>
              </a:ext>
            </a:extLst>
          </p:cNvPr>
          <p:cNvSpPr>
            <a:spLocks noGrp="1"/>
          </p:cNvSpPr>
          <p:nvPr>
            <p:ph type="body" sz="quarter" idx="47" hasCustomPrompt="1"/>
          </p:nvPr>
        </p:nvSpPr>
        <p:spPr>
          <a:xfrm>
            <a:off x="584395" y="1631553"/>
            <a:ext cx="6599989" cy="853742"/>
          </a:xfrm>
          <a:prstGeom prst="rect">
            <a:avLst/>
          </a:prstGeom>
        </p:spPr>
        <p:txBody>
          <a:bodyPr>
            <a:noAutofit/>
          </a:bodyPr>
          <a:lstStyle>
            <a:lvl1pPr marL="0" indent="0" algn="l">
              <a:buNone/>
              <a:defRPr sz="1800" b="0" i="0">
                <a:solidFill>
                  <a:srgbClr val="1D4C6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24" name="Text Placeholder 32">
            <a:extLst>
              <a:ext uri="{FF2B5EF4-FFF2-40B4-BE49-F238E27FC236}">
                <a16:creationId xmlns:a16="http://schemas.microsoft.com/office/drawing/2014/main" id="{34A7C2CE-8B7D-0642-9F33-2728633924AF}"/>
              </a:ext>
            </a:extLst>
          </p:cNvPr>
          <p:cNvSpPr>
            <a:spLocks noGrp="1"/>
          </p:cNvSpPr>
          <p:nvPr>
            <p:ph type="body" sz="quarter" idx="48" hasCustomPrompt="1"/>
          </p:nvPr>
        </p:nvSpPr>
        <p:spPr>
          <a:xfrm>
            <a:off x="584395" y="3172408"/>
            <a:ext cx="6599988" cy="2973539"/>
          </a:xfrm>
          <a:prstGeom prst="rect">
            <a:avLst/>
          </a:prstGeom>
        </p:spPr>
        <p:txBody>
          <a:bodyPr numCol="2" spcCol="288000" anchor="t">
            <a:noAutofit/>
          </a:bodyPr>
          <a:lstStyle>
            <a:lvl1pPr marL="0" indent="0" algn="l">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pic>
        <p:nvPicPr>
          <p:cNvPr id="27" name="Picture 26">
            <a:extLst>
              <a:ext uri="{FF2B5EF4-FFF2-40B4-BE49-F238E27FC236}">
                <a16:creationId xmlns:a16="http://schemas.microsoft.com/office/drawing/2014/main" id="{A09BAF52-66C7-5F4D-8869-0F2431F9AD7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b="20571"/>
          <a:stretch/>
        </p:blipFill>
        <p:spPr>
          <a:xfrm rot="5400000">
            <a:off x="1069183" y="5429851"/>
            <a:ext cx="3693498" cy="5831867"/>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sp>
        <p:nvSpPr>
          <p:cNvPr id="28" name="Picture Placeholder 4">
            <a:extLst>
              <a:ext uri="{FF2B5EF4-FFF2-40B4-BE49-F238E27FC236}">
                <a16:creationId xmlns:a16="http://schemas.microsoft.com/office/drawing/2014/main" id="{4F2D0110-3726-6A48-8149-E59708540655}"/>
              </a:ext>
            </a:extLst>
          </p:cNvPr>
          <p:cNvSpPr>
            <a:spLocks noGrp="1"/>
          </p:cNvSpPr>
          <p:nvPr>
            <p:ph type="pic" sz="quarter" idx="10"/>
          </p:nvPr>
        </p:nvSpPr>
        <p:spPr>
          <a:xfrm>
            <a:off x="0" y="6923995"/>
            <a:ext cx="4642477" cy="2880154"/>
          </a:xfrm>
          <a:prstGeom prst="rect">
            <a:avLst/>
          </a:prstGeom>
          <a:solidFill>
            <a:schemeClr val="bg1">
              <a:lumMod val="85000"/>
            </a:schemeClr>
          </a:solidFill>
          <a:ln>
            <a:noFill/>
          </a:ln>
        </p:spPr>
        <p:txBody>
          <a:bodyPr/>
          <a:lstStyle/>
          <a:p>
            <a:endParaRPr lang="en-US" dirty="0"/>
          </a:p>
        </p:txBody>
      </p:sp>
      <p:sp>
        <p:nvSpPr>
          <p:cNvPr id="12" name="Slide Number Placeholder 5">
            <a:extLst>
              <a:ext uri="{FF2B5EF4-FFF2-40B4-BE49-F238E27FC236}">
                <a16:creationId xmlns:a16="http://schemas.microsoft.com/office/drawing/2014/main" id="{1A204A3E-FBD9-2141-7B07-58285279CFBB}"/>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243929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inal Slide 01">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A72584F4-F2C7-6051-DD5B-74CD52E44F8E}"/>
              </a:ext>
            </a:extLst>
          </p:cNvPr>
          <p:cNvSpPr/>
          <p:nvPr userDrawn="1"/>
        </p:nvSpPr>
        <p:spPr>
          <a:xfrm>
            <a:off x="0" y="3873878"/>
            <a:ext cx="7559675" cy="5519964"/>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rgbClr val="1D4C60"/>
          </a:solidFill>
          <a:ln w="30808" cap="flat">
            <a:noFill/>
            <a:prstDash val="solid"/>
            <a:miter/>
          </a:ln>
        </p:spPr>
        <p:txBody>
          <a:bodyPr rtlCol="0" anchor="ctr"/>
          <a:lstStyle/>
          <a:p>
            <a:endParaRPr lang="en-US"/>
          </a:p>
        </p:txBody>
      </p:sp>
      <p:sp>
        <p:nvSpPr>
          <p:cNvPr id="50" name="Text Placeholder 32">
            <a:extLst>
              <a:ext uri="{FF2B5EF4-FFF2-40B4-BE49-F238E27FC236}">
                <a16:creationId xmlns:a16="http://schemas.microsoft.com/office/drawing/2014/main" id="{396F404A-5F51-4BEC-518A-41B5D4998D57}"/>
              </a:ext>
            </a:extLst>
          </p:cNvPr>
          <p:cNvSpPr>
            <a:spLocks noGrp="1"/>
          </p:cNvSpPr>
          <p:nvPr>
            <p:ph type="body" sz="quarter" idx="30" hasCustomPrompt="1"/>
          </p:nvPr>
        </p:nvSpPr>
        <p:spPr>
          <a:xfrm>
            <a:off x="4764152" y="9065038"/>
            <a:ext cx="2360829" cy="493417"/>
          </a:xfrm>
          <a:prstGeom prst="rect">
            <a:avLst/>
          </a:prstGeom>
          <a:solidFill>
            <a:srgbClr val="F26650"/>
          </a:solidFill>
        </p:spPr>
        <p:txBody>
          <a:bodyPr anchor="ctr">
            <a:noAutofit/>
          </a:bodyPr>
          <a:lstStyle>
            <a:lvl1pPr marL="0" indent="0" algn="ctr">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err="1"/>
              <a:t>www.website.eu</a:t>
            </a:r>
            <a:endParaRPr lang="en-US" dirty="0"/>
          </a:p>
        </p:txBody>
      </p:sp>
      <p:sp>
        <p:nvSpPr>
          <p:cNvPr id="51" name="Text Placeholder 32">
            <a:extLst>
              <a:ext uri="{FF2B5EF4-FFF2-40B4-BE49-F238E27FC236}">
                <a16:creationId xmlns:a16="http://schemas.microsoft.com/office/drawing/2014/main" id="{B8380AE6-F6F8-0F31-1E9D-EC9B04EB4D25}"/>
              </a:ext>
            </a:extLst>
          </p:cNvPr>
          <p:cNvSpPr>
            <a:spLocks noGrp="1"/>
          </p:cNvSpPr>
          <p:nvPr>
            <p:ph type="body" sz="quarter" idx="47" hasCustomPrompt="1"/>
          </p:nvPr>
        </p:nvSpPr>
        <p:spPr>
          <a:xfrm>
            <a:off x="3779837" y="7600465"/>
            <a:ext cx="3282596" cy="781609"/>
          </a:xfrm>
          <a:prstGeom prst="rect">
            <a:avLst/>
          </a:prstGeom>
        </p:spPr>
        <p:txBody>
          <a:bodyPr>
            <a:noAutofit/>
          </a:bodyPr>
          <a:lstStyle>
            <a:lvl1pPr marL="0" indent="0" algn="r">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Follow our journey</a:t>
            </a:r>
          </a:p>
        </p:txBody>
      </p:sp>
      <p:grpSp>
        <p:nvGrpSpPr>
          <p:cNvPr id="3" name="Group 2">
            <a:extLst>
              <a:ext uri="{FF2B5EF4-FFF2-40B4-BE49-F238E27FC236}">
                <a16:creationId xmlns:a16="http://schemas.microsoft.com/office/drawing/2014/main" id="{A12203C9-6765-573C-4461-78CEB88E57E4}"/>
              </a:ext>
            </a:extLst>
          </p:cNvPr>
          <p:cNvGrpSpPr/>
          <p:nvPr userDrawn="1"/>
        </p:nvGrpSpPr>
        <p:grpSpPr>
          <a:xfrm>
            <a:off x="3436255" y="1648454"/>
            <a:ext cx="3584944" cy="1023694"/>
            <a:chOff x="2979155" y="524734"/>
            <a:chExt cx="3891740" cy="1111300"/>
          </a:xfrm>
        </p:grpSpPr>
        <p:grpSp>
          <p:nvGrpSpPr>
            <p:cNvPr id="4" name="Graphic 2">
              <a:extLst>
                <a:ext uri="{FF2B5EF4-FFF2-40B4-BE49-F238E27FC236}">
                  <a16:creationId xmlns:a16="http://schemas.microsoft.com/office/drawing/2014/main" id="{57A293E1-FDE6-FE23-699D-BA5C9D3CE85A}"/>
                </a:ext>
              </a:extLst>
            </p:cNvPr>
            <p:cNvGrpSpPr/>
            <p:nvPr/>
          </p:nvGrpSpPr>
          <p:grpSpPr>
            <a:xfrm>
              <a:off x="2979155" y="707034"/>
              <a:ext cx="2022536" cy="466687"/>
              <a:chOff x="3272085" y="3094253"/>
              <a:chExt cx="2022536" cy="466687"/>
            </a:xfrm>
            <a:solidFill>
              <a:srgbClr val="1D4C60"/>
            </a:solidFill>
          </p:grpSpPr>
          <p:sp>
            <p:nvSpPr>
              <p:cNvPr id="87" name="Freeform 86">
                <a:extLst>
                  <a:ext uri="{FF2B5EF4-FFF2-40B4-BE49-F238E27FC236}">
                    <a16:creationId xmlns:a16="http://schemas.microsoft.com/office/drawing/2014/main" id="{532CD581-FD16-12DC-CE29-5D6A25CD5A81}"/>
                  </a:ext>
                </a:extLst>
              </p:cNvPr>
              <p:cNvSpPr/>
              <p:nvPr/>
            </p:nvSpPr>
            <p:spPr>
              <a:xfrm>
                <a:off x="3272085" y="3094253"/>
                <a:ext cx="455618" cy="465246"/>
              </a:xfrm>
              <a:custGeom>
                <a:avLst/>
                <a:gdLst>
                  <a:gd name="connsiteX0" fmla="*/ 0 w 455618"/>
                  <a:gd name="connsiteY0" fmla="*/ 233344 h 465246"/>
                  <a:gd name="connsiteX1" fmla="*/ 243873 w 455618"/>
                  <a:gd name="connsiteY1" fmla="*/ 0 h 465246"/>
                  <a:gd name="connsiteX2" fmla="*/ 448317 w 455618"/>
                  <a:gd name="connsiteY2" fmla="*/ 113755 h 465246"/>
                  <a:gd name="connsiteX3" fmla="*/ 454158 w 455618"/>
                  <a:gd name="connsiteY3" fmla="*/ 123964 h 465246"/>
                  <a:gd name="connsiteX4" fmla="*/ 363619 w 455618"/>
                  <a:gd name="connsiteY4" fmla="*/ 185217 h 465246"/>
                  <a:gd name="connsiteX5" fmla="*/ 356317 w 455618"/>
                  <a:gd name="connsiteY5" fmla="*/ 172091 h 465246"/>
                  <a:gd name="connsiteX6" fmla="*/ 246793 w 455618"/>
                  <a:gd name="connsiteY6" fmla="*/ 107922 h 465246"/>
                  <a:gd name="connsiteX7" fmla="*/ 121206 w 455618"/>
                  <a:gd name="connsiteY7" fmla="*/ 231886 h 465246"/>
                  <a:gd name="connsiteX8" fmla="*/ 246793 w 455618"/>
                  <a:gd name="connsiteY8" fmla="*/ 357308 h 465246"/>
                  <a:gd name="connsiteX9" fmla="*/ 356317 w 455618"/>
                  <a:gd name="connsiteY9" fmla="*/ 293138 h 465246"/>
                  <a:gd name="connsiteX10" fmla="*/ 363619 w 455618"/>
                  <a:gd name="connsiteY10" fmla="*/ 281471 h 465246"/>
                  <a:gd name="connsiteX11" fmla="*/ 455618 w 455618"/>
                  <a:gd name="connsiteY11" fmla="*/ 341266 h 465246"/>
                  <a:gd name="connsiteX12" fmla="*/ 449777 w 455618"/>
                  <a:gd name="connsiteY12" fmla="*/ 351474 h 465246"/>
                  <a:gd name="connsiteX13" fmla="*/ 245333 w 455618"/>
                  <a:gd name="connsiteY13" fmla="*/ 465229 h 465246"/>
                  <a:gd name="connsiteX14" fmla="*/ 0 w 455618"/>
                  <a:gd name="connsiteY14" fmla="*/ 233344 h 465246"/>
                  <a:gd name="connsiteX15" fmla="*/ 242412 w 455618"/>
                  <a:gd name="connsiteY15" fmla="*/ 453562 h 465246"/>
                  <a:gd name="connsiteX16" fmla="*/ 433714 w 455618"/>
                  <a:gd name="connsiteY16" fmla="*/ 347099 h 465246"/>
                  <a:gd name="connsiteX17" fmla="*/ 363619 w 455618"/>
                  <a:gd name="connsiteY17" fmla="*/ 301889 h 465246"/>
                  <a:gd name="connsiteX18" fmla="*/ 242412 w 455618"/>
                  <a:gd name="connsiteY18" fmla="*/ 371892 h 465246"/>
                  <a:gd name="connsiteX19" fmla="*/ 103682 w 455618"/>
                  <a:gd name="connsiteY19" fmla="*/ 233344 h 465246"/>
                  <a:gd name="connsiteX20" fmla="*/ 242412 w 455618"/>
                  <a:gd name="connsiteY20" fmla="*/ 96254 h 465246"/>
                  <a:gd name="connsiteX21" fmla="*/ 363619 w 455618"/>
                  <a:gd name="connsiteY21" fmla="*/ 167716 h 465246"/>
                  <a:gd name="connsiteX22" fmla="*/ 432253 w 455618"/>
                  <a:gd name="connsiteY22" fmla="*/ 121047 h 465246"/>
                  <a:gd name="connsiteX23" fmla="*/ 240952 w 455618"/>
                  <a:gd name="connsiteY23" fmla="*/ 14584 h 465246"/>
                  <a:gd name="connsiteX24" fmla="*/ 10222 w 455618"/>
                  <a:gd name="connsiteY24" fmla="*/ 234802 h 465246"/>
                  <a:gd name="connsiteX25" fmla="*/ 242412 w 455618"/>
                  <a:gd name="connsiteY25" fmla="*/ 453562 h 46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55618" h="465246">
                    <a:moveTo>
                      <a:pt x="0" y="233344"/>
                    </a:moveTo>
                    <a:cubicBezTo>
                      <a:pt x="0" y="94796"/>
                      <a:pt x="109524" y="0"/>
                      <a:pt x="243873" y="0"/>
                    </a:cubicBezTo>
                    <a:cubicBezTo>
                      <a:pt x="325650" y="0"/>
                      <a:pt x="408888" y="36460"/>
                      <a:pt x="448317" y="113755"/>
                    </a:cubicBezTo>
                    <a:lnTo>
                      <a:pt x="454158" y="123964"/>
                    </a:lnTo>
                    <a:lnTo>
                      <a:pt x="363619" y="185217"/>
                    </a:lnTo>
                    <a:lnTo>
                      <a:pt x="356317" y="172091"/>
                    </a:lnTo>
                    <a:cubicBezTo>
                      <a:pt x="334412" y="132714"/>
                      <a:pt x="292063" y="107922"/>
                      <a:pt x="246793" y="107922"/>
                    </a:cubicBezTo>
                    <a:cubicBezTo>
                      <a:pt x="173778" y="107922"/>
                      <a:pt x="121206" y="158966"/>
                      <a:pt x="121206" y="231886"/>
                    </a:cubicBezTo>
                    <a:cubicBezTo>
                      <a:pt x="121206" y="304806"/>
                      <a:pt x="173778" y="357308"/>
                      <a:pt x="246793" y="357308"/>
                    </a:cubicBezTo>
                    <a:cubicBezTo>
                      <a:pt x="292063" y="357308"/>
                      <a:pt x="332952" y="333974"/>
                      <a:pt x="356317" y="293138"/>
                    </a:cubicBezTo>
                    <a:lnTo>
                      <a:pt x="363619" y="281471"/>
                    </a:lnTo>
                    <a:lnTo>
                      <a:pt x="455618" y="341266"/>
                    </a:lnTo>
                    <a:lnTo>
                      <a:pt x="449777" y="351474"/>
                    </a:lnTo>
                    <a:cubicBezTo>
                      <a:pt x="410349" y="430228"/>
                      <a:pt x="328571" y="465229"/>
                      <a:pt x="245333" y="465229"/>
                    </a:cubicBezTo>
                    <a:cubicBezTo>
                      <a:pt x="109524" y="466688"/>
                      <a:pt x="0" y="371892"/>
                      <a:pt x="0" y="233344"/>
                    </a:cubicBezTo>
                    <a:close/>
                    <a:moveTo>
                      <a:pt x="242412" y="453562"/>
                    </a:moveTo>
                    <a:cubicBezTo>
                      <a:pt x="331492" y="453562"/>
                      <a:pt x="400126" y="412727"/>
                      <a:pt x="433714" y="347099"/>
                    </a:cubicBezTo>
                    <a:lnTo>
                      <a:pt x="363619" y="301889"/>
                    </a:lnTo>
                    <a:cubicBezTo>
                      <a:pt x="337333" y="345641"/>
                      <a:pt x="294984" y="371892"/>
                      <a:pt x="242412" y="371892"/>
                    </a:cubicBezTo>
                    <a:cubicBezTo>
                      <a:pt x="167936" y="371892"/>
                      <a:pt x="105143" y="319390"/>
                      <a:pt x="103682" y="233344"/>
                    </a:cubicBezTo>
                    <a:cubicBezTo>
                      <a:pt x="103682" y="148757"/>
                      <a:pt x="166476" y="96254"/>
                      <a:pt x="242412" y="96254"/>
                    </a:cubicBezTo>
                    <a:cubicBezTo>
                      <a:pt x="294984" y="96254"/>
                      <a:pt x="341714" y="123964"/>
                      <a:pt x="363619" y="167716"/>
                    </a:cubicBezTo>
                    <a:lnTo>
                      <a:pt x="432253" y="121047"/>
                    </a:lnTo>
                    <a:cubicBezTo>
                      <a:pt x="400126" y="56878"/>
                      <a:pt x="328571" y="14584"/>
                      <a:pt x="240952" y="14584"/>
                    </a:cubicBezTo>
                    <a:cubicBezTo>
                      <a:pt x="103682" y="14584"/>
                      <a:pt x="10222" y="113755"/>
                      <a:pt x="10222" y="234802"/>
                    </a:cubicBezTo>
                    <a:cubicBezTo>
                      <a:pt x="10222" y="355850"/>
                      <a:pt x="106603" y="453562"/>
                      <a:pt x="242412" y="453562"/>
                    </a:cubicBezTo>
                    <a:close/>
                  </a:path>
                </a:pathLst>
              </a:custGeom>
              <a:solidFill>
                <a:srgbClr val="1D4C60"/>
              </a:solidFill>
              <a:ln w="14590"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CE5893AA-1596-D0D7-CD6E-C88D165ECFA2}"/>
                  </a:ext>
                </a:extLst>
              </p:cNvPr>
              <p:cNvSpPr/>
              <p:nvPr/>
            </p:nvSpPr>
            <p:spPr>
              <a:xfrm>
                <a:off x="3752528" y="3094253"/>
                <a:ext cx="486284" cy="466687"/>
              </a:xfrm>
              <a:custGeom>
                <a:avLst/>
                <a:gdLst>
                  <a:gd name="connsiteX0" fmla="*/ 0 w 486284"/>
                  <a:gd name="connsiteY0" fmla="*/ 233344 h 466687"/>
                  <a:gd name="connsiteX1" fmla="*/ 245333 w 486284"/>
                  <a:gd name="connsiteY1" fmla="*/ 0 h 466687"/>
                  <a:gd name="connsiteX2" fmla="*/ 486285 w 486284"/>
                  <a:gd name="connsiteY2" fmla="*/ 233344 h 466687"/>
                  <a:gd name="connsiteX3" fmla="*/ 245333 w 486284"/>
                  <a:gd name="connsiteY3" fmla="*/ 466688 h 466687"/>
                  <a:gd name="connsiteX4" fmla="*/ 0 w 486284"/>
                  <a:gd name="connsiteY4" fmla="*/ 233344 h 466687"/>
                  <a:gd name="connsiteX5" fmla="*/ 13143 w 486284"/>
                  <a:gd name="connsiteY5" fmla="*/ 233344 h 466687"/>
                  <a:gd name="connsiteX6" fmla="*/ 245333 w 486284"/>
                  <a:gd name="connsiteY6" fmla="*/ 453562 h 466687"/>
                  <a:gd name="connsiteX7" fmla="*/ 473142 w 486284"/>
                  <a:gd name="connsiteY7" fmla="*/ 233344 h 466687"/>
                  <a:gd name="connsiteX8" fmla="*/ 245333 w 486284"/>
                  <a:gd name="connsiteY8" fmla="*/ 13126 h 466687"/>
                  <a:gd name="connsiteX9" fmla="*/ 13143 w 486284"/>
                  <a:gd name="connsiteY9" fmla="*/ 233344 h 466687"/>
                  <a:gd name="connsiteX10" fmla="*/ 245333 w 486284"/>
                  <a:gd name="connsiteY10" fmla="*/ 96254 h 466687"/>
                  <a:gd name="connsiteX11" fmla="*/ 379682 w 486284"/>
                  <a:gd name="connsiteY11" fmla="*/ 233344 h 466687"/>
                  <a:gd name="connsiteX12" fmla="*/ 245333 w 486284"/>
                  <a:gd name="connsiteY12" fmla="*/ 371892 h 466687"/>
                  <a:gd name="connsiteX13" fmla="*/ 105143 w 486284"/>
                  <a:gd name="connsiteY13" fmla="*/ 233344 h 466687"/>
                  <a:gd name="connsiteX14" fmla="*/ 245333 w 486284"/>
                  <a:gd name="connsiteY14" fmla="*/ 96254 h 466687"/>
                  <a:gd name="connsiteX15" fmla="*/ 245333 w 486284"/>
                  <a:gd name="connsiteY15" fmla="*/ 357308 h 466687"/>
                  <a:gd name="connsiteX16" fmla="*/ 366539 w 486284"/>
                  <a:gd name="connsiteY16" fmla="*/ 231886 h 466687"/>
                  <a:gd name="connsiteX17" fmla="*/ 245333 w 486284"/>
                  <a:gd name="connsiteY17" fmla="*/ 107922 h 466687"/>
                  <a:gd name="connsiteX18" fmla="*/ 118286 w 486284"/>
                  <a:gd name="connsiteY18" fmla="*/ 231886 h 466687"/>
                  <a:gd name="connsiteX19" fmla="*/ 245333 w 486284"/>
                  <a:gd name="connsiteY19" fmla="*/ 357308 h 46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86284" h="466687">
                    <a:moveTo>
                      <a:pt x="0" y="233344"/>
                    </a:moveTo>
                    <a:cubicBezTo>
                      <a:pt x="0" y="94796"/>
                      <a:pt x="110984" y="0"/>
                      <a:pt x="245333" y="0"/>
                    </a:cubicBezTo>
                    <a:cubicBezTo>
                      <a:pt x="379682" y="0"/>
                      <a:pt x="486285" y="96254"/>
                      <a:pt x="486285" y="233344"/>
                    </a:cubicBezTo>
                    <a:cubicBezTo>
                      <a:pt x="486285" y="370434"/>
                      <a:pt x="379682" y="466688"/>
                      <a:pt x="245333" y="466688"/>
                    </a:cubicBezTo>
                    <a:cubicBezTo>
                      <a:pt x="110984" y="466688"/>
                      <a:pt x="0" y="371892"/>
                      <a:pt x="0" y="233344"/>
                    </a:cubicBezTo>
                    <a:close/>
                    <a:moveTo>
                      <a:pt x="13143" y="233344"/>
                    </a:moveTo>
                    <a:cubicBezTo>
                      <a:pt x="13143" y="354391"/>
                      <a:pt x="108063" y="453562"/>
                      <a:pt x="245333" y="453562"/>
                    </a:cubicBezTo>
                    <a:cubicBezTo>
                      <a:pt x="382603" y="453562"/>
                      <a:pt x="473142" y="354391"/>
                      <a:pt x="473142" y="233344"/>
                    </a:cubicBezTo>
                    <a:cubicBezTo>
                      <a:pt x="473142" y="112297"/>
                      <a:pt x="382603" y="13126"/>
                      <a:pt x="245333" y="13126"/>
                    </a:cubicBezTo>
                    <a:cubicBezTo>
                      <a:pt x="108063" y="13126"/>
                      <a:pt x="13143" y="112297"/>
                      <a:pt x="13143" y="233344"/>
                    </a:cubicBezTo>
                    <a:close/>
                    <a:moveTo>
                      <a:pt x="245333" y="96254"/>
                    </a:moveTo>
                    <a:cubicBezTo>
                      <a:pt x="319809" y="96254"/>
                      <a:pt x="379682" y="148757"/>
                      <a:pt x="379682" y="233344"/>
                    </a:cubicBezTo>
                    <a:cubicBezTo>
                      <a:pt x="379682" y="323765"/>
                      <a:pt x="315428" y="371892"/>
                      <a:pt x="245333" y="371892"/>
                    </a:cubicBezTo>
                    <a:cubicBezTo>
                      <a:pt x="175238" y="371892"/>
                      <a:pt x="106603" y="323765"/>
                      <a:pt x="105143" y="233344"/>
                    </a:cubicBezTo>
                    <a:cubicBezTo>
                      <a:pt x="105143" y="147298"/>
                      <a:pt x="172317" y="96254"/>
                      <a:pt x="245333" y="96254"/>
                    </a:cubicBezTo>
                    <a:close/>
                    <a:moveTo>
                      <a:pt x="245333" y="357308"/>
                    </a:moveTo>
                    <a:cubicBezTo>
                      <a:pt x="318349" y="357308"/>
                      <a:pt x="366539" y="304806"/>
                      <a:pt x="366539" y="231886"/>
                    </a:cubicBezTo>
                    <a:cubicBezTo>
                      <a:pt x="366539" y="158966"/>
                      <a:pt x="318349" y="107922"/>
                      <a:pt x="245333" y="107922"/>
                    </a:cubicBezTo>
                    <a:cubicBezTo>
                      <a:pt x="172317" y="107922"/>
                      <a:pt x="118286" y="158966"/>
                      <a:pt x="118286" y="231886"/>
                    </a:cubicBezTo>
                    <a:cubicBezTo>
                      <a:pt x="118286" y="306264"/>
                      <a:pt x="172317" y="357308"/>
                      <a:pt x="245333" y="357308"/>
                    </a:cubicBezTo>
                    <a:close/>
                  </a:path>
                </a:pathLst>
              </a:custGeom>
              <a:solidFill>
                <a:srgbClr val="1D4C60"/>
              </a:solidFill>
              <a:ln w="14590"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EB6E25ED-546D-76AB-3C27-90A3F2B1E9B4}"/>
                  </a:ext>
                </a:extLst>
              </p:cNvPr>
              <p:cNvSpPr/>
              <p:nvPr/>
            </p:nvSpPr>
            <p:spPr>
              <a:xfrm>
                <a:off x="4292845" y="3100086"/>
                <a:ext cx="462920" cy="456479"/>
              </a:xfrm>
              <a:custGeom>
                <a:avLst/>
                <a:gdLst>
                  <a:gd name="connsiteX0" fmla="*/ 115365 w 462920"/>
                  <a:gd name="connsiteY0" fmla="*/ 0 h 456479"/>
                  <a:gd name="connsiteX1" fmla="*/ 230730 w 462920"/>
                  <a:gd name="connsiteY1" fmla="*/ 196884 h 456479"/>
                  <a:gd name="connsiteX2" fmla="*/ 346095 w 462920"/>
                  <a:gd name="connsiteY2" fmla="*/ 0 h 456479"/>
                  <a:gd name="connsiteX3" fmla="*/ 462920 w 462920"/>
                  <a:gd name="connsiteY3" fmla="*/ 0 h 456479"/>
                  <a:gd name="connsiteX4" fmla="*/ 462920 w 462920"/>
                  <a:gd name="connsiteY4" fmla="*/ 456479 h 456479"/>
                  <a:gd name="connsiteX5" fmla="*/ 344634 w 462920"/>
                  <a:gd name="connsiteY5" fmla="*/ 456479 h 456479"/>
                  <a:gd name="connsiteX6" fmla="*/ 344634 w 462920"/>
                  <a:gd name="connsiteY6" fmla="*/ 239178 h 456479"/>
                  <a:gd name="connsiteX7" fmla="*/ 267238 w 462920"/>
                  <a:gd name="connsiteY7" fmla="*/ 366058 h 456479"/>
                  <a:gd name="connsiteX8" fmla="*/ 195682 w 462920"/>
                  <a:gd name="connsiteY8" fmla="*/ 366058 h 456479"/>
                  <a:gd name="connsiteX9" fmla="*/ 118286 w 462920"/>
                  <a:gd name="connsiteY9" fmla="*/ 240636 h 456479"/>
                  <a:gd name="connsiteX10" fmla="*/ 118286 w 462920"/>
                  <a:gd name="connsiteY10" fmla="*/ 456479 h 456479"/>
                  <a:gd name="connsiteX11" fmla="*/ 0 w 462920"/>
                  <a:gd name="connsiteY11" fmla="*/ 456479 h 456479"/>
                  <a:gd name="connsiteX12" fmla="*/ 0 w 462920"/>
                  <a:gd name="connsiteY12" fmla="*/ 0 h 456479"/>
                  <a:gd name="connsiteX13" fmla="*/ 115365 w 462920"/>
                  <a:gd name="connsiteY13" fmla="*/ 0 h 456479"/>
                  <a:gd name="connsiteX14" fmla="*/ 11682 w 462920"/>
                  <a:gd name="connsiteY14" fmla="*/ 13126 h 456479"/>
                  <a:gd name="connsiteX15" fmla="*/ 11682 w 462920"/>
                  <a:gd name="connsiteY15" fmla="*/ 443353 h 456479"/>
                  <a:gd name="connsiteX16" fmla="*/ 103682 w 462920"/>
                  <a:gd name="connsiteY16" fmla="*/ 443353 h 456479"/>
                  <a:gd name="connsiteX17" fmla="*/ 103682 w 462920"/>
                  <a:gd name="connsiteY17" fmla="*/ 192509 h 456479"/>
                  <a:gd name="connsiteX18" fmla="*/ 202984 w 462920"/>
                  <a:gd name="connsiteY18" fmla="*/ 351474 h 456479"/>
                  <a:gd name="connsiteX19" fmla="*/ 259936 w 462920"/>
                  <a:gd name="connsiteY19" fmla="*/ 351474 h 456479"/>
                  <a:gd name="connsiteX20" fmla="*/ 357777 w 462920"/>
                  <a:gd name="connsiteY20" fmla="*/ 191050 h 456479"/>
                  <a:gd name="connsiteX21" fmla="*/ 357777 w 462920"/>
                  <a:gd name="connsiteY21" fmla="*/ 441895 h 456479"/>
                  <a:gd name="connsiteX22" fmla="*/ 449777 w 462920"/>
                  <a:gd name="connsiteY22" fmla="*/ 441895 h 456479"/>
                  <a:gd name="connsiteX23" fmla="*/ 449777 w 462920"/>
                  <a:gd name="connsiteY23" fmla="*/ 13126 h 456479"/>
                  <a:gd name="connsiteX24" fmla="*/ 353396 w 462920"/>
                  <a:gd name="connsiteY24" fmla="*/ 13126 h 456479"/>
                  <a:gd name="connsiteX25" fmla="*/ 230730 w 462920"/>
                  <a:gd name="connsiteY25" fmla="*/ 223135 h 456479"/>
                  <a:gd name="connsiteX26" fmla="*/ 108063 w 462920"/>
                  <a:gd name="connsiteY26" fmla="*/ 13126 h 456479"/>
                  <a:gd name="connsiteX27" fmla="*/ 11682 w 462920"/>
                  <a:gd name="connsiteY27" fmla="*/ 13126 h 456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62920" h="456479">
                    <a:moveTo>
                      <a:pt x="115365" y="0"/>
                    </a:moveTo>
                    <a:lnTo>
                      <a:pt x="230730" y="196884"/>
                    </a:lnTo>
                    <a:lnTo>
                      <a:pt x="346095" y="0"/>
                    </a:lnTo>
                    <a:lnTo>
                      <a:pt x="462920" y="0"/>
                    </a:lnTo>
                    <a:lnTo>
                      <a:pt x="462920" y="456479"/>
                    </a:lnTo>
                    <a:lnTo>
                      <a:pt x="344634" y="456479"/>
                    </a:lnTo>
                    <a:lnTo>
                      <a:pt x="344634" y="239178"/>
                    </a:lnTo>
                    <a:lnTo>
                      <a:pt x="267238" y="366058"/>
                    </a:lnTo>
                    <a:lnTo>
                      <a:pt x="195682" y="366058"/>
                    </a:lnTo>
                    <a:lnTo>
                      <a:pt x="118286" y="240636"/>
                    </a:lnTo>
                    <a:lnTo>
                      <a:pt x="118286" y="456479"/>
                    </a:lnTo>
                    <a:lnTo>
                      <a:pt x="0" y="456479"/>
                    </a:lnTo>
                    <a:lnTo>
                      <a:pt x="0" y="0"/>
                    </a:lnTo>
                    <a:lnTo>
                      <a:pt x="115365" y="0"/>
                    </a:lnTo>
                    <a:close/>
                    <a:moveTo>
                      <a:pt x="11682" y="13126"/>
                    </a:moveTo>
                    <a:lnTo>
                      <a:pt x="11682" y="443353"/>
                    </a:lnTo>
                    <a:lnTo>
                      <a:pt x="103682" y="443353"/>
                    </a:lnTo>
                    <a:lnTo>
                      <a:pt x="103682" y="192509"/>
                    </a:lnTo>
                    <a:lnTo>
                      <a:pt x="202984" y="351474"/>
                    </a:lnTo>
                    <a:lnTo>
                      <a:pt x="259936" y="351474"/>
                    </a:lnTo>
                    <a:lnTo>
                      <a:pt x="357777" y="191050"/>
                    </a:lnTo>
                    <a:lnTo>
                      <a:pt x="357777" y="441895"/>
                    </a:lnTo>
                    <a:lnTo>
                      <a:pt x="449777" y="441895"/>
                    </a:lnTo>
                    <a:lnTo>
                      <a:pt x="449777" y="13126"/>
                    </a:lnTo>
                    <a:lnTo>
                      <a:pt x="353396" y="13126"/>
                    </a:lnTo>
                    <a:lnTo>
                      <a:pt x="230730" y="223135"/>
                    </a:lnTo>
                    <a:lnTo>
                      <a:pt x="108063" y="13126"/>
                    </a:lnTo>
                    <a:lnTo>
                      <a:pt x="11682" y="13126"/>
                    </a:lnTo>
                    <a:close/>
                  </a:path>
                </a:pathLst>
              </a:custGeom>
              <a:solidFill>
                <a:srgbClr val="1D4C60"/>
              </a:solidFill>
              <a:ln w="14590"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C185F3F8-9DD2-9BAA-A809-E8149E51FBE0}"/>
                  </a:ext>
                </a:extLst>
              </p:cNvPr>
              <p:cNvSpPr/>
              <p:nvPr/>
            </p:nvSpPr>
            <p:spPr>
              <a:xfrm>
                <a:off x="4831701" y="3100086"/>
                <a:ext cx="462919" cy="456479"/>
              </a:xfrm>
              <a:custGeom>
                <a:avLst/>
                <a:gdLst>
                  <a:gd name="connsiteX0" fmla="*/ 115365 w 462919"/>
                  <a:gd name="connsiteY0" fmla="*/ 0 h 456479"/>
                  <a:gd name="connsiteX1" fmla="*/ 230730 w 462919"/>
                  <a:gd name="connsiteY1" fmla="*/ 196884 h 456479"/>
                  <a:gd name="connsiteX2" fmla="*/ 346095 w 462919"/>
                  <a:gd name="connsiteY2" fmla="*/ 0 h 456479"/>
                  <a:gd name="connsiteX3" fmla="*/ 462920 w 462919"/>
                  <a:gd name="connsiteY3" fmla="*/ 0 h 456479"/>
                  <a:gd name="connsiteX4" fmla="*/ 462920 w 462919"/>
                  <a:gd name="connsiteY4" fmla="*/ 456479 h 456479"/>
                  <a:gd name="connsiteX5" fmla="*/ 344634 w 462919"/>
                  <a:gd name="connsiteY5" fmla="*/ 456479 h 456479"/>
                  <a:gd name="connsiteX6" fmla="*/ 344634 w 462919"/>
                  <a:gd name="connsiteY6" fmla="*/ 239178 h 456479"/>
                  <a:gd name="connsiteX7" fmla="*/ 267238 w 462919"/>
                  <a:gd name="connsiteY7" fmla="*/ 366058 h 456479"/>
                  <a:gd name="connsiteX8" fmla="*/ 195682 w 462919"/>
                  <a:gd name="connsiteY8" fmla="*/ 366058 h 456479"/>
                  <a:gd name="connsiteX9" fmla="*/ 118285 w 462919"/>
                  <a:gd name="connsiteY9" fmla="*/ 240636 h 456479"/>
                  <a:gd name="connsiteX10" fmla="*/ 118285 w 462919"/>
                  <a:gd name="connsiteY10" fmla="*/ 456479 h 456479"/>
                  <a:gd name="connsiteX11" fmla="*/ 0 w 462919"/>
                  <a:gd name="connsiteY11" fmla="*/ 456479 h 456479"/>
                  <a:gd name="connsiteX12" fmla="*/ 0 w 462919"/>
                  <a:gd name="connsiteY12" fmla="*/ 0 h 456479"/>
                  <a:gd name="connsiteX13" fmla="*/ 115365 w 462919"/>
                  <a:gd name="connsiteY13" fmla="*/ 0 h 456479"/>
                  <a:gd name="connsiteX14" fmla="*/ 11683 w 462919"/>
                  <a:gd name="connsiteY14" fmla="*/ 13126 h 456479"/>
                  <a:gd name="connsiteX15" fmla="*/ 11683 w 462919"/>
                  <a:gd name="connsiteY15" fmla="*/ 443353 h 456479"/>
                  <a:gd name="connsiteX16" fmla="*/ 103682 w 462919"/>
                  <a:gd name="connsiteY16" fmla="*/ 443353 h 456479"/>
                  <a:gd name="connsiteX17" fmla="*/ 103682 w 462919"/>
                  <a:gd name="connsiteY17" fmla="*/ 192509 h 456479"/>
                  <a:gd name="connsiteX18" fmla="*/ 202984 w 462919"/>
                  <a:gd name="connsiteY18" fmla="*/ 351474 h 456479"/>
                  <a:gd name="connsiteX19" fmla="*/ 259936 w 462919"/>
                  <a:gd name="connsiteY19" fmla="*/ 351474 h 456479"/>
                  <a:gd name="connsiteX20" fmla="*/ 359237 w 462919"/>
                  <a:gd name="connsiteY20" fmla="*/ 191050 h 456479"/>
                  <a:gd name="connsiteX21" fmla="*/ 359237 w 462919"/>
                  <a:gd name="connsiteY21" fmla="*/ 441895 h 456479"/>
                  <a:gd name="connsiteX22" fmla="*/ 451237 w 462919"/>
                  <a:gd name="connsiteY22" fmla="*/ 441895 h 456479"/>
                  <a:gd name="connsiteX23" fmla="*/ 451237 w 462919"/>
                  <a:gd name="connsiteY23" fmla="*/ 13126 h 456479"/>
                  <a:gd name="connsiteX24" fmla="*/ 353396 w 462919"/>
                  <a:gd name="connsiteY24" fmla="*/ 13126 h 456479"/>
                  <a:gd name="connsiteX25" fmla="*/ 230730 w 462919"/>
                  <a:gd name="connsiteY25" fmla="*/ 223135 h 456479"/>
                  <a:gd name="connsiteX26" fmla="*/ 108063 w 462919"/>
                  <a:gd name="connsiteY26" fmla="*/ 13126 h 456479"/>
                  <a:gd name="connsiteX27" fmla="*/ 11683 w 462919"/>
                  <a:gd name="connsiteY27" fmla="*/ 13126 h 456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62919" h="456479">
                    <a:moveTo>
                      <a:pt x="115365" y="0"/>
                    </a:moveTo>
                    <a:lnTo>
                      <a:pt x="230730" y="196884"/>
                    </a:lnTo>
                    <a:lnTo>
                      <a:pt x="346095" y="0"/>
                    </a:lnTo>
                    <a:lnTo>
                      <a:pt x="462920" y="0"/>
                    </a:lnTo>
                    <a:lnTo>
                      <a:pt x="462920" y="456479"/>
                    </a:lnTo>
                    <a:lnTo>
                      <a:pt x="344634" y="456479"/>
                    </a:lnTo>
                    <a:lnTo>
                      <a:pt x="344634" y="239178"/>
                    </a:lnTo>
                    <a:lnTo>
                      <a:pt x="267238" y="366058"/>
                    </a:lnTo>
                    <a:lnTo>
                      <a:pt x="195682" y="366058"/>
                    </a:lnTo>
                    <a:lnTo>
                      <a:pt x="118285" y="240636"/>
                    </a:lnTo>
                    <a:lnTo>
                      <a:pt x="118285" y="456479"/>
                    </a:lnTo>
                    <a:lnTo>
                      <a:pt x="0" y="456479"/>
                    </a:lnTo>
                    <a:lnTo>
                      <a:pt x="0" y="0"/>
                    </a:lnTo>
                    <a:lnTo>
                      <a:pt x="115365" y="0"/>
                    </a:lnTo>
                    <a:close/>
                    <a:moveTo>
                      <a:pt x="11683" y="13126"/>
                    </a:moveTo>
                    <a:lnTo>
                      <a:pt x="11683" y="443353"/>
                    </a:lnTo>
                    <a:lnTo>
                      <a:pt x="103682" y="443353"/>
                    </a:lnTo>
                    <a:lnTo>
                      <a:pt x="103682" y="192509"/>
                    </a:lnTo>
                    <a:lnTo>
                      <a:pt x="202984" y="351474"/>
                    </a:lnTo>
                    <a:lnTo>
                      <a:pt x="259936" y="351474"/>
                    </a:lnTo>
                    <a:lnTo>
                      <a:pt x="359237" y="191050"/>
                    </a:lnTo>
                    <a:lnTo>
                      <a:pt x="359237" y="441895"/>
                    </a:lnTo>
                    <a:lnTo>
                      <a:pt x="451237" y="441895"/>
                    </a:lnTo>
                    <a:lnTo>
                      <a:pt x="451237" y="13126"/>
                    </a:lnTo>
                    <a:lnTo>
                      <a:pt x="353396" y="13126"/>
                    </a:lnTo>
                    <a:lnTo>
                      <a:pt x="230730" y="223135"/>
                    </a:lnTo>
                    <a:lnTo>
                      <a:pt x="108063" y="13126"/>
                    </a:lnTo>
                    <a:lnTo>
                      <a:pt x="11683" y="13126"/>
                    </a:lnTo>
                    <a:close/>
                  </a:path>
                </a:pathLst>
              </a:custGeom>
              <a:solidFill>
                <a:srgbClr val="1D4C60"/>
              </a:solidFill>
              <a:ln w="14590" cap="flat">
                <a:noFill/>
                <a:prstDash val="solid"/>
                <a:miter/>
              </a:ln>
            </p:spPr>
            <p:txBody>
              <a:bodyPr rtlCol="0" anchor="ctr"/>
              <a:lstStyle/>
              <a:p>
                <a:endParaRPr lang="en-US"/>
              </a:p>
            </p:txBody>
          </p:sp>
        </p:grpSp>
        <p:grpSp>
          <p:nvGrpSpPr>
            <p:cNvPr id="5" name="Graphic 2">
              <a:extLst>
                <a:ext uri="{FF2B5EF4-FFF2-40B4-BE49-F238E27FC236}">
                  <a16:creationId xmlns:a16="http://schemas.microsoft.com/office/drawing/2014/main" id="{E0D2EBAB-DA6B-385D-C5FE-8339672C134C}"/>
                </a:ext>
              </a:extLst>
            </p:cNvPr>
            <p:cNvGrpSpPr/>
            <p:nvPr/>
          </p:nvGrpSpPr>
          <p:grpSpPr>
            <a:xfrm>
              <a:off x="4883406" y="1186847"/>
              <a:ext cx="1987489" cy="449187"/>
              <a:chOff x="5176336" y="3574066"/>
              <a:chExt cx="1987489" cy="449187"/>
            </a:xfrm>
            <a:solidFill>
              <a:srgbClr val="F26650"/>
            </a:solidFill>
          </p:grpSpPr>
          <p:sp>
            <p:nvSpPr>
              <p:cNvPr id="82" name="Freeform 81">
                <a:extLst>
                  <a:ext uri="{FF2B5EF4-FFF2-40B4-BE49-F238E27FC236}">
                    <a16:creationId xmlns:a16="http://schemas.microsoft.com/office/drawing/2014/main" id="{32C6C62E-4585-9E12-4F8B-2ACB2D172284}"/>
                  </a:ext>
                </a:extLst>
              </p:cNvPr>
              <p:cNvSpPr/>
              <p:nvPr/>
            </p:nvSpPr>
            <p:spPr>
              <a:xfrm>
                <a:off x="5176336" y="3574066"/>
                <a:ext cx="384062" cy="449187"/>
              </a:xfrm>
              <a:custGeom>
                <a:avLst/>
                <a:gdLst>
                  <a:gd name="connsiteX0" fmla="*/ 0 w 384062"/>
                  <a:gd name="connsiteY0" fmla="*/ 0 h 449187"/>
                  <a:gd name="connsiteX1" fmla="*/ 119746 w 384062"/>
                  <a:gd name="connsiteY1" fmla="*/ 0 h 449187"/>
                  <a:gd name="connsiteX2" fmla="*/ 119746 w 384062"/>
                  <a:gd name="connsiteY2" fmla="*/ 268346 h 449187"/>
                  <a:gd name="connsiteX3" fmla="*/ 191301 w 384062"/>
                  <a:gd name="connsiteY3" fmla="*/ 344182 h 449187"/>
                  <a:gd name="connsiteX4" fmla="*/ 265778 w 384062"/>
                  <a:gd name="connsiteY4" fmla="*/ 268346 h 449187"/>
                  <a:gd name="connsiteX5" fmla="*/ 265778 w 384062"/>
                  <a:gd name="connsiteY5" fmla="*/ 0 h 449187"/>
                  <a:gd name="connsiteX6" fmla="*/ 384063 w 384062"/>
                  <a:gd name="connsiteY6" fmla="*/ 0 h 449187"/>
                  <a:gd name="connsiteX7" fmla="*/ 384063 w 384062"/>
                  <a:gd name="connsiteY7" fmla="*/ 268346 h 449187"/>
                  <a:gd name="connsiteX8" fmla="*/ 189841 w 384062"/>
                  <a:gd name="connsiteY8" fmla="*/ 449187 h 449187"/>
                  <a:gd name="connsiteX9" fmla="*/ 0 w 384062"/>
                  <a:gd name="connsiteY9" fmla="*/ 268346 h 449187"/>
                  <a:gd name="connsiteX10" fmla="*/ 0 w 384062"/>
                  <a:gd name="connsiteY10" fmla="*/ 0 h 449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4062" h="449187">
                    <a:moveTo>
                      <a:pt x="0" y="0"/>
                    </a:moveTo>
                    <a:lnTo>
                      <a:pt x="119746" y="0"/>
                    </a:lnTo>
                    <a:lnTo>
                      <a:pt x="119746" y="268346"/>
                    </a:lnTo>
                    <a:cubicBezTo>
                      <a:pt x="119746" y="317931"/>
                      <a:pt x="154794" y="342724"/>
                      <a:pt x="191301" y="344182"/>
                    </a:cubicBezTo>
                    <a:cubicBezTo>
                      <a:pt x="227809" y="344182"/>
                      <a:pt x="265778" y="319390"/>
                      <a:pt x="265778" y="268346"/>
                    </a:cubicBezTo>
                    <a:lnTo>
                      <a:pt x="265778" y="0"/>
                    </a:lnTo>
                    <a:lnTo>
                      <a:pt x="384063" y="0"/>
                    </a:lnTo>
                    <a:lnTo>
                      <a:pt x="384063" y="268346"/>
                    </a:lnTo>
                    <a:cubicBezTo>
                      <a:pt x="384063" y="389393"/>
                      <a:pt x="286222" y="449187"/>
                      <a:pt x="189841" y="449187"/>
                    </a:cubicBezTo>
                    <a:cubicBezTo>
                      <a:pt x="94920" y="449187"/>
                      <a:pt x="0" y="387934"/>
                      <a:pt x="0" y="268346"/>
                    </a:cubicBezTo>
                    <a:lnTo>
                      <a:pt x="0" y="0"/>
                    </a:lnTo>
                    <a:close/>
                  </a:path>
                </a:pathLst>
              </a:custGeom>
              <a:solidFill>
                <a:srgbClr val="F26650"/>
              </a:solidFill>
              <a:ln w="14590"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EA398849-FB42-CCD8-B2E1-1B8EB2E88BA1}"/>
                  </a:ext>
                </a:extLst>
              </p:cNvPr>
              <p:cNvSpPr/>
              <p:nvPr/>
            </p:nvSpPr>
            <p:spPr>
              <a:xfrm>
                <a:off x="5652399" y="3574066"/>
                <a:ext cx="397205" cy="443353"/>
              </a:xfrm>
              <a:custGeom>
                <a:avLst/>
                <a:gdLst>
                  <a:gd name="connsiteX0" fmla="*/ 125587 w 397205"/>
                  <a:gd name="connsiteY0" fmla="*/ 0 h 443353"/>
                  <a:gd name="connsiteX1" fmla="*/ 277460 w 397205"/>
                  <a:gd name="connsiteY1" fmla="*/ 245011 h 443353"/>
                  <a:gd name="connsiteX2" fmla="*/ 277460 w 397205"/>
                  <a:gd name="connsiteY2" fmla="*/ 0 h 443353"/>
                  <a:gd name="connsiteX3" fmla="*/ 397206 w 397205"/>
                  <a:gd name="connsiteY3" fmla="*/ 0 h 443353"/>
                  <a:gd name="connsiteX4" fmla="*/ 397206 w 397205"/>
                  <a:gd name="connsiteY4" fmla="*/ 443353 h 443353"/>
                  <a:gd name="connsiteX5" fmla="*/ 271619 w 397205"/>
                  <a:gd name="connsiteY5" fmla="*/ 443353 h 443353"/>
                  <a:gd name="connsiteX6" fmla="*/ 119746 w 397205"/>
                  <a:gd name="connsiteY6" fmla="*/ 201259 h 443353"/>
                  <a:gd name="connsiteX7" fmla="*/ 119746 w 397205"/>
                  <a:gd name="connsiteY7" fmla="*/ 443353 h 443353"/>
                  <a:gd name="connsiteX8" fmla="*/ 0 w 397205"/>
                  <a:gd name="connsiteY8" fmla="*/ 443353 h 443353"/>
                  <a:gd name="connsiteX9" fmla="*/ 0 w 397205"/>
                  <a:gd name="connsiteY9" fmla="*/ 0 h 443353"/>
                  <a:gd name="connsiteX10" fmla="*/ 125587 w 397205"/>
                  <a:gd name="connsiteY10" fmla="*/ 0 h 44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205" h="443353">
                    <a:moveTo>
                      <a:pt x="125587" y="0"/>
                    </a:moveTo>
                    <a:lnTo>
                      <a:pt x="277460" y="245011"/>
                    </a:lnTo>
                    <a:lnTo>
                      <a:pt x="277460" y="0"/>
                    </a:lnTo>
                    <a:lnTo>
                      <a:pt x="397206" y="0"/>
                    </a:lnTo>
                    <a:lnTo>
                      <a:pt x="397206" y="443353"/>
                    </a:lnTo>
                    <a:lnTo>
                      <a:pt x="271619" y="443353"/>
                    </a:lnTo>
                    <a:lnTo>
                      <a:pt x="119746" y="201259"/>
                    </a:lnTo>
                    <a:lnTo>
                      <a:pt x="119746" y="443353"/>
                    </a:lnTo>
                    <a:lnTo>
                      <a:pt x="0" y="443353"/>
                    </a:lnTo>
                    <a:lnTo>
                      <a:pt x="0" y="0"/>
                    </a:lnTo>
                    <a:lnTo>
                      <a:pt x="125587" y="0"/>
                    </a:lnTo>
                    <a:close/>
                  </a:path>
                </a:pathLst>
              </a:custGeom>
              <a:solidFill>
                <a:srgbClr val="F26650"/>
              </a:solidFill>
              <a:ln w="14590"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4AB30270-C817-3823-6E0E-11D5636B029E}"/>
                  </a:ext>
                </a:extLst>
              </p:cNvPr>
              <p:cNvSpPr/>
              <p:nvPr/>
            </p:nvSpPr>
            <p:spPr>
              <a:xfrm>
                <a:off x="6140144" y="3574066"/>
                <a:ext cx="119746" cy="443353"/>
              </a:xfrm>
              <a:custGeom>
                <a:avLst/>
                <a:gdLst>
                  <a:gd name="connsiteX0" fmla="*/ 0 w 119746"/>
                  <a:gd name="connsiteY0" fmla="*/ 0 h 443353"/>
                  <a:gd name="connsiteX1" fmla="*/ 119746 w 119746"/>
                  <a:gd name="connsiteY1" fmla="*/ 0 h 443353"/>
                  <a:gd name="connsiteX2" fmla="*/ 119746 w 119746"/>
                  <a:gd name="connsiteY2" fmla="*/ 443353 h 443353"/>
                  <a:gd name="connsiteX3" fmla="*/ 0 w 119746"/>
                  <a:gd name="connsiteY3" fmla="*/ 443353 h 443353"/>
                  <a:gd name="connsiteX4" fmla="*/ 0 w 119746"/>
                  <a:gd name="connsiteY4" fmla="*/ 0 h 443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746" h="443353">
                    <a:moveTo>
                      <a:pt x="0" y="0"/>
                    </a:moveTo>
                    <a:lnTo>
                      <a:pt x="119746" y="0"/>
                    </a:lnTo>
                    <a:lnTo>
                      <a:pt x="119746" y="443353"/>
                    </a:lnTo>
                    <a:lnTo>
                      <a:pt x="0" y="443353"/>
                    </a:lnTo>
                    <a:lnTo>
                      <a:pt x="0" y="0"/>
                    </a:lnTo>
                    <a:close/>
                  </a:path>
                </a:pathLst>
              </a:custGeom>
              <a:solidFill>
                <a:srgbClr val="F26650"/>
              </a:solidFill>
              <a:ln w="14590"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1D3B86E5-D068-8D5A-F6FE-F97E90770A40}"/>
                  </a:ext>
                </a:extLst>
              </p:cNvPr>
              <p:cNvSpPr/>
              <p:nvPr/>
            </p:nvSpPr>
            <p:spPr>
              <a:xfrm>
                <a:off x="6315382" y="3574066"/>
                <a:ext cx="389904" cy="441895"/>
              </a:xfrm>
              <a:custGeom>
                <a:avLst/>
                <a:gdLst>
                  <a:gd name="connsiteX0" fmla="*/ 389904 w 389904"/>
                  <a:gd name="connsiteY0" fmla="*/ 0 h 441895"/>
                  <a:gd name="connsiteX1" fmla="*/ 389904 w 389904"/>
                  <a:gd name="connsiteY1" fmla="*/ 103546 h 441895"/>
                  <a:gd name="connsiteX2" fmla="*/ 254095 w 389904"/>
                  <a:gd name="connsiteY2" fmla="*/ 103546 h 441895"/>
                  <a:gd name="connsiteX3" fmla="*/ 254095 w 389904"/>
                  <a:gd name="connsiteY3" fmla="*/ 441895 h 441895"/>
                  <a:gd name="connsiteX4" fmla="*/ 135810 w 389904"/>
                  <a:gd name="connsiteY4" fmla="*/ 441895 h 441895"/>
                  <a:gd name="connsiteX5" fmla="*/ 135810 w 389904"/>
                  <a:gd name="connsiteY5" fmla="*/ 103546 h 441895"/>
                  <a:gd name="connsiteX6" fmla="*/ 0 w 389904"/>
                  <a:gd name="connsiteY6" fmla="*/ 103546 h 441895"/>
                  <a:gd name="connsiteX7" fmla="*/ 0 w 389904"/>
                  <a:gd name="connsiteY7" fmla="*/ 0 h 441895"/>
                  <a:gd name="connsiteX8" fmla="*/ 389904 w 389904"/>
                  <a:gd name="connsiteY8" fmla="*/ 0 h 441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904" h="441895">
                    <a:moveTo>
                      <a:pt x="389904" y="0"/>
                    </a:moveTo>
                    <a:lnTo>
                      <a:pt x="389904" y="103546"/>
                    </a:lnTo>
                    <a:lnTo>
                      <a:pt x="254095" y="103546"/>
                    </a:lnTo>
                    <a:lnTo>
                      <a:pt x="254095" y="441895"/>
                    </a:lnTo>
                    <a:lnTo>
                      <a:pt x="135810" y="441895"/>
                    </a:lnTo>
                    <a:lnTo>
                      <a:pt x="135810" y="103546"/>
                    </a:lnTo>
                    <a:lnTo>
                      <a:pt x="0" y="103546"/>
                    </a:lnTo>
                    <a:lnTo>
                      <a:pt x="0" y="0"/>
                    </a:lnTo>
                    <a:lnTo>
                      <a:pt x="389904" y="0"/>
                    </a:lnTo>
                    <a:close/>
                  </a:path>
                </a:pathLst>
              </a:custGeom>
              <a:solidFill>
                <a:srgbClr val="F26650"/>
              </a:solidFill>
              <a:ln w="14590"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C0E03370-BAC6-E477-0AAC-FB996ED31276}"/>
                  </a:ext>
                </a:extLst>
              </p:cNvPr>
              <p:cNvSpPr/>
              <p:nvPr/>
            </p:nvSpPr>
            <p:spPr>
              <a:xfrm>
                <a:off x="6716968" y="3574066"/>
                <a:ext cx="446856" cy="441895"/>
              </a:xfrm>
              <a:custGeom>
                <a:avLst/>
                <a:gdLst>
                  <a:gd name="connsiteX0" fmla="*/ 0 w 446856"/>
                  <a:gd name="connsiteY0" fmla="*/ 0 h 441895"/>
                  <a:gd name="connsiteX1" fmla="*/ 135810 w 446856"/>
                  <a:gd name="connsiteY1" fmla="*/ 0 h 441895"/>
                  <a:gd name="connsiteX2" fmla="*/ 223429 w 446856"/>
                  <a:gd name="connsiteY2" fmla="*/ 154590 h 441895"/>
                  <a:gd name="connsiteX3" fmla="*/ 311047 w 446856"/>
                  <a:gd name="connsiteY3" fmla="*/ 0 h 441895"/>
                  <a:gd name="connsiteX4" fmla="*/ 446857 w 446856"/>
                  <a:gd name="connsiteY4" fmla="*/ 0 h 441895"/>
                  <a:gd name="connsiteX5" fmla="*/ 283301 w 446856"/>
                  <a:gd name="connsiteY5" fmla="*/ 268346 h 441895"/>
                  <a:gd name="connsiteX6" fmla="*/ 283301 w 446856"/>
                  <a:gd name="connsiteY6" fmla="*/ 441895 h 441895"/>
                  <a:gd name="connsiteX7" fmla="*/ 165016 w 446856"/>
                  <a:gd name="connsiteY7" fmla="*/ 441895 h 441895"/>
                  <a:gd name="connsiteX8" fmla="*/ 165016 w 446856"/>
                  <a:gd name="connsiteY8" fmla="*/ 268346 h 441895"/>
                  <a:gd name="connsiteX9" fmla="*/ 0 w 446856"/>
                  <a:gd name="connsiteY9" fmla="*/ 0 h 441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6856" h="441895">
                    <a:moveTo>
                      <a:pt x="0" y="0"/>
                    </a:moveTo>
                    <a:lnTo>
                      <a:pt x="135810" y="0"/>
                    </a:lnTo>
                    <a:lnTo>
                      <a:pt x="223429" y="154590"/>
                    </a:lnTo>
                    <a:lnTo>
                      <a:pt x="311047" y="0"/>
                    </a:lnTo>
                    <a:lnTo>
                      <a:pt x="446857" y="0"/>
                    </a:lnTo>
                    <a:lnTo>
                      <a:pt x="283301" y="268346"/>
                    </a:lnTo>
                    <a:lnTo>
                      <a:pt x="283301" y="441895"/>
                    </a:lnTo>
                    <a:lnTo>
                      <a:pt x="165016" y="441895"/>
                    </a:lnTo>
                    <a:lnTo>
                      <a:pt x="165016" y="268346"/>
                    </a:lnTo>
                    <a:lnTo>
                      <a:pt x="0" y="0"/>
                    </a:lnTo>
                    <a:close/>
                  </a:path>
                </a:pathLst>
              </a:custGeom>
              <a:solidFill>
                <a:srgbClr val="F26650"/>
              </a:solidFill>
              <a:ln w="14590" cap="flat">
                <a:noFill/>
                <a:prstDash val="solid"/>
                <a:miter/>
              </a:ln>
            </p:spPr>
            <p:txBody>
              <a:bodyPr rtlCol="0" anchor="ctr"/>
              <a:lstStyle/>
              <a:p>
                <a:endParaRPr lang="en-US"/>
              </a:p>
            </p:txBody>
          </p:sp>
        </p:grpSp>
        <p:grpSp>
          <p:nvGrpSpPr>
            <p:cNvPr id="6" name="Graphic 2">
              <a:extLst>
                <a:ext uri="{FF2B5EF4-FFF2-40B4-BE49-F238E27FC236}">
                  <a16:creationId xmlns:a16="http://schemas.microsoft.com/office/drawing/2014/main" id="{5813896F-5F88-60EB-D52E-76DE6FAFF80F}"/>
                </a:ext>
              </a:extLst>
            </p:cNvPr>
            <p:cNvGrpSpPr/>
            <p:nvPr/>
          </p:nvGrpSpPr>
          <p:grpSpPr>
            <a:xfrm>
              <a:off x="3798391" y="1286018"/>
              <a:ext cx="969649" cy="296055"/>
              <a:chOff x="4091321" y="3673237"/>
              <a:chExt cx="969649" cy="296055"/>
            </a:xfrm>
            <a:solidFill>
              <a:srgbClr val="1D4C60"/>
            </a:solidFill>
          </p:grpSpPr>
          <p:sp>
            <p:nvSpPr>
              <p:cNvPr id="19" name="Freeform 18">
                <a:extLst>
                  <a:ext uri="{FF2B5EF4-FFF2-40B4-BE49-F238E27FC236}">
                    <a16:creationId xmlns:a16="http://schemas.microsoft.com/office/drawing/2014/main" id="{B03C4314-4830-BE40-3ACA-6073260EC5FB}"/>
                  </a:ext>
                </a:extLst>
              </p:cNvPr>
              <p:cNvSpPr/>
              <p:nvPr/>
            </p:nvSpPr>
            <p:spPr>
              <a:xfrm>
                <a:off x="4091321" y="3673237"/>
                <a:ext cx="61333" cy="68544"/>
              </a:xfrm>
              <a:custGeom>
                <a:avLst/>
                <a:gdLst>
                  <a:gd name="connsiteX0" fmla="*/ 0 w 61333"/>
                  <a:gd name="connsiteY0" fmla="*/ 33543 h 68544"/>
                  <a:gd name="connsiteX1" fmla="*/ 35048 w 61333"/>
                  <a:gd name="connsiteY1" fmla="*/ 0 h 68544"/>
                  <a:gd name="connsiteX2" fmla="*/ 61333 w 61333"/>
                  <a:gd name="connsiteY2" fmla="*/ 11667 h 68544"/>
                  <a:gd name="connsiteX3" fmla="*/ 54032 w 61333"/>
                  <a:gd name="connsiteY3" fmla="*/ 17501 h 68544"/>
                  <a:gd name="connsiteX4" fmla="*/ 36508 w 61333"/>
                  <a:gd name="connsiteY4" fmla="*/ 10209 h 68544"/>
                  <a:gd name="connsiteX5" fmla="*/ 13143 w 61333"/>
                  <a:gd name="connsiteY5" fmla="*/ 33543 h 68544"/>
                  <a:gd name="connsiteX6" fmla="*/ 36508 w 61333"/>
                  <a:gd name="connsiteY6" fmla="*/ 56877 h 68544"/>
                  <a:gd name="connsiteX7" fmla="*/ 54032 w 61333"/>
                  <a:gd name="connsiteY7" fmla="*/ 49585 h 68544"/>
                  <a:gd name="connsiteX8" fmla="*/ 61333 w 61333"/>
                  <a:gd name="connsiteY8" fmla="*/ 56877 h 68544"/>
                  <a:gd name="connsiteX9" fmla="*/ 35048 w 61333"/>
                  <a:gd name="connsiteY9" fmla="*/ 68545 h 68544"/>
                  <a:gd name="connsiteX10" fmla="*/ 0 w 61333"/>
                  <a:gd name="connsiteY10" fmla="*/ 33543 h 68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333" h="68544">
                    <a:moveTo>
                      <a:pt x="0" y="33543"/>
                    </a:moveTo>
                    <a:cubicBezTo>
                      <a:pt x="0" y="14584"/>
                      <a:pt x="14603" y="0"/>
                      <a:pt x="35048" y="0"/>
                    </a:cubicBezTo>
                    <a:cubicBezTo>
                      <a:pt x="45270" y="0"/>
                      <a:pt x="55492" y="4375"/>
                      <a:pt x="61333" y="11667"/>
                    </a:cubicBezTo>
                    <a:lnTo>
                      <a:pt x="54032" y="17501"/>
                    </a:lnTo>
                    <a:cubicBezTo>
                      <a:pt x="49651" y="11667"/>
                      <a:pt x="43809" y="10209"/>
                      <a:pt x="36508" y="10209"/>
                    </a:cubicBezTo>
                    <a:cubicBezTo>
                      <a:pt x="23365" y="10209"/>
                      <a:pt x="13143" y="20418"/>
                      <a:pt x="13143" y="33543"/>
                    </a:cubicBezTo>
                    <a:cubicBezTo>
                      <a:pt x="13143" y="46669"/>
                      <a:pt x="23365" y="56877"/>
                      <a:pt x="36508" y="56877"/>
                    </a:cubicBezTo>
                    <a:cubicBezTo>
                      <a:pt x="43809" y="56877"/>
                      <a:pt x="49651" y="53961"/>
                      <a:pt x="54032" y="49585"/>
                    </a:cubicBezTo>
                    <a:lnTo>
                      <a:pt x="61333" y="56877"/>
                    </a:lnTo>
                    <a:cubicBezTo>
                      <a:pt x="55492" y="64169"/>
                      <a:pt x="45270" y="68545"/>
                      <a:pt x="35048" y="68545"/>
                    </a:cubicBezTo>
                    <a:cubicBezTo>
                      <a:pt x="14603" y="67086"/>
                      <a:pt x="0" y="52502"/>
                      <a:pt x="0" y="33543"/>
                    </a:cubicBezTo>
                    <a:close/>
                  </a:path>
                </a:pathLst>
              </a:custGeom>
              <a:solidFill>
                <a:srgbClr val="1D4C60"/>
              </a:solidFill>
              <a:ln w="14590"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0562D485-C802-BFA2-69FF-B18440761416}"/>
                  </a:ext>
                </a:extLst>
              </p:cNvPr>
              <p:cNvSpPr/>
              <p:nvPr/>
            </p:nvSpPr>
            <p:spPr>
              <a:xfrm>
                <a:off x="4158496" y="3673237"/>
                <a:ext cx="70095" cy="67086"/>
              </a:xfrm>
              <a:custGeom>
                <a:avLst/>
                <a:gdLst>
                  <a:gd name="connsiteX0" fmla="*/ 0 w 70095"/>
                  <a:gd name="connsiteY0" fmla="*/ 33543 h 67086"/>
                  <a:gd name="connsiteX1" fmla="*/ 35048 w 70095"/>
                  <a:gd name="connsiteY1" fmla="*/ 0 h 67086"/>
                  <a:gd name="connsiteX2" fmla="*/ 70095 w 70095"/>
                  <a:gd name="connsiteY2" fmla="*/ 33543 h 67086"/>
                  <a:gd name="connsiteX3" fmla="*/ 35048 w 70095"/>
                  <a:gd name="connsiteY3" fmla="*/ 67086 h 67086"/>
                  <a:gd name="connsiteX4" fmla="*/ 0 w 70095"/>
                  <a:gd name="connsiteY4" fmla="*/ 33543 h 67086"/>
                  <a:gd name="connsiteX5" fmla="*/ 58413 w 70095"/>
                  <a:gd name="connsiteY5" fmla="*/ 33543 h 67086"/>
                  <a:gd name="connsiteX6" fmla="*/ 35048 w 70095"/>
                  <a:gd name="connsiteY6" fmla="*/ 10209 h 67086"/>
                  <a:gd name="connsiteX7" fmla="*/ 11683 w 70095"/>
                  <a:gd name="connsiteY7" fmla="*/ 33543 h 67086"/>
                  <a:gd name="connsiteX8" fmla="*/ 35048 w 70095"/>
                  <a:gd name="connsiteY8" fmla="*/ 56877 h 67086"/>
                  <a:gd name="connsiteX9" fmla="*/ 58413 w 70095"/>
                  <a:gd name="connsiteY9" fmla="*/ 33543 h 6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095" h="67086">
                    <a:moveTo>
                      <a:pt x="0" y="33543"/>
                    </a:moveTo>
                    <a:cubicBezTo>
                      <a:pt x="0" y="14584"/>
                      <a:pt x="14603" y="0"/>
                      <a:pt x="35048" y="0"/>
                    </a:cubicBezTo>
                    <a:cubicBezTo>
                      <a:pt x="55492" y="0"/>
                      <a:pt x="70095" y="14584"/>
                      <a:pt x="70095" y="33543"/>
                    </a:cubicBezTo>
                    <a:cubicBezTo>
                      <a:pt x="70095" y="52502"/>
                      <a:pt x="55492" y="67086"/>
                      <a:pt x="35048" y="67086"/>
                    </a:cubicBezTo>
                    <a:cubicBezTo>
                      <a:pt x="14603" y="67086"/>
                      <a:pt x="0" y="52502"/>
                      <a:pt x="0" y="33543"/>
                    </a:cubicBezTo>
                    <a:close/>
                    <a:moveTo>
                      <a:pt x="58413" y="33543"/>
                    </a:moveTo>
                    <a:cubicBezTo>
                      <a:pt x="58413" y="20418"/>
                      <a:pt x="48190" y="10209"/>
                      <a:pt x="35048" y="10209"/>
                    </a:cubicBezTo>
                    <a:cubicBezTo>
                      <a:pt x="21905" y="10209"/>
                      <a:pt x="11683" y="20418"/>
                      <a:pt x="11683" y="33543"/>
                    </a:cubicBezTo>
                    <a:cubicBezTo>
                      <a:pt x="11683" y="46669"/>
                      <a:pt x="21905" y="56877"/>
                      <a:pt x="35048" y="56877"/>
                    </a:cubicBezTo>
                    <a:cubicBezTo>
                      <a:pt x="48190" y="56877"/>
                      <a:pt x="58413" y="46669"/>
                      <a:pt x="58413" y="33543"/>
                    </a:cubicBezTo>
                    <a:close/>
                  </a:path>
                </a:pathLst>
              </a:custGeom>
              <a:solidFill>
                <a:srgbClr val="1D4C60"/>
              </a:solidFill>
              <a:ln w="14590"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7449BCA4-7D5D-5AE4-CCA3-49EF75A00B51}"/>
                  </a:ext>
                </a:extLst>
              </p:cNvPr>
              <p:cNvSpPr/>
              <p:nvPr/>
            </p:nvSpPr>
            <p:spPr>
              <a:xfrm>
                <a:off x="4241734" y="3674696"/>
                <a:ext cx="73015" cy="65627"/>
              </a:xfrm>
              <a:custGeom>
                <a:avLst/>
                <a:gdLst>
                  <a:gd name="connsiteX0" fmla="*/ 61333 w 73015"/>
                  <a:gd name="connsiteY0" fmla="*/ 64170 h 65627"/>
                  <a:gd name="connsiteX1" fmla="*/ 61333 w 73015"/>
                  <a:gd name="connsiteY1" fmla="*/ 20418 h 65627"/>
                  <a:gd name="connsiteX2" fmla="*/ 39428 w 73015"/>
                  <a:gd name="connsiteY2" fmla="*/ 56878 h 65627"/>
                  <a:gd name="connsiteX3" fmla="*/ 33587 w 73015"/>
                  <a:gd name="connsiteY3" fmla="*/ 56878 h 65627"/>
                  <a:gd name="connsiteX4" fmla="*/ 11682 w 73015"/>
                  <a:gd name="connsiteY4" fmla="*/ 21876 h 65627"/>
                  <a:gd name="connsiteX5" fmla="*/ 11682 w 73015"/>
                  <a:gd name="connsiteY5" fmla="*/ 65628 h 65627"/>
                  <a:gd name="connsiteX6" fmla="*/ 0 w 73015"/>
                  <a:gd name="connsiteY6" fmla="*/ 65628 h 65627"/>
                  <a:gd name="connsiteX7" fmla="*/ 0 w 73015"/>
                  <a:gd name="connsiteY7" fmla="*/ 0 h 65627"/>
                  <a:gd name="connsiteX8" fmla="*/ 10222 w 73015"/>
                  <a:gd name="connsiteY8" fmla="*/ 0 h 65627"/>
                  <a:gd name="connsiteX9" fmla="*/ 36508 w 73015"/>
                  <a:gd name="connsiteY9" fmla="*/ 43752 h 65627"/>
                  <a:gd name="connsiteX10" fmla="*/ 62793 w 73015"/>
                  <a:gd name="connsiteY10" fmla="*/ 0 h 65627"/>
                  <a:gd name="connsiteX11" fmla="*/ 73016 w 73015"/>
                  <a:gd name="connsiteY11" fmla="*/ 0 h 65627"/>
                  <a:gd name="connsiteX12" fmla="*/ 73016 w 73015"/>
                  <a:gd name="connsiteY12" fmla="*/ 65628 h 65627"/>
                  <a:gd name="connsiteX13" fmla="*/ 61333 w 73015"/>
                  <a:gd name="connsiteY13" fmla="*/ 65628 h 6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3015" h="65627">
                    <a:moveTo>
                      <a:pt x="61333" y="64170"/>
                    </a:moveTo>
                    <a:lnTo>
                      <a:pt x="61333" y="20418"/>
                    </a:lnTo>
                    <a:lnTo>
                      <a:pt x="39428" y="56878"/>
                    </a:lnTo>
                    <a:lnTo>
                      <a:pt x="33587" y="56878"/>
                    </a:lnTo>
                    <a:lnTo>
                      <a:pt x="11682" y="21876"/>
                    </a:lnTo>
                    <a:lnTo>
                      <a:pt x="11682" y="65628"/>
                    </a:lnTo>
                    <a:lnTo>
                      <a:pt x="0" y="65628"/>
                    </a:lnTo>
                    <a:lnTo>
                      <a:pt x="0" y="0"/>
                    </a:lnTo>
                    <a:lnTo>
                      <a:pt x="10222" y="0"/>
                    </a:lnTo>
                    <a:lnTo>
                      <a:pt x="36508" y="43752"/>
                    </a:lnTo>
                    <a:lnTo>
                      <a:pt x="62793" y="0"/>
                    </a:lnTo>
                    <a:lnTo>
                      <a:pt x="73016" y="0"/>
                    </a:lnTo>
                    <a:lnTo>
                      <a:pt x="73016" y="65628"/>
                    </a:lnTo>
                    <a:lnTo>
                      <a:pt x="61333" y="65628"/>
                    </a:lnTo>
                    <a:close/>
                  </a:path>
                </a:pathLst>
              </a:custGeom>
              <a:solidFill>
                <a:srgbClr val="1D4C60"/>
              </a:solidFill>
              <a:ln w="14590"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E94B8C7-E080-987A-9923-A24FA9DE8F62}"/>
                  </a:ext>
                </a:extLst>
              </p:cNvPr>
              <p:cNvSpPr/>
              <p:nvPr/>
            </p:nvSpPr>
            <p:spPr>
              <a:xfrm>
                <a:off x="4332274" y="3674696"/>
                <a:ext cx="73015" cy="65627"/>
              </a:xfrm>
              <a:custGeom>
                <a:avLst/>
                <a:gdLst>
                  <a:gd name="connsiteX0" fmla="*/ 61333 w 73015"/>
                  <a:gd name="connsiteY0" fmla="*/ 64170 h 65627"/>
                  <a:gd name="connsiteX1" fmla="*/ 61333 w 73015"/>
                  <a:gd name="connsiteY1" fmla="*/ 20418 h 65627"/>
                  <a:gd name="connsiteX2" fmla="*/ 39429 w 73015"/>
                  <a:gd name="connsiteY2" fmla="*/ 56878 h 65627"/>
                  <a:gd name="connsiteX3" fmla="*/ 33587 w 73015"/>
                  <a:gd name="connsiteY3" fmla="*/ 56878 h 65627"/>
                  <a:gd name="connsiteX4" fmla="*/ 11683 w 73015"/>
                  <a:gd name="connsiteY4" fmla="*/ 21876 h 65627"/>
                  <a:gd name="connsiteX5" fmla="*/ 11683 w 73015"/>
                  <a:gd name="connsiteY5" fmla="*/ 65628 h 65627"/>
                  <a:gd name="connsiteX6" fmla="*/ 0 w 73015"/>
                  <a:gd name="connsiteY6" fmla="*/ 65628 h 65627"/>
                  <a:gd name="connsiteX7" fmla="*/ 0 w 73015"/>
                  <a:gd name="connsiteY7" fmla="*/ 0 h 65627"/>
                  <a:gd name="connsiteX8" fmla="*/ 10222 w 73015"/>
                  <a:gd name="connsiteY8" fmla="*/ 0 h 65627"/>
                  <a:gd name="connsiteX9" fmla="*/ 36508 w 73015"/>
                  <a:gd name="connsiteY9" fmla="*/ 43752 h 65627"/>
                  <a:gd name="connsiteX10" fmla="*/ 62794 w 73015"/>
                  <a:gd name="connsiteY10" fmla="*/ 0 h 65627"/>
                  <a:gd name="connsiteX11" fmla="*/ 73016 w 73015"/>
                  <a:gd name="connsiteY11" fmla="*/ 0 h 65627"/>
                  <a:gd name="connsiteX12" fmla="*/ 73016 w 73015"/>
                  <a:gd name="connsiteY12" fmla="*/ 65628 h 65627"/>
                  <a:gd name="connsiteX13" fmla="*/ 61333 w 73015"/>
                  <a:gd name="connsiteY13" fmla="*/ 65628 h 6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3015" h="65627">
                    <a:moveTo>
                      <a:pt x="61333" y="64170"/>
                    </a:moveTo>
                    <a:lnTo>
                      <a:pt x="61333" y="20418"/>
                    </a:lnTo>
                    <a:lnTo>
                      <a:pt x="39429" y="56878"/>
                    </a:lnTo>
                    <a:lnTo>
                      <a:pt x="33587" y="56878"/>
                    </a:lnTo>
                    <a:lnTo>
                      <a:pt x="11683" y="21876"/>
                    </a:lnTo>
                    <a:lnTo>
                      <a:pt x="11683" y="65628"/>
                    </a:lnTo>
                    <a:lnTo>
                      <a:pt x="0" y="65628"/>
                    </a:lnTo>
                    <a:lnTo>
                      <a:pt x="0" y="0"/>
                    </a:lnTo>
                    <a:lnTo>
                      <a:pt x="10222" y="0"/>
                    </a:lnTo>
                    <a:lnTo>
                      <a:pt x="36508" y="43752"/>
                    </a:lnTo>
                    <a:lnTo>
                      <a:pt x="62794" y="0"/>
                    </a:lnTo>
                    <a:lnTo>
                      <a:pt x="73016" y="0"/>
                    </a:lnTo>
                    <a:lnTo>
                      <a:pt x="73016" y="65628"/>
                    </a:lnTo>
                    <a:lnTo>
                      <a:pt x="61333" y="65628"/>
                    </a:lnTo>
                    <a:close/>
                  </a:path>
                </a:pathLst>
              </a:custGeom>
              <a:solidFill>
                <a:srgbClr val="1D4C60"/>
              </a:solidFill>
              <a:ln w="14590"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FE1C25D1-E8C4-1968-3EF1-8A46EE935635}"/>
                  </a:ext>
                </a:extLst>
              </p:cNvPr>
              <p:cNvSpPr/>
              <p:nvPr/>
            </p:nvSpPr>
            <p:spPr>
              <a:xfrm>
                <a:off x="4421353" y="3674696"/>
                <a:ext cx="55492" cy="65627"/>
              </a:xfrm>
              <a:custGeom>
                <a:avLst/>
                <a:gdLst>
                  <a:gd name="connsiteX0" fmla="*/ 0 w 55492"/>
                  <a:gd name="connsiteY0" fmla="*/ 36460 h 65627"/>
                  <a:gd name="connsiteX1" fmla="*/ 0 w 55492"/>
                  <a:gd name="connsiteY1" fmla="*/ 0 h 65627"/>
                  <a:gd name="connsiteX2" fmla="*/ 11683 w 55492"/>
                  <a:gd name="connsiteY2" fmla="*/ 0 h 65627"/>
                  <a:gd name="connsiteX3" fmla="*/ 11683 w 55492"/>
                  <a:gd name="connsiteY3" fmla="*/ 36460 h 65627"/>
                  <a:gd name="connsiteX4" fmla="*/ 27746 w 55492"/>
                  <a:gd name="connsiteY4" fmla="*/ 55419 h 65627"/>
                  <a:gd name="connsiteX5" fmla="*/ 43809 w 55492"/>
                  <a:gd name="connsiteY5" fmla="*/ 36460 h 65627"/>
                  <a:gd name="connsiteX6" fmla="*/ 43809 w 55492"/>
                  <a:gd name="connsiteY6" fmla="*/ 0 h 65627"/>
                  <a:gd name="connsiteX7" fmla="*/ 55492 w 55492"/>
                  <a:gd name="connsiteY7" fmla="*/ 0 h 65627"/>
                  <a:gd name="connsiteX8" fmla="*/ 55492 w 55492"/>
                  <a:gd name="connsiteY8" fmla="*/ 36460 h 65627"/>
                  <a:gd name="connsiteX9" fmla="*/ 26286 w 55492"/>
                  <a:gd name="connsiteY9" fmla="*/ 65628 h 65627"/>
                  <a:gd name="connsiteX10" fmla="*/ 0 w 55492"/>
                  <a:gd name="connsiteY10" fmla="*/ 36460 h 6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92" h="65627">
                    <a:moveTo>
                      <a:pt x="0" y="36460"/>
                    </a:moveTo>
                    <a:lnTo>
                      <a:pt x="0" y="0"/>
                    </a:lnTo>
                    <a:lnTo>
                      <a:pt x="11683" y="0"/>
                    </a:lnTo>
                    <a:lnTo>
                      <a:pt x="11683" y="36460"/>
                    </a:lnTo>
                    <a:cubicBezTo>
                      <a:pt x="11683" y="49586"/>
                      <a:pt x="17524" y="55419"/>
                      <a:pt x="27746" y="55419"/>
                    </a:cubicBezTo>
                    <a:cubicBezTo>
                      <a:pt x="37968" y="55419"/>
                      <a:pt x="43809" y="49586"/>
                      <a:pt x="43809" y="36460"/>
                    </a:cubicBezTo>
                    <a:lnTo>
                      <a:pt x="43809" y="0"/>
                    </a:lnTo>
                    <a:lnTo>
                      <a:pt x="55492" y="0"/>
                    </a:lnTo>
                    <a:lnTo>
                      <a:pt x="55492" y="36460"/>
                    </a:lnTo>
                    <a:cubicBezTo>
                      <a:pt x="55492" y="55419"/>
                      <a:pt x="45270" y="65628"/>
                      <a:pt x="26286" y="65628"/>
                    </a:cubicBezTo>
                    <a:cubicBezTo>
                      <a:pt x="11683" y="65628"/>
                      <a:pt x="0" y="55419"/>
                      <a:pt x="0" y="36460"/>
                    </a:cubicBezTo>
                    <a:close/>
                  </a:path>
                </a:pathLst>
              </a:custGeom>
              <a:solidFill>
                <a:srgbClr val="1D4C60"/>
              </a:solidFill>
              <a:ln w="14590"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59B4E3C3-75B9-E540-C413-60B53455D087}"/>
                  </a:ext>
                </a:extLst>
              </p:cNvPr>
              <p:cNvSpPr/>
              <p:nvPr/>
            </p:nvSpPr>
            <p:spPr>
              <a:xfrm>
                <a:off x="4497289" y="3673237"/>
                <a:ext cx="58412" cy="65627"/>
              </a:xfrm>
              <a:custGeom>
                <a:avLst/>
                <a:gdLst>
                  <a:gd name="connsiteX0" fmla="*/ 58413 w 58412"/>
                  <a:gd name="connsiteY0" fmla="*/ 0 h 65627"/>
                  <a:gd name="connsiteX1" fmla="*/ 58413 w 58412"/>
                  <a:gd name="connsiteY1" fmla="*/ 65628 h 65627"/>
                  <a:gd name="connsiteX2" fmla="*/ 48190 w 58412"/>
                  <a:gd name="connsiteY2" fmla="*/ 65628 h 65627"/>
                  <a:gd name="connsiteX3" fmla="*/ 11682 w 58412"/>
                  <a:gd name="connsiteY3" fmla="*/ 20418 h 65627"/>
                  <a:gd name="connsiteX4" fmla="*/ 11682 w 58412"/>
                  <a:gd name="connsiteY4" fmla="*/ 65628 h 65627"/>
                  <a:gd name="connsiteX5" fmla="*/ 0 w 58412"/>
                  <a:gd name="connsiteY5" fmla="*/ 65628 h 65627"/>
                  <a:gd name="connsiteX6" fmla="*/ 0 w 58412"/>
                  <a:gd name="connsiteY6" fmla="*/ 0 h 65627"/>
                  <a:gd name="connsiteX7" fmla="*/ 10222 w 58412"/>
                  <a:gd name="connsiteY7" fmla="*/ 0 h 65627"/>
                  <a:gd name="connsiteX8" fmla="*/ 46730 w 58412"/>
                  <a:gd name="connsiteY8" fmla="*/ 45210 h 65627"/>
                  <a:gd name="connsiteX9" fmla="*/ 46730 w 58412"/>
                  <a:gd name="connsiteY9" fmla="*/ 0 h 65627"/>
                  <a:gd name="connsiteX10" fmla="*/ 58413 w 58412"/>
                  <a:gd name="connsiteY10" fmla="*/ 0 h 6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12" h="65627">
                    <a:moveTo>
                      <a:pt x="58413" y="0"/>
                    </a:moveTo>
                    <a:lnTo>
                      <a:pt x="58413" y="65628"/>
                    </a:lnTo>
                    <a:lnTo>
                      <a:pt x="48190" y="65628"/>
                    </a:lnTo>
                    <a:lnTo>
                      <a:pt x="11682" y="20418"/>
                    </a:lnTo>
                    <a:lnTo>
                      <a:pt x="11682" y="65628"/>
                    </a:lnTo>
                    <a:lnTo>
                      <a:pt x="0" y="65628"/>
                    </a:lnTo>
                    <a:lnTo>
                      <a:pt x="0" y="0"/>
                    </a:lnTo>
                    <a:lnTo>
                      <a:pt x="10222" y="0"/>
                    </a:lnTo>
                    <a:lnTo>
                      <a:pt x="46730" y="45210"/>
                    </a:lnTo>
                    <a:lnTo>
                      <a:pt x="46730" y="0"/>
                    </a:lnTo>
                    <a:lnTo>
                      <a:pt x="58413" y="0"/>
                    </a:lnTo>
                    <a:close/>
                  </a:path>
                </a:pathLst>
              </a:custGeom>
              <a:solidFill>
                <a:srgbClr val="1D4C60"/>
              </a:solidFill>
              <a:ln w="14590"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C4E75AA0-3554-F9EB-CA73-BDD58AB06598}"/>
                  </a:ext>
                </a:extLst>
              </p:cNvPr>
              <p:cNvSpPr/>
              <p:nvPr/>
            </p:nvSpPr>
            <p:spPr>
              <a:xfrm>
                <a:off x="4573226" y="3673237"/>
                <a:ext cx="11682" cy="65627"/>
              </a:xfrm>
              <a:custGeom>
                <a:avLst/>
                <a:gdLst>
                  <a:gd name="connsiteX0" fmla="*/ 0 w 11682"/>
                  <a:gd name="connsiteY0" fmla="*/ 0 h 65627"/>
                  <a:gd name="connsiteX1" fmla="*/ 11682 w 11682"/>
                  <a:gd name="connsiteY1" fmla="*/ 0 h 65627"/>
                  <a:gd name="connsiteX2" fmla="*/ 11682 w 11682"/>
                  <a:gd name="connsiteY2" fmla="*/ 65628 h 65627"/>
                  <a:gd name="connsiteX3" fmla="*/ 0 w 11682"/>
                  <a:gd name="connsiteY3" fmla="*/ 65628 h 65627"/>
                  <a:gd name="connsiteX4" fmla="*/ 0 w 11682"/>
                  <a:gd name="connsiteY4" fmla="*/ 0 h 6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2" h="65627">
                    <a:moveTo>
                      <a:pt x="0" y="0"/>
                    </a:moveTo>
                    <a:lnTo>
                      <a:pt x="11682" y="0"/>
                    </a:lnTo>
                    <a:lnTo>
                      <a:pt x="11682" y="65628"/>
                    </a:lnTo>
                    <a:lnTo>
                      <a:pt x="0" y="65628"/>
                    </a:lnTo>
                    <a:lnTo>
                      <a:pt x="0" y="0"/>
                    </a:lnTo>
                    <a:close/>
                  </a:path>
                </a:pathLst>
              </a:custGeom>
              <a:solidFill>
                <a:srgbClr val="1D4C60"/>
              </a:solidFill>
              <a:ln w="14590"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A0B3EC1C-CE07-9499-92CA-8958DF73AA5A}"/>
                  </a:ext>
                </a:extLst>
              </p:cNvPr>
              <p:cNvSpPr/>
              <p:nvPr/>
            </p:nvSpPr>
            <p:spPr>
              <a:xfrm>
                <a:off x="4595130" y="3673237"/>
                <a:ext cx="55491" cy="65627"/>
              </a:xfrm>
              <a:custGeom>
                <a:avLst/>
                <a:gdLst>
                  <a:gd name="connsiteX0" fmla="*/ 21905 w 55491"/>
                  <a:gd name="connsiteY0" fmla="*/ 10209 h 65627"/>
                  <a:gd name="connsiteX1" fmla="*/ 0 w 55491"/>
                  <a:gd name="connsiteY1" fmla="*/ 10209 h 65627"/>
                  <a:gd name="connsiteX2" fmla="*/ 0 w 55491"/>
                  <a:gd name="connsiteY2" fmla="*/ 0 h 65627"/>
                  <a:gd name="connsiteX3" fmla="*/ 55492 w 55491"/>
                  <a:gd name="connsiteY3" fmla="*/ 0 h 65627"/>
                  <a:gd name="connsiteX4" fmla="*/ 55492 w 55491"/>
                  <a:gd name="connsiteY4" fmla="*/ 10209 h 65627"/>
                  <a:gd name="connsiteX5" fmla="*/ 33587 w 55491"/>
                  <a:gd name="connsiteY5" fmla="*/ 10209 h 65627"/>
                  <a:gd name="connsiteX6" fmla="*/ 33587 w 55491"/>
                  <a:gd name="connsiteY6" fmla="*/ 65628 h 65627"/>
                  <a:gd name="connsiteX7" fmla="*/ 21905 w 55491"/>
                  <a:gd name="connsiteY7" fmla="*/ 65628 h 65627"/>
                  <a:gd name="connsiteX8" fmla="*/ 21905 w 55491"/>
                  <a:gd name="connsiteY8" fmla="*/ 10209 h 6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91" h="65627">
                    <a:moveTo>
                      <a:pt x="21905" y="10209"/>
                    </a:moveTo>
                    <a:lnTo>
                      <a:pt x="0" y="10209"/>
                    </a:lnTo>
                    <a:lnTo>
                      <a:pt x="0" y="0"/>
                    </a:lnTo>
                    <a:lnTo>
                      <a:pt x="55492" y="0"/>
                    </a:lnTo>
                    <a:lnTo>
                      <a:pt x="55492" y="10209"/>
                    </a:lnTo>
                    <a:lnTo>
                      <a:pt x="33587" y="10209"/>
                    </a:lnTo>
                    <a:lnTo>
                      <a:pt x="33587" y="65628"/>
                    </a:lnTo>
                    <a:lnTo>
                      <a:pt x="21905" y="65628"/>
                    </a:lnTo>
                    <a:lnTo>
                      <a:pt x="21905" y="10209"/>
                    </a:lnTo>
                    <a:close/>
                  </a:path>
                </a:pathLst>
              </a:custGeom>
              <a:solidFill>
                <a:srgbClr val="1D4C60"/>
              </a:solidFill>
              <a:ln w="14590"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3207A429-67F8-7DA2-421C-4009C8BD17B5}"/>
                  </a:ext>
                </a:extLst>
              </p:cNvPr>
              <p:cNvSpPr/>
              <p:nvPr/>
            </p:nvSpPr>
            <p:spPr>
              <a:xfrm>
                <a:off x="4649162" y="3674696"/>
                <a:ext cx="62793" cy="65627"/>
              </a:xfrm>
              <a:custGeom>
                <a:avLst/>
                <a:gdLst>
                  <a:gd name="connsiteX0" fmla="*/ 37968 w 62793"/>
                  <a:gd name="connsiteY0" fmla="*/ 42294 h 65627"/>
                  <a:gd name="connsiteX1" fmla="*/ 37968 w 62793"/>
                  <a:gd name="connsiteY1" fmla="*/ 65628 h 65627"/>
                  <a:gd name="connsiteX2" fmla="*/ 26286 w 62793"/>
                  <a:gd name="connsiteY2" fmla="*/ 65628 h 65627"/>
                  <a:gd name="connsiteX3" fmla="*/ 26286 w 62793"/>
                  <a:gd name="connsiteY3" fmla="*/ 42294 h 65627"/>
                  <a:gd name="connsiteX4" fmla="*/ 0 w 62793"/>
                  <a:gd name="connsiteY4" fmla="*/ 0 h 65627"/>
                  <a:gd name="connsiteX5" fmla="*/ 13143 w 62793"/>
                  <a:gd name="connsiteY5" fmla="*/ 0 h 65627"/>
                  <a:gd name="connsiteX6" fmla="*/ 32127 w 62793"/>
                  <a:gd name="connsiteY6" fmla="*/ 32085 h 65627"/>
                  <a:gd name="connsiteX7" fmla="*/ 51111 w 62793"/>
                  <a:gd name="connsiteY7" fmla="*/ 0 h 65627"/>
                  <a:gd name="connsiteX8" fmla="*/ 62794 w 62793"/>
                  <a:gd name="connsiteY8" fmla="*/ 0 h 65627"/>
                  <a:gd name="connsiteX9" fmla="*/ 37968 w 62793"/>
                  <a:gd name="connsiteY9" fmla="*/ 42294 h 6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793" h="65627">
                    <a:moveTo>
                      <a:pt x="37968" y="42294"/>
                    </a:moveTo>
                    <a:lnTo>
                      <a:pt x="37968" y="65628"/>
                    </a:lnTo>
                    <a:lnTo>
                      <a:pt x="26286" y="65628"/>
                    </a:lnTo>
                    <a:lnTo>
                      <a:pt x="26286" y="42294"/>
                    </a:lnTo>
                    <a:lnTo>
                      <a:pt x="0" y="0"/>
                    </a:lnTo>
                    <a:lnTo>
                      <a:pt x="13143" y="0"/>
                    </a:lnTo>
                    <a:lnTo>
                      <a:pt x="32127" y="32085"/>
                    </a:lnTo>
                    <a:lnTo>
                      <a:pt x="51111" y="0"/>
                    </a:lnTo>
                    <a:lnTo>
                      <a:pt x="62794" y="0"/>
                    </a:lnTo>
                    <a:lnTo>
                      <a:pt x="37968" y="42294"/>
                    </a:lnTo>
                    <a:close/>
                  </a:path>
                </a:pathLst>
              </a:custGeom>
              <a:solidFill>
                <a:srgbClr val="1D4C60"/>
              </a:solidFill>
              <a:ln w="14590"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923DEA91-25CF-7747-0ADF-FB5A60419D6C}"/>
                  </a:ext>
                </a:extLst>
              </p:cNvPr>
              <p:cNvSpPr/>
              <p:nvPr/>
            </p:nvSpPr>
            <p:spPr>
              <a:xfrm>
                <a:off x="4747003" y="3673237"/>
                <a:ext cx="55492" cy="65627"/>
              </a:xfrm>
              <a:custGeom>
                <a:avLst/>
                <a:gdLst>
                  <a:gd name="connsiteX0" fmla="*/ 43809 w 55492"/>
                  <a:gd name="connsiteY0" fmla="*/ 65628 h 65627"/>
                  <a:gd name="connsiteX1" fmla="*/ 29206 w 55492"/>
                  <a:gd name="connsiteY1" fmla="*/ 46669 h 65627"/>
                  <a:gd name="connsiteX2" fmla="*/ 26286 w 55492"/>
                  <a:gd name="connsiteY2" fmla="*/ 46669 h 65627"/>
                  <a:gd name="connsiteX3" fmla="*/ 11683 w 55492"/>
                  <a:gd name="connsiteY3" fmla="*/ 46669 h 65627"/>
                  <a:gd name="connsiteX4" fmla="*/ 11683 w 55492"/>
                  <a:gd name="connsiteY4" fmla="*/ 65628 h 65627"/>
                  <a:gd name="connsiteX5" fmla="*/ 0 w 55492"/>
                  <a:gd name="connsiteY5" fmla="*/ 65628 h 65627"/>
                  <a:gd name="connsiteX6" fmla="*/ 0 w 55492"/>
                  <a:gd name="connsiteY6" fmla="*/ 0 h 65627"/>
                  <a:gd name="connsiteX7" fmla="*/ 27746 w 55492"/>
                  <a:gd name="connsiteY7" fmla="*/ 0 h 65627"/>
                  <a:gd name="connsiteX8" fmla="*/ 55492 w 55492"/>
                  <a:gd name="connsiteY8" fmla="*/ 23334 h 65627"/>
                  <a:gd name="connsiteX9" fmla="*/ 40889 w 55492"/>
                  <a:gd name="connsiteY9" fmla="*/ 43752 h 65627"/>
                  <a:gd name="connsiteX10" fmla="*/ 55492 w 55492"/>
                  <a:gd name="connsiteY10" fmla="*/ 65628 h 65627"/>
                  <a:gd name="connsiteX11" fmla="*/ 43809 w 55492"/>
                  <a:gd name="connsiteY11" fmla="*/ 65628 h 65627"/>
                  <a:gd name="connsiteX12" fmla="*/ 26286 w 55492"/>
                  <a:gd name="connsiteY12" fmla="*/ 10209 h 65627"/>
                  <a:gd name="connsiteX13" fmla="*/ 11683 w 55492"/>
                  <a:gd name="connsiteY13" fmla="*/ 10209 h 65627"/>
                  <a:gd name="connsiteX14" fmla="*/ 11683 w 55492"/>
                  <a:gd name="connsiteY14" fmla="*/ 36460 h 65627"/>
                  <a:gd name="connsiteX15" fmla="*/ 26286 w 55492"/>
                  <a:gd name="connsiteY15" fmla="*/ 36460 h 65627"/>
                  <a:gd name="connsiteX16" fmla="*/ 42349 w 55492"/>
                  <a:gd name="connsiteY16" fmla="*/ 23334 h 65627"/>
                  <a:gd name="connsiteX17" fmla="*/ 26286 w 55492"/>
                  <a:gd name="connsiteY17" fmla="*/ 10209 h 6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492" h="65627">
                    <a:moveTo>
                      <a:pt x="43809" y="65628"/>
                    </a:moveTo>
                    <a:lnTo>
                      <a:pt x="29206" y="46669"/>
                    </a:lnTo>
                    <a:cubicBezTo>
                      <a:pt x="27746" y="46669"/>
                      <a:pt x="27746" y="46669"/>
                      <a:pt x="26286" y="46669"/>
                    </a:cubicBezTo>
                    <a:lnTo>
                      <a:pt x="11683" y="46669"/>
                    </a:lnTo>
                    <a:lnTo>
                      <a:pt x="11683" y="65628"/>
                    </a:lnTo>
                    <a:lnTo>
                      <a:pt x="0" y="65628"/>
                    </a:lnTo>
                    <a:lnTo>
                      <a:pt x="0" y="0"/>
                    </a:lnTo>
                    <a:lnTo>
                      <a:pt x="27746" y="0"/>
                    </a:lnTo>
                    <a:cubicBezTo>
                      <a:pt x="45270" y="0"/>
                      <a:pt x="55492" y="8750"/>
                      <a:pt x="55492" y="23334"/>
                    </a:cubicBezTo>
                    <a:cubicBezTo>
                      <a:pt x="55492" y="33543"/>
                      <a:pt x="51111" y="40835"/>
                      <a:pt x="40889" y="43752"/>
                    </a:cubicBezTo>
                    <a:lnTo>
                      <a:pt x="55492" y="65628"/>
                    </a:lnTo>
                    <a:lnTo>
                      <a:pt x="43809" y="65628"/>
                    </a:lnTo>
                    <a:close/>
                    <a:moveTo>
                      <a:pt x="26286" y="10209"/>
                    </a:moveTo>
                    <a:lnTo>
                      <a:pt x="11683" y="10209"/>
                    </a:lnTo>
                    <a:lnTo>
                      <a:pt x="11683" y="36460"/>
                    </a:lnTo>
                    <a:lnTo>
                      <a:pt x="26286" y="36460"/>
                    </a:lnTo>
                    <a:cubicBezTo>
                      <a:pt x="36508" y="36460"/>
                      <a:pt x="42349" y="32085"/>
                      <a:pt x="42349" y="23334"/>
                    </a:cubicBezTo>
                    <a:cubicBezTo>
                      <a:pt x="43809" y="16042"/>
                      <a:pt x="37968" y="10209"/>
                      <a:pt x="26286" y="10209"/>
                    </a:cubicBezTo>
                    <a:close/>
                  </a:path>
                </a:pathLst>
              </a:custGeom>
              <a:solidFill>
                <a:srgbClr val="1D4C60"/>
              </a:solidFill>
              <a:ln w="14590"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CF35325E-90ED-BCED-2EA9-828888B1A388}"/>
                  </a:ext>
                </a:extLst>
              </p:cNvPr>
              <p:cNvSpPr/>
              <p:nvPr/>
            </p:nvSpPr>
            <p:spPr>
              <a:xfrm>
                <a:off x="4806876" y="3673237"/>
                <a:ext cx="70094" cy="65627"/>
              </a:xfrm>
              <a:custGeom>
                <a:avLst/>
                <a:gdLst>
                  <a:gd name="connsiteX0" fmla="*/ 52571 w 70094"/>
                  <a:gd name="connsiteY0" fmla="*/ 51044 h 65627"/>
                  <a:gd name="connsiteX1" fmla="*/ 18984 w 70094"/>
                  <a:gd name="connsiteY1" fmla="*/ 51044 h 65627"/>
                  <a:gd name="connsiteX2" fmla="*/ 13143 w 70094"/>
                  <a:gd name="connsiteY2" fmla="*/ 65628 h 65627"/>
                  <a:gd name="connsiteX3" fmla="*/ 0 w 70094"/>
                  <a:gd name="connsiteY3" fmla="*/ 65628 h 65627"/>
                  <a:gd name="connsiteX4" fmla="*/ 29206 w 70094"/>
                  <a:gd name="connsiteY4" fmla="*/ 0 h 65627"/>
                  <a:gd name="connsiteX5" fmla="*/ 40889 w 70094"/>
                  <a:gd name="connsiteY5" fmla="*/ 0 h 65627"/>
                  <a:gd name="connsiteX6" fmla="*/ 70095 w 70094"/>
                  <a:gd name="connsiteY6" fmla="*/ 65628 h 65627"/>
                  <a:gd name="connsiteX7" fmla="*/ 56952 w 70094"/>
                  <a:gd name="connsiteY7" fmla="*/ 65628 h 65627"/>
                  <a:gd name="connsiteX8" fmla="*/ 52571 w 70094"/>
                  <a:gd name="connsiteY8" fmla="*/ 51044 h 65627"/>
                  <a:gd name="connsiteX9" fmla="*/ 48190 w 70094"/>
                  <a:gd name="connsiteY9" fmla="*/ 40835 h 65627"/>
                  <a:gd name="connsiteX10" fmla="*/ 35047 w 70094"/>
                  <a:gd name="connsiteY10" fmla="*/ 11667 h 65627"/>
                  <a:gd name="connsiteX11" fmla="*/ 23365 w 70094"/>
                  <a:gd name="connsiteY11" fmla="*/ 40835 h 65627"/>
                  <a:gd name="connsiteX12" fmla="*/ 48190 w 70094"/>
                  <a:gd name="connsiteY12" fmla="*/ 40835 h 6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94" h="65627">
                    <a:moveTo>
                      <a:pt x="52571" y="51044"/>
                    </a:moveTo>
                    <a:lnTo>
                      <a:pt x="18984" y="51044"/>
                    </a:lnTo>
                    <a:lnTo>
                      <a:pt x="13143" y="65628"/>
                    </a:lnTo>
                    <a:lnTo>
                      <a:pt x="0" y="65628"/>
                    </a:lnTo>
                    <a:lnTo>
                      <a:pt x="29206" y="0"/>
                    </a:lnTo>
                    <a:lnTo>
                      <a:pt x="40889" y="0"/>
                    </a:lnTo>
                    <a:lnTo>
                      <a:pt x="70095" y="65628"/>
                    </a:lnTo>
                    <a:lnTo>
                      <a:pt x="56952" y="65628"/>
                    </a:lnTo>
                    <a:lnTo>
                      <a:pt x="52571" y="51044"/>
                    </a:lnTo>
                    <a:close/>
                    <a:moveTo>
                      <a:pt x="48190" y="40835"/>
                    </a:moveTo>
                    <a:lnTo>
                      <a:pt x="35047" y="11667"/>
                    </a:lnTo>
                    <a:lnTo>
                      <a:pt x="23365" y="40835"/>
                    </a:lnTo>
                    <a:lnTo>
                      <a:pt x="48190" y="40835"/>
                    </a:lnTo>
                    <a:close/>
                  </a:path>
                </a:pathLst>
              </a:custGeom>
              <a:solidFill>
                <a:srgbClr val="1D4C60"/>
              </a:solidFill>
              <a:ln w="14590"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FCE68CCA-DF00-121A-66C0-27EDA377FB91}"/>
                  </a:ext>
                </a:extLst>
              </p:cNvPr>
              <p:cNvSpPr/>
              <p:nvPr/>
            </p:nvSpPr>
            <p:spPr>
              <a:xfrm>
                <a:off x="4887193" y="3673237"/>
                <a:ext cx="65714" cy="67086"/>
              </a:xfrm>
              <a:custGeom>
                <a:avLst/>
                <a:gdLst>
                  <a:gd name="connsiteX0" fmla="*/ 0 w 65714"/>
                  <a:gd name="connsiteY0" fmla="*/ 0 h 67086"/>
                  <a:gd name="connsiteX1" fmla="*/ 29206 w 65714"/>
                  <a:gd name="connsiteY1" fmla="*/ 0 h 67086"/>
                  <a:gd name="connsiteX2" fmla="*/ 65714 w 65714"/>
                  <a:gd name="connsiteY2" fmla="*/ 33543 h 67086"/>
                  <a:gd name="connsiteX3" fmla="*/ 29206 w 65714"/>
                  <a:gd name="connsiteY3" fmla="*/ 67086 h 67086"/>
                  <a:gd name="connsiteX4" fmla="*/ 0 w 65714"/>
                  <a:gd name="connsiteY4" fmla="*/ 67086 h 67086"/>
                  <a:gd name="connsiteX5" fmla="*/ 0 w 65714"/>
                  <a:gd name="connsiteY5" fmla="*/ 0 h 67086"/>
                  <a:gd name="connsiteX6" fmla="*/ 27746 w 65714"/>
                  <a:gd name="connsiteY6" fmla="*/ 55419 h 67086"/>
                  <a:gd name="connsiteX7" fmla="*/ 52571 w 65714"/>
                  <a:gd name="connsiteY7" fmla="*/ 33543 h 67086"/>
                  <a:gd name="connsiteX8" fmla="*/ 27746 w 65714"/>
                  <a:gd name="connsiteY8" fmla="*/ 11667 h 67086"/>
                  <a:gd name="connsiteX9" fmla="*/ 11682 w 65714"/>
                  <a:gd name="connsiteY9" fmla="*/ 11667 h 67086"/>
                  <a:gd name="connsiteX10" fmla="*/ 11682 w 65714"/>
                  <a:gd name="connsiteY10" fmla="*/ 56877 h 67086"/>
                  <a:gd name="connsiteX11" fmla="*/ 27746 w 65714"/>
                  <a:gd name="connsiteY11" fmla="*/ 56877 h 6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714" h="67086">
                    <a:moveTo>
                      <a:pt x="0" y="0"/>
                    </a:moveTo>
                    <a:lnTo>
                      <a:pt x="29206" y="0"/>
                    </a:lnTo>
                    <a:cubicBezTo>
                      <a:pt x="51111" y="0"/>
                      <a:pt x="65714" y="13126"/>
                      <a:pt x="65714" y="33543"/>
                    </a:cubicBezTo>
                    <a:cubicBezTo>
                      <a:pt x="65714" y="53961"/>
                      <a:pt x="51111" y="67086"/>
                      <a:pt x="29206" y="67086"/>
                    </a:cubicBezTo>
                    <a:lnTo>
                      <a:pt x="0" y="67086"/>
                    </a:lnTo>
                    <a:lnTo>
                      <a:pt x="0" y="0"/>
                    </a:lnTo>
                    <a:close/>
                    <a:moveTo>
                      <a:pt x="27746" y="55419"/>
                    </a:moveTo>
                    <a:cubicBezTo>
                      <a:pt x="42349" y="55419"/>
                      <a:pt x="52571" y="46669"/>
                      <a:pt x="52571" y="33543"/>
                    </a:cubicBezTo>
                    <a:cubicBezTo>
                      <a:pt x="52571" y="20418"/>
                      <a:pt x="42349" y="11667"/>
                      <a:pt x="27746" y="11667"/>
                    </a:cubicBezTo>
                    <a:lnTo>
                      <a:pt x="11682" y="11667"/>
                    </a:lnTo>
                    <a:lnTo>
                      <a:pt x="11682" y="56877"/>
                    </a:lnTo>
                    <a:lnTo>
                      <a:pt x="27746" y="56877"/>
                    </a:lnTo>
                    <a:close/>
                  </a:path>
                </a:pathLst>
              </a:custGeom>
              <a:solidFill>
                <a:srgbClr val="1D4C60"/>
              </a:solidFill>
              <a:ln w="14590"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BBD42D9D-8135-8BEC-22CD-7B10C64E7928}"/>
                  </a:ext>
                </a:extLst>
              </p:cNvPr>
              <p:cNvSpPr/>
              <p:nvPr/>
            </p:nvSpPr>
            <p:spPr>
              <a:xfrm>
                <a:off x="4964590" y="3673237"/>
                <a:ext cx="11682" cy="65627"/>
              </a:xfrm>
              <a:custGeom>
                <a:avLst/>
                <a:gdLst>
                  <a:gd name="connsiteX0" fmla="*/ 0 w 11682"/>
                  <a:gd name="connsiteY0" fmla="*/ 0 h 65627"/>
                  <a:gd name="connsiteX1" fmla="*/ 11683 w 11682"/>
                  <a:gd name="connsiteY1" fmla="*/ 0 h 65627"/>
                  <a:gd name="connsiteX2" fmla="*/ 11683 w 11682"/>
                  <a:gd name="connsiteY2" fmla="*/ 65628 h 65627"/>
                  <a:gd name="connsiteX3" fmla="*/ 0 w 11682"/>
                  <a:gd name="connsiteY3" fmla="*/ 65628 h 65627"/>
                  <a:gd name="connsiteX4" fmla="*/ 0 w 11682"/>
                  <a:gd name="connsiteY4" fmla="*/ 0 h 6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2" h="65627">
                    <a:moveTo>
                      <a:pt x="0" y="0"/>
                    </a:moveTo>
                    <a:lnTo>
                      <a:pt x="11683" y="0"/>
                    </a:lnTo>
                    <a:lnTo>
                      <a:pt x="11683" y="65628"/>
                    </a:lnTo>
                    <a:lnTo>
                      <a:pt x="0" y="65628"/>
                    </a:lnTo>
                    <a:lnTo>
                      <a:pt x="0" y="0"/>
                    </a:lnTo>
                    <a:close/>
                  </a:path>
                </a:pathLst>
              </a:custGeom>
              <a:solidFill>
                <a:srgbClr val="1D4C60"/>
              </a:solidFill>
              <a:ln w="14590"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A78B4384-2D27-FE33-D2E3-56DEC653D943}"/>
                  </a:ext>
                </a:extLst>
              </p:cNvPr>
              <p:cNvSpPr/>
              <p:nvPr/>
            </p:nvSpPr>
            <p:spPr>
              <a:xfrm>
                <a:off x="4989416" y="3673237"/>
                <a:ext cx="70094" cy="67086"/>
              </a:xfrm>
              <a:custGeom>
                <a:avLst/>
                <a:gdLst>
                  <a:gd name="connsiteX0" fmla="*/ 0 w 70094"/>
                  <a:gd name="connsiteY0" fmla="*/ 33543 h 67086"/>
                  <a:gd name="connsiteX1" fmla="*/ 35047 w 70094"/>
                  <a:gd name="connsiteY1" fmla="*/ 0 h 67086"/>
                  <a:gd name="connsiteX2" fmla="*/ 70095 w 70094"/>
                  <a:gd name="connsiteY2" fmla="*/ 33543 h 67086"/>
                  <a:gd name="connsiteX3" fmla="*/ 35047 w 70094"/>
                  <a:gd name="connsiteY3" fmla="*/ 67086 h 67086"/>
                  <a:gd name="connsiteX4" fmla="*/ 0 w 70094"/>
                  <a:gd name="connsiteY4" fmla="*/ 33543 h 67086"/>
                  <a:gd name="connsiteX5" fmla="*/ 59873 w 70094"/>
                  <a:gd name="connsiteY5" fmla="*/ 33543 h 67086"/>
                  <a:gd name="connsiteX6" fmla="*/ 36508 w 70094"/>
                  <a:gd name="connsiteY6" fmla="*/ 10209 h 67086"/>
                  <a:gd name="connsiteX7" fmla="*/ 13143 w 70094"/>
                  <a:gd name="connsiteY7" fmla="*/ 33543 h 67086"/>
                  <a:gd name="connsiteX8" fmla="*/ 36508 w 70094"/>
                  <a:gd name="connsiteY8" fmla="*/ 56877 h 67086"/>
                  <a:gd name="connsiteX9" fmla="*/ 59873 w 70094"/>
                  <a:gd name="connsiteY9" fmla="*/ 33543 h 6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094" h="67086">
                    <a:moveTo>
                      <a:pt x="0" y="33543"/>
                    </a:moveTo>
                    <a:cubicBezTo>
                      <a:pt x="0" y="14584"/>
                      <a:pt x="14603" y="0"/>
                      <a:pt x="35047" y="0"/>
                    </a:cubicBezTo>
                    <a:cubicBezTo>
                      <a:pt x="55492" y="0"/>
                      <a:pt x="70095" y="14584"/>
                      <a:pt x="70095" y="33543"/>
                    </a:cubicBezTo>
                    <a:cubicBezTo>
                      <a:pt x="70095" y="52502"/>
                      <a:pt x="55492" y="67086"/>
                      <a:pt x="35047" y="67086"/>
                    </a:cubicBezTo>
                    <a:cubicBezTo>
                      <a:pt x="16063" y="67086"/>
                      <a:pt x="0" y="52502"/>
                      <a:pt x="0" y="33543"/>
                    </a:cubicBezTo>
                    <a:close/>
                    <a:moveTo>
                      <a:pt x="59873" y="33543"/>
                    </a:moveTo>
                    <a:cubicBezTo>
                      <a:pt x="59873" y="20418"/>
                      <a:pt x="49651" y="10209"/>
                      <a:pt x="36508" y="10209"/>
                    </a:cubicBezTo>
                    <a:cubicBezTo>
                      <a:pt x="23365" y="10209"/>
                      <a:pt x="13143" y="20418"/>
                      <a:pt x="13143" y="33543"/>
                    </a:cubicBezTo>
                    <a:cubicBezTo>
                      <a:pt x="13143" y="46669"/>
                      <a:pt x="23365" y="56877"/>
                      <a:pt x="36508" y="56877"/>
                    </a:cubicBezTo>
                    <a:cubicBezTo>
                      <a:pt x="49651" y="56877"/>
                      <a:pt x="59873" y="46669"/>
                      <a:pt x="59873" y="33543"/>
                    </a:cubicBezTo>
                    <a:close/>
                  </a:path>
                </a:pathLst>
              </a:custGeom>
              <a:solidFill>
                <a:srgbClr val="1D4C60"/>
              </a:solidFill>
              <a:ln w="14590"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DA491359-4A82-670D-C582-1D8A3E8FC644}"/>
                  </a:ext>
                </a:extLst>
              </p:cNvPr>
              <p:cNvSpPr/>
              <p:nvPr/>
            </p:nvSpPr>
            <p:spPr>
              <a:xfrm>
                <a:off x="4357099" y="3786992"/>
                <a:ext cx="49650" cy="65627"/>
              </a:xfrm>
              <a:custGeom>
                <a:avLst/>
                <a:gdLst>
                  <a:gd name="connsiteX0" fmla="*/ 49651 w 49650"/>
                  <a:gd name="connsiteY0" fmla="*/ 55419 h 65627"/>
                  <a:gd name="connsiteX1" fmla="*/ 49651 w 49650"/>
                  <a:gd name="connsiteY1" fmla="*/ 65628 h 65627"/>
                  <a:gd name="connsiteX2" fmla="*/ 0 w 49650"/>
                  <a:gd name="connsiteY2" fmla="*/ 65628 h 65627"/>
                  <a:gd name="connsiteX3" fmla="*/ 0 w 49650"/>
                  <a:gd name="connsiteY3" fmla="*/ 0 h 65627"/>
                  <a:gd name="connsiteX4" fmla="*/ 48190 w 49650"/>
                  <a:gd name="connsiteY4" fmla="*/ 0 h 65627"/>
                  <a:gd name="connsiteX5" fmla="*/ 48190 w 49650"/>
                  <a:gd name="connsiteY5" fmla="*/ 10209 h 65627"/>
                  <a:gd name="connsiteX6" fmla="*/ 11682 w 49650"/>
                  <a:gd name="connsiteY6" fmla="*/ 10209 h 65627"/>
                  <a:gd name="connsiteX7" fmla="*/ 11682 w 49650"/>
                  <a:gd name="connsiteY7" fmla="*/ 27710 h 65627"/>
                  <a:gd name="connsiteX8" fmla="*/ 43809 w 49650"/>
                  <a:gd name="connsiteY8" fmla="*/ 27710 h 65627"/>
                  <a:gd name="connsiteX9" fmla="*/ 43809 w 49650"/>
                  <a:gd name="connsiteY9" fmla="*/ 37918 h 65627"/>
                  <a:gd name="connsiteX10" fmla="*/ 11682 w 49650"/>
                  <a:gd name="connsiteY10" fmla="*/ 37918 h 65627"/>
                  <a:gd name="connsiteX11" fmla="*/ 11682 w 49650"/>
                  <a:gd name="connsiteY11" fmla="*/ 55419 h 65627"/>
                  <a:gd name="connsiteX12" fmla="*/ 49651 w 49650"/>
                  <a:gd name="connsiteY12" fmla="*/ 55419 h 6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650" h="65627">
                    <a:moveTo>
                      <a:pt x="49651" y="55419"/>
                    </a:moveTo>
                    <a:lnTo>
                      <a:pt x="49651" y="65628"/>
                    </a:lnTo>
                    <a:lnTo>
                      <a:pt x="0" y="65628"/>
                    </a:lnTo>
                    <a:lnTo>
                      <a:pt x="0" y="0"/>
                    </a:lnTo>
                    <a:lnTo>
                      <a:pt x="48190" y="0"/>
                    </a:lnTo>
                    <a:lnTo>
                      <a:pt x="48190" y="10209"/>
                    </a:lnTo>
                    <a:lnTo>
                      <a:pt x="11682" y="10209"/>
                    </a:lnTo>
                    <a:lnTo>
                      <a:pt x="11682" y="27710"/>
                    </a:lnTo>
                    <a:lnTo>
                      <a:pt x="43809" y="27710"/>
                    </a:lnTo>
                    <a:lnTo>
                      <a:pt x="43809" y="37918"/>
                    </a:lnTo>
                    <a:lnTo>
                      <a:pt x="11682" y="37918"/>
                    </a:lnTo>
                    <a:lnTo>
                      <a:pt x="11682" y="55419"/>
                    </a:lnTo>
                    <a:lnTo>
                      <a:pt x="49651" y="55419"/>
                    </a:lnTo>
                    <a:close/>
                  </a:path>
                </a:pathLst>
              </a:custGeom>
              <a:solidFill>
                <a:srgbClr val="1D4C60"/>
              </a:solidFill>
              <a:ln w="14590"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839D71FD-1E1D-1654-8293-39A196D2E1E0}"/>
                  </a:ext>
                </a:extLst>
              </p:cNvPr>
              <p:cNvSpPr/>
              <p:nvPr/>
            </p:nvSpPr>
            <p:spPr>
              <a:xfrm>
                <a:off x="4419892" y="3788451"/>
                <a:ext cx="73015" cy="65627"/>
              </a:xfrm>
              <a:custGeom>
                <a:avLst/>
                <a:gdLst>
                  <a:gd name="connsiteX0" fmla="*/ 61333 w 73015"/>
                  <a:gd name="connsiteY0" fmla="*/ 64170 h 65627"/>
                  <a:gd name="connsiteX1" fmla="*/ 61333 w 73015"/>
                  <a:gd name="connsiteY1" fmla="*/ 20418 h 65627"/>
                  <a:gd name="connsiteX2" fmla="*/ 39429 w 73015"/>
                  <a:gd name="connsiteY2" fmla="*/ 56878 h 65627"/>
                  <a:gd name="connsiteX3" fmla="*/ 33587 w 73015"/>
                  <a:gd name="connsiteY3" fmla="*/ 56878 h 65627"/>
                  <a:gd name="connsiteX4" fmla="*/ 11683 w 73015"/>
                  <a:gd name="connsiteY4" fmla="*/ 21876 h 65627"/>
                  <a:gd name="connsiteX5" fmla="*/ 11683 w 73015"/>
                  <a:gd name="connsiteY5" fmla="*/ 65628 h 65627"/>
                  <a:gd name="connsiteX6" fmla="*/ 0 w 73015"/>
                  <a:gd name="connsiteY6" fmla="*/ 65628 h 65627"/>
                  <a:gd name="connsiteX7" fmla="*/ 0 w 73015"/>
                  <a:gd name="connsiteY7" fmla="*/ 0 h 65627"/>
                  <a:gd name="connsiteX8" fmla="*/ 10222 w 73015"/>
                  <a:gd name="connsiteY8" fmla="*/ 0 h 65627"/>
                  <a:gd name="connsiteX9" fmla="*/ 36508 w 73015"/>
                  <a:gd name="connsiteY9" fmla="*/ 43752 h 65627"/>
                  <a:gd name="connsiteX10" fmla="*/ 62794 w 73015"/>
                  <a:gd name="connsiteY10" fmla="*/ 0 h 65627"/>
                  <a:gd name="connsiteX11" fmla="*/ 73016 w 73015"/>
                  <a:gd name="connsiteY11" fmla="*/ 0 h 65627"/>
                  <a:gd name="connsiteX12" fmla="*/ 73016 w 73015"/>
                  <a:gd name="connsiteY12" fmla="*/ 65628 h 65627"/>
                  <a:gd name="connsiteX13" fmla="*/ 61333 w 73015"/>
                  <a:gd name="connsiteY13" fmla="*/ 65628 h 6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3015" h="65627">
                    <a:moveTo>
                      <a:pt x="61333" y="64170"/>
                    </a:moveTo>
                    <a:lnTo>
                      <a:pt x="61333" y="20418"/>
                    </a:lnTo>
                    <a:lnTo>
                      <a:pt x="39429" y="56878"/>
                    </a:lnTo>
                    <a:lnTo>
                      <a:pt x="33587" y="56878"/>
                    </a:lnTo>
                    <a:lnTo>
                      <a:pt x="11683" y="21876"/>
                    </a:lnTo>
                    <a:lnTo>
                      <a:pt x="11683" y="65628"/>
                    </a:lnTo>
                    <a:lnTo>
                      <a:pt x="0" y="65628"/>
                    </a:lnTo>
                    <a:lnTo>
                      <a:pt x="0" y="0"/>
                    </a:lnTo>
                    <a:lnTo>
                      <a:pt x="10222" y="0"/>
                    </a:lnTo>
                    <a:lnTo>
                      <a:pt x="36508" y="43752"/>
                    </a:lnTo>
                    <a:lnTo>
                      <a:pt x="62794" y="0"/>
                    </a:lnTo>
                    <a:lnTo>
                      <a:pt x="73016" y="0"/>
                    </a:lnTo>
                    <a:lnTo>
                      <a:pt x="73016" y="65628"/>
                    </a:lnTo>
                    <a:lnTo>
                      <a:pt x="61333" y="65628"/>
                    </a:lnTo>
                    <a:close/>
                  </a:path>
                </a:pathLst>
              </a:custGeom>
              <a:solidFill>
                <a:srgbClr val="1D4C60"/>
              </a:solidFill>
              <a:ln w="14590"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545544E5-C544-E79C-6AA6-1B2831F321C2}"/>
                  </a:ext>
                </a:extLst>
              </p:cNvPr>
              <p:cNvSpPr/>
              <p:nvPr/>
            </p:nvSpPr>
            <p:spPr>
              <a:xfrm>
                <a:off x="4511892" y="3786992"/>
                <a:ext cx="54031" cy="65627"/>
              </a:xfrm>
              <a:custGeom>
                <a:avLst/>
                <a:gdLst>
                  <a:gd name="connsiteX0" fmla="*/ 54032 w 54031"/>
                  <a:gd name="connsiteY0" fmla="*/ 23334 h 65627"/>
                  <a:gd name="connsiteX1" fmla="*/ 26286 w 54031"/>
                  <a:gd name="connsiteY1" fmla="*/ 46669 h 65627"/>
                  <a:gd name="connsiteX2" fmla="*/ 11682 w 54031"/>
                  <a:gd name="connsiteY2" fmla="*/ 46669 h 65627"/>
                  <a:gd name="connsiteX3" fmla="*/ 11682 w 54031"/>
                  <a:gd name="connsiteY3" fmla="*/ 65628 h 65627"/>
                  <a:gd name="connsiteX4" fmla="*/ 0 w 54031"/>
                  <a:gd name="connsiteY4" fmla="*/ 65628 h 65627"/>
                  <a:gd name="connsiteX5" fmla="*/ 0 w 54031"/>
                  <a:gd name="connsiteY5" fmla="*/ 0 h 65627"/>
                  <a:gd name="connsiteX6" fmla="*/ 27746 w 54031"/>
                  <a:gd name="connsiteY6" fmla="*/ 0 h 65627"/>
                  <a:gd name="connsiteX7" fmla="*/ 54032 w 54031"/>
                  <a:gd name="connsiteY7" fmla="*/ 23334 h 65627"/>
                  <a:gd name="connsiteX8" fmla="*/ 42349 w 54031"/>
                  <a:gd name="connsiteY8" fmla="*/ 23334 h 65627"/>
                  <a:gd name="connsiteX9" fmla="*/ 26286 w 54031"/>
                  <a:gd name="connsiteY9" fmla="*/ 10209 h 65627"/>
                  <a:gd name="connsiteX10" fmla="*/ 11682 w 54031"/>
                  <a:gd name="connsiteY10" fmla="*/ 10209 h 65627"/>
                  <a:gd name="connsiteX11" fmla="*/ 11682 w 54031"/>
                  <a:gd name="connsiteY11" fmla="*/ 36460 h 65627"/>
                  <a:gd name="connsiteX12" fmla="*/ 26286 w 54031"/>
                  <a:gd name="connsiteY12" fmla="*/ 36460 h 65627"/>
                  <a:gd name="connsiteX13" fmla="*/ 42349 w 54031"/>
                  <a:gd name="connsiteY13" fmla="*/ 23334 h 6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031" h="65627">
                    <a:moveTo>
                      <a:pt x="54032" y="23334"/>
                    </a:moveTo>
                    <a:cubicBezTo>
                      <a:pt x="54032" y="37918"/>
                      <a:pt x="43809" y="46669"/>
                      <a:pt x="26286" y="46669"/>
                    </a:cubicBezTo>
                    <a:lnTo>
                      <a:pt x="11682" y="46669"/>
                    </a:lnTo>
                    <a:lnTo>
                      <a:pt x="11682" y="65628"/>
                    </a:lnTo>
                    <a:lnTo>
                      <a:pt x="0" y="65628"/>
                    </a:lnTo>
                    <a:lnTo>
                      <a:pt x="0" y="0"/>
                    </a:lnTo>
                    <a:lnTo>
                      <a:pt x="27746" y="0"/>
                    </a:lnTo>
                    <a:cubicBezTo>
                      <a:pt x="43809" y="0"/>
                      <a:pt x="54032" y="8750"/>
                      <a:pt x="54032" y="23334"/>
                    </a:cubicBezTo>
                    <a:close/>
                    <a:moveTo>
                      <a:pt x="42349" y="23334"/>
                    </a:moveTo>
                    <a:cubicBezTo>
                      <a:pt x="42349" y="14584"/>
                      <a:pt x="36508" y="10209"/>
                      <a:pt x="26286" y="10209"/>
                    </a:cubicBezTo>
                    <a:lnTo>
                      <a:pt x="11682" y="10209"/>
                    </a:lnTo>
                    <a:lnTo>
                      <a:pt x="11682" y="36460"/>
                    </a:lnTo>
                    <a:lnTo>
                      <a:pt x="26286" y="36460"/>
                    </a:lnTo>
                    <a:cubicBezTo>
                      <a:pt x="36508" y="36460"/>
                      <a:pt x="42349" y="30626"/>
                      <a:pt x="42349" y="23334"/>
                    </a:cubicBezTo>
                    <a:close/>
                  </a:path>
                </a:pathLst>
              </a:custGeom>
              <a:solidFill>
                <a:srgbClr val="1D4C60"/>
              </a:solidFill>
              <a:ln w="14590"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EDE55D77-9752-9BC7-7A13-656B0E96924A}"/>
                  </a:ext>
                </a:extLst>
              </p:cNvPr>
              <p:cNvSpPr/>
              <p:nvPr/>
            </p:nvSpPr>
            <p:spPr>
              <a:xfrm>
                <a:off x="4574686" y="3785534"/>
                <a:ext cx="70095" cy="67186"/>
              </a:xfrm>
              <a:custGeom>
                <a:avLst/>
                <a:gdLst>
                  <a:gd name="connsiteX0" fmla="*/ 0 w 70095"/>
                  <a:gd name="connsiteY0" fmla="*/ 33543 h 67186"/>
                  <a:gd name="connsiteX1" fmla="*/ 35048 w 70095"/>
                  <a:gd name="connsiteY1" fmla="*/ 0 h 67186"/>
                  <a:gd name="connsiteX2" fmla="*/ 70095 w 70095"/>
                  <a:gd name="connsiteY2" fmla="*/ 33543 h 67186"/>
                  <a:gd name="connsiteX3" fmla="*/ 35048 w 70095"/>
                  <a:gd name="connsiteY3" fmla="*/ 67086 h 67186"/>
                  <a:gd name="connsiteX4" fmla="*/ 0 w 70095"/>
                  <a:gd name="connsiteY4" fmla="*/ 33543 h 67186"/>
                  <a:gd name="connsiteX5" fmla="*/ 58413 w 70095"/>
                  <a:gd name="connsiteY5" fmla="*/ 33543 h 67186"/>
                  <a:gd name="connsiteX6" fmla="*/ 35048 w 70095"/>
                  <a:gd name="connsiteY6" fmla="*/ 10209 h 67186"/>
                  <a:gd name="connsiteX7" fmla="*/ 11683 w 70095"/>
                  <a:gd name="connsiteY7" fmla="*/ 33543 h 67186"/>
                  <a:gd name="connsiteX8" fmla="*/ 35048 w 70095"/>
                  <a:gd name="connsiteY8" fmla="*/ 56878 h 67186"/>
                  <a:gd name="connsiteX9" fmla="*/ 58413 w 70095"/>
                  <a:gd name="connsiteY9" fmla="*/ 33543 h 67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095" h="67186">
                    <a:moveTo>
                      <a:pt x="0" y="33543"/>
                    </a:moveTo>
                    <a:cubicBezTo>
                      <a:pt x="0" y="14584"/>
                      <a:pt x="14603" y="0"/>
                      <a:pt x="35048" y="0"/>
                    </a:cubicBezTo>
                    <a:cubicBezTo>
                      <a:pt x="55492" y="0"/>
                      <a:pt x="70095" y="14584"/>
                      <a:pt x="70095" y="33543"/>
                    </a:cubicBezTo>
                    <a:cubicBezTo>
                      <a:pt x="70095" y="52502"/>
                      <a:pt x="55492" y="67086"/>
                      <a:pt x="35048" y="67086"/>
                    </a:cubicBezTo>
                    <a:cubicBezTo>
                      <a:pt x="14603" y="68545"/>
                      <a:pt x="0" y="53961"/>
                      <a:pt x="0" y="33543"/>
                    </a:cubicBezTo>
                    <a:close/>
                    <a:moveTo>
                      <a:pt x="58413" y="33543"/>
                    </a:moveTo>
                    <a:cubicBezTo>
                      <a:pt x="58413" y="20418"/>
                      <a:pt x="48190" y="10209"/>
                      <a:pt x="35048" y="10209"/>
                    </a:cubicBezTo>
                    <a:cubicBezTo>
                      <a:pt x="21905" y="10209"/>
                      <a:pt x="11683" y="20418"/>
                      <a:pt x="11683" y="33543"/>
                    </a:cubicBezTo>
                    <a:cubicBezTo>
                      <a:pt x="11683" y="46669"/>
                      <a:pt x="21905" y="56878"/>
                      <a:pt x="35048" y="56878"/>
                    </a:cubicBezTo>
                    <a:cubicBezTo>
                      <a:pt x="48190" y="56878"/>
                      <a:pt x="58413" y="48127"/>
                      <a:pt x="58413" y="33543"/>
                    </a:cubicBezTo>
                    <a:close/>
                  </a:path>
                </a:pathLst>
              </a:custGeom>
              <a:solidFill>
                <a:srgbClr val="1D4C60"/>
              </a:solidFill>
              <a:ln w="14590"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5D41C79C-1326-40AF-D360-E721128B249D}"/>
                  </a:ext>
                </a:extLst>
              </p:cNvPr>
              <p:cNvSpPr/>
              <p:nvPr/>
            </p:nvSpPr>
            <p:spPr>
              <a:xfrm>
                <a:off x="4650622" y="3786992"/>
                <a:ext cx="102222" cy="65627"/>
              </a:xfrm>
              <a:custGeom>
                <a:avLst/>
                <a:gdLst>
                  <a:gd name="connsiteX0" fmla="*/ 102222 w 102222"/>
                  <a:gd name="connsiteY0" fmla="*/ 0 h 65627"/>
                  <a:gd name="connsiteX1" fmla="*/ 80317 w 102222"/>
                  <a:gd name="connsiteY1" fmla="*/ 65628 h 65627"/>
                  <a:gd name="connsiteX2" fmla="*/ 67175 w 102222"/>
                  <a:gd name="connsiteY2" fmla="*/ 65628 h 65627"/>
                  <a:gd name="connsiteX3" fmla="*/ 51111 w 102222"/>
                  <a:gd name="connsiteY3" fmla="*/ 17501 h 65627"/>
                  <a:gd name="connsiteX4" fmla="*/ 35048 w 102222"/>
                  <a:gd name="connsiteY4" fmla="*/ 65628 h 65627"/>
                  <a:gd name="connsiteX5" fmla="*/ 21905 w 102222"/>
                  <a:gd name="connsiteY5" fmla="*/ 65628 h 65627"/>
                  <a:gd name="connsiteX6" fmla="*/ 0 w 102222"/>
                  <a:gd name="connsiteY6" fmla="*/ 0 h 65627"/>
                  <a:gd name="connsiteX7" fmla="*/ 13143 w 102222"/>
                  <a:gd name="connsiteY7" fmla="*/ 0 h 65627"/>
                  <a:gd name="connsiteX8" fmla="*/ 29206 w 102222"/>
                  <a:gd name="connsiteY8" fmla="*/ 49586 h 65627"/>
                  <a:gd name="connsiteX9" fmla="*/ 46730 w 102222"/>
                  <a:gd name="connsiteY9" fmla="*/ 0 h 65627"/>
                  <a:gd name="connsiteX10" fmla="*/ 58413 w 102222"/>
                  <a:gd name="connsiteY10" fmla="*/ 0 h 65627"/>
                  <a:gd name="connsiteX11" fmla="*/ 74476 w 102222"/>
                  <a:gd name="connsiteY11" fmla="*/ 51044 h 65627"/>
                  <a:gd name="connsiteX12" fmla="*/ 92000 w 102222"/>
                  <a:gd name="connsiteY12" fmla="*/ 0 h 65627"/>
                  <a:gd name="connsiteX13" fmla="*/ 102222 w 102222"/>
                  <a:gd name="connsiteY13" fmla="*/ 0 h 6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2222" h="65627">
                    <a:moveTo>
                      <a:pt x="102222" y="0"/>
                    </a:moveTo>
                    <a:lnTo>
                      <a:pt x="80317" y="65628"/>
                    </a:lnTo>
                    <a:lnTo>
                      <a:pt x="67175" y="65628"/>
                    </a:lnTo>
                    <a:lnTo>
                      <a:pt x="51111" y="17501"/>
                    </a:lnTo>
                    <a:lnTo>
                      <a:pt x="35048" y="65628"/>
                    </a:lnTo>
                    <a:lnTo>
                      <a:pt x="21905" y="65628"/>
                    </a:lnTo>
                    <a:lnTo>
                      <a:pt x="0" y="0"/>
                    </a:lnTo>
                    <a:lnTo>
                      <a:pt x="13143" y="0"/>
                    </a:lnTo>
                    <a:lnTo>
                      <a:pt x="29206" y="49586"/>
                    </a:lnTo>
                    <a:lnTo>
                      <a:pt x="46730" y="0"/>
                    </a:lnTo>
                    <a:lnTo>
                      <a:pt x="58413" y="0"/>
                    </a:lnTo>
                    <a:lnTo>
                      <a:pt x="74476" y="51044"/>
                    </a:lnTo>
                    <a:lnTo>
                      <a:pt x="92000" y="0"/>
                    </a:lnTo>
                    <a:lnTo>
                      <a:pt x="102222" y="0"/>
                    </a:lnTo>
                    <a:close/>
                  </a:path>
                </a:pathLst>
              </a:custGeom>
              <a:solidFill>
                <a:srgbClr val="1D4C60"/>
              </a:solidFill>
              <a:ln w="14590"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B65A81E2-1FF5-0CE2-BADE-C7213742CFB9}"/>
                  </a:ext>
                </a:extLst>
              </p:cNvPr>
              <p:cNvSpPr/>
              <p:nvPr/>
            </p:nvSpPr>
            <p:spPr>
              <a:xfrm>
                <a:off x="4763067" y="3786992"/>
                <a:ext cx="49650" cy="65627"/>
              </a:xfrm>
              <a:custGeom>
                <a:avLst/>
                <a:gdLst>
                  <a:gd name="connsiteX0" fmla="*/ 49651 w 49650"/>
                  <a:gd name="connsiteY0" fmla="*/ 55419 h 65627"/>
                  <a:gd name="connsiteX1" fmla="*/ 49651 w 49650"/>
                  <a:gd name="connsiteY1" fmla="*/ 65628 h 65627"/>
                  <a:gd name="connsiteX2" fmla="*/ 0 w 49650"/>
                  <a:gd name="connsiteY2" fmla="*/ 65628 h 65627"/>
                  <a:gd name="connsiteX3" fmla="*/ 0 w 49650"/>
                  <a:gd name="connsiteY3" fmla="*/ 0 h 65627"/>
                  <a:gd name="connsiteX4" fmla="*/ 48190 w 49650"/>
                  <a:gd name="connsiteY4" fmla="*/ 0 h 65627"/>
                  <a:gd name="connsiteX5" fmla="*/ 48190 w 49650"/>
                  <a:gd name="connsiteY5" fmla="*/ 10209 h 65627"/>
                  <a:gd name="connsiteX6" fmla="*/ 11682 w 49650"/>
                  <a:gd name="connsiteY6" fmla="*/ 10209 h 65627"/>
                  <a:gd name="connsiteX7" fmla="*/ 11682 w 49650"/>
                  <a:gd name="connsiteY7" fmla="*/ 27710 h 65627"/>
                  <a:gd name="connsiteX8" fmla="*/ 43809 w 49650"/>
                  <a:gd name="connsiteY8" fmla="*/ 27710 h 65627"/>
                  <a:gd name="connsiteX9" fmla="*/ 43809 w 49650"/>
                  <a:gd name="connsiteY9" fmla="*/ 37918 h 65627"/>
                  <a:gd name="connsiteX10" fmla="*/ 11682 w 49650"/>
                  <a:gd name="connsiteY10" fmla="*/ 37918 h 65627"/>
                  <a:gd name="connsiteX11" fmla="*/ 11682 w 49650"/>
                  <a:gd name="connsiteY11" fmla="*/ 55419 h 65627"/>
                  <a:gd name="connsiteX12" fmla="*/ 49651 w 49650"/>
                  <a:gd name="connsiteY12" fmla="*/ 55419 h 6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650" h="65627">
                    <a:moveTo>
                      <a:pt x="49651" y="55419"/>
                    </a:moveTo>
                    <a:lnTo>
                      <a:pt x="49651" y="65628"/>
                    </a:lnTo>
                    <a:lnTo>
                      <a:pt x="0" y="65628"/>
                    </a:lnTo>
                    <a:lnTo>
                      <a:pt x="0" y="0"/>
                    </a:lnTo>
                    <a:lnTo>
                      <a:pt x="48190" y="0"/>
                    </a:lnTo>
                    <a:lnTo>
                      <a:pt x="48190" y="10209"/>
                    </a:lnTo>
                    <a:lnTo>
                      <a:pt x="11682" y="10209"/>
                    </a:lnTo>
                    <a:lnTo>
                      <a:pt x="11682" y="27710"/>
                    </a:lnTo>
                    <a:lnTo>
                      <a:pt x="43809" y="27710"/>
                    </a:lnTo>
                    <a:lnTo>
                      <a:pt x="43809" y="37918"/>
                    </a:lnTo>
                    <a:lnTo>
                      <a:pt x="11682" y="37918"/>
                    </a:lnTo>
                    <a:lnTo>
                      <a:pt x="11682" y="55419"/>
                    </a:lnTo>
                    <a:lnTo>
                      <a:pt x="49651" y="55419"/>
                    </a:lnTo>
                    <a:close/>
                  </a:path>
                </a:pathLst>
              </a:custGeom>
              <a:solidFill>
                <a:srgbClr val="1D4C60"/>
              </a:solidFill>
              <a:ln w="14590"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2C7C0F6D-D968-C601-63DB-CAE36CB41229}"/>
                  </a:ext>
                </a:extLst>
              </p:cNvPr>
              <p:cNvSpPr/>
              <p:nvPr/>
            </p:nvSpPr>
            <p:spPr>
              <a:xfrm>
                <a:off x="4827320" y="3786992"/>
                <a:ext cx="55492" cy="65627"/>
              </a:xfrm>
              <a:custGeom>
                <a:avLst/>
                <a:gdLst>
                  <a:gd name="connsiteX0" fmla="*/ 42349 w 55492"/>
                  <a:gd name="connsiteY0" fmla="*/ 65628 h 65627"/>
                  <a:gd name="connsiteX1" fmla="*/ 29206 w 55492"/>
                  <a:gd name="connsiteY1" fmla="*/ 46669 h 65627"/>
                  <a:gd name="connsiteX2" fmla="*/ 26286 w 55492"/>
                  <a:gd name="connsiteY2" fmla="*/ 46669 h 65627"/>
                  <a:gd name="connsiteX3" fmla="*/ 11683 w 55492"/>
                  <a:gd name="connsiteY3" fmla="*/ 46669 h 65627"/>
                  <a:gd name="connsiteX4" fmla="*/ 11683 w 55492"/>
                  <a:gd name="connsiteY4" fmla="*/ 65628 h 65627"/>
                  <a:gd name="connsiteX5" fmla="*/ 0 w 55492"/>
                  <a:gd name="connsiteY5" fmla="*/ 65628 h 65627"/>
                  <a:gd name="connsiteX6" fmla="*/ 0 w 55492"/>
                  <a:gd name="connsiteY6" fmla="*/ 0 h 65627"/>
                  <a:gd name="connsiteX7" fmla="*/ 27746 w 55492"/>
                  <a:gd name="connsiteY7" fmla="*/ 0 h 65627"/>
                  <a:gd name="connsiteX8" fmla="*/ 55492 w 55492"/>
                  <a:gd name="connsiteY8" fmla="*/ 23334 h 65627"/>
                  <a:gd name="connsiteX9" fmla="*/ 40889 w 55492"/>
                  <a:gd name="connsiteY9" fmla="*/ 43752 h 65627"/>
                  <a:gd name="connsiteX10" fmla="*/ 55492 w 55492"/>
                  <a:gd name="connsiteY10" fmla="*/ 65628 h 65627"/>
                  <a:gd name="connsiteX11" fmla="*/ 42349 w 55492"/>
                  <a:gd name="connsiteY11" fmla="*/ 65628 h 65627"/>
                  <a:gd name="connsiteX12" fmla="*/ 24825 w 55492"/>
                  <a:gd name="connsiteY12" fmla="*/ 10209 h 65627"/>
                  <a:gd name="connsiteX13" fmla="*/ 10222 w 55492"/>
                  <a:gd name="connsiteY13" fmla="*/ 10209 h 65627"/>
                  <a:gd name="connsiteX14" fmla="*/ 10222 w 55492"/>
                  <a:gd name="connsiteY14" fmla="*/ 36460 h 65627"/>
                  <a:gd name="connsiteX15" fmla="*/ 24825 w 55492"/>
                  <a:gd name="connsiteY15" fmla="*/ 36460 h 65627"/>
                  <a:gd name="connsiteX16" fmla="*/ 40889 w 55492"/>
                  <a:gd name="connsiteY16" fmla="*/ 23334 h 65627"/>
                  <a:gd name="connsiteX17" fmla="*/ 24825 w 55492"/>
                  <a:gd name="connsiteY17" fmla="*/ 10209 h 6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492" h="65627">
                    <a:moveTo>
                      <a:pt x="42349" y="65628"/>
                    </a:moveTo>
                    <a:lnTo>
                      <a:pt x="29206" y="46669"/>
                    </a:lnTo>
                    <a:cubicBezTo>
                      <a:pt x="27746" y="46669"/>
                      <a:pt x="27746" y="46669"/>
                      <a:pt x="26286" y="46669"/>
                    </a:cubicBezTo>
                    <a:lnTo>
                      <a:pt x="11683" y="46669"/>
                    </a:lnTo>
                    <a:lnTo>
                      <a:pt x="11683" y="65628"/>
                    </a:lnTo>
                    <a:lnTo>
                      <a:pt x="0" y="65628"/>
                    </a:lnTo>
                    <a:lnTo>
                      <a:pt x="0" y="0"/>
                    </a:lnTo>
                    <a:lnTo>
                      <a:pt x="27746" y="0"/>
                    </a:lnTo>
                    <a:cubicBezTo>
                      <a:pt x="45270" y="0"/>
                      <a:pt x="55492" y="8750"/>
                      <a:pt x="55492" y="23334"/>
                    </a:cubicBezTo>
                    <a:cubicBezTo>
                      <a:pt x="55492" y="33543"/>
                      <a:pt x="51111" y="40835"/>
                      <a:pt x="40889" y="43752"/>
                    </a:cubicBezTo>
                    <a:lnTo>
                      <a:pt x="55492" y="65628"/>
                    </a:lnTo>
                    <a:lnTo>
                      <a:pt x="42349" y="65628"/>
                    </a:lnTo>
                    <a:close/>
                    <a:moveTo>
                      <a:pt x="24825" y="10209"/>
                    </a:moveTo>
                    <a:lnTo>
                      <a:pt x="10222" y="10209"/>
                    </a:lnTo>
                    <a:lnTo>
                      <a:pt x="10222" y="36460"/>
                    </a:lnTo>
                    <a:lnTo>
                      <a:pt x="24825" y="36460"/>
                    </a:lnTo>
                    <a:cubicBezTo>
                      <a:pt x="35047" y="36460"/>
                      <a:pt x="40889" y="32085"/>
                      <a:pt x="40889" y="23334"/>
                    </a:cubicBezTo>
                    <a:cubicBezTo>
                      <a:pt x="40889" y="14584"/>
                      <a:pt x="36508" y="10209"/>
                      <a:pt x="24825" y="10209"/>
                    </a:cubicBezTo>
                    <a:close/>
                  </a:path>
                </a:pathLst>
              </a:custGeom>
              <a:solidFill>
                <a:srgbClr val="1D4C60"/>
              </a:solidFill>
              <a:ln w="14590"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21CBF85A-EDD4-FB0B-713C-15E684E1358D}"/>
                  </a:ext>
                </a:extLst>
              </p:cNvPr>
              <p:cNvSpPr/>
              <p:nvPr/>
            </p:nvSpPr>
            <p:spPr>
              <a:xfrm>
                <a:off x="4894495" y="3786992"/>
                <a:ext cx="11682" cy="65627"/>
              </a:xfrm>
              <a:custGeom>
                <a:avLst/>
                <a:gdLst>
                  <a:gd name="connsiteX0" fmla="*/ 0 w 11682"/>
                  <a:gd name="connsiteY0" fmla="*/ 0 h 65627"/>
                  <a:gd name="connsiteX1" fmla="*/ 11682 w 11682"/>
                  <a:gd name="connsiteY1" fmla="*/ 0 h 65627"/>
                  <a:gd name="connsiteX2" fmla="*/ 11682 w 11682"/>
                  <a:gd name="connsiteY2" fmla="*/ 65628 h 65627"/>
                  <a:gd name="connsiteX3" fmla="*/ 0 w 11682"/>
                  <a:gd name="connsiteY3" fmla="*/ 65628 h 65627"/>
                  <a:gd name="connsiteX4" fmla="*/ 0 w 11682"/>
                  <a:gd name="connsiteY4" fmla="*/ 0 h 6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2" h="65627">
                    <a:moveTo>
                      <a:pt x="0" y="0"/>
                    </a:moveTo>
                    <a:lnTo>
                      <a:pt x="11682" y="0"/>
                    </a:lnTo>
                    <a:lnTo>
                      <a:pt x="11682" y="65628"/>
                    </a:lnTo>
                    <a:lnTo>
                      <a:pt x="0" y="65628"/>
                    </a:lnTo>
                    <a:lnTo>
                      <a:pt x="0" y="0"/>
                    </a:lnTo>
                    <a:close/>
                  </a:path>
                </a:pathLst>
              </a:custGeom>
              <a:solidFill>
                <a:srgbClr val="1D4C60"/>
              </a:solidFill>
              <a:ln w="14590"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03A9A20C-0617-8619-79FE-E6B12A48C976}"/>
                  </a:ext>
                </a:extLst>
              </p:cNvPr>
              <p:cNvSpPr/>
              <p:nvPr/>
            </p:nvSpPr>
            <p:spPr>
              <a:xfrm>
                <a:off x="4925162" y="3786992"/>
                <a:ext cx="58412" cy="65627"/>
              </a:xfrm>
              <a:custGeom>
                <a:avLst/>
                <a:gdLst>
                  <a:gd name="connsiteX0" fmla="*/ 58413 w 58412"/>
                  <a:gd name="connsiteY0" fmla="*/ 0 h 65627"/>
                  <a:gd name="connsiteX1" fmla="*/ 58413 w 58412"/>
                  <a:gd name="connsiteY1" fmla="*/ 65628 h 65627"/>
                  <a:gd name="connsiteX2" fmla="*/ 48190 w 58412"/>
                  <a:gd name="connsiteY2" fmla="*/ 65628 h 65627"/>
                  <a:gd name="connsiteX3" fmla="*/ 11683 w 58412"/>
                  <a:gd name="connsiteY3" fmla="*/ 20418 h 65627"/>
                  <a:gd name="connsiteX4" fmla="*/ 11683 w 58412"/>
                  <a:gd name="connsiteY4" fmla="*/ 65628 h 65627"/>
                  <a:gd name="connsiteX5" fmla="*/ 0 w 58412"/>
                  <a:gd name="connsiteY5" fmla="*/ 65628 h 65627"/>
                  <a:gd name="connsiteX6" fmla="*/ 0 w 58412"/>
                  <a:gd name="connsiteY6" fmla="*/ 0 h 65627"/>
                  <a:gd name="connsiteX7" fmla="*/ 10222 w 58412"/>
                  <a:gd name="connsiteY7" fmla="*/ 0 h 65627"/>
                  <a:gd name="connsiteX8" fmla="*/ 46730 w 58412"/>
                  <a:gd name="connsiteY8" fmla="*/ 45210 h 65627"/>
                  <a:gd name="connsiteX9" fmla="*/ 46730 w 58412"/>
                  <a:gd name="connsiteY9" fmla="*/ 0 h 65627"/>
                  <a:gd name="connsiteX10" fmla="*/ 58413 w 58412"/>
                  <a:gd name="connsiteY10" fmla="*/ 0 h 6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12" h="65627">
                    <a:moveTo>
                      <a:pt x="58413" y="0"/>
                    </a:moveTo>
                    <a:lnTo>
                      <a:pt x="58413" y="65628"/>
                    </a:lnTo>
                    <a:lnTo>
                      <a:pt x="48190" y="65628"/>
                    </a:lnTo>
                    <a:lnTo>
                      <a:pt x="11683" y="20418"/>
                    </a:lnTo>
                    <a:lnTo>
                      <a:pt x="11683" y="65628"/>
                    </a:lnTo>
                    <a:lnTo>
                      <a:pt x="0" y="65628"/>
                    </a:lnTo>
                    <a:lnTo>
                      <a:pt x="0" y="0"/>
                    </a:lnTo>
                    <a:lnTo>
                      <a:pt x="10222" y="0"/>
                    </a:lnTo>
                    <a:lnTo>
                      <a:pt x="46730" y="45210"/>
                    </a:lnTo>
                    <a:lnTo>
                      <a:pt x="46730" y="0"/>
                    </a:lnTo>
                    <a:lnTo>
                      <a:pt x="58413" y="0"/>
                    </a:lnTo>
                    <a:close/>
                  </a:path>
                </a:pathLst>
              </a:custGeom>
              <a:solidFill>
                <a:srgbClr val="1D4C60"/>
              </a:solidFill>
              <a:ln w="14590"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A2E16E21-826B-AC0C-E277-6CF37AB4AE79}"/>
                  </a:ext>
                </a:extLst>
              </p:cNvPr>
              <p:cNvSpPr/>
              <p:nvPr/>
            </p:nvSpPr>
            <p:spPr>
              <a:xfrm>
                <a:off x="4996717" y="3786992"/>
                <a:ext cx="61333" cy="67086"/>
              </a:xfrm>
              <a:custGeom>
                <a:avLst/>
                <a:gdLst>
                  <a:gd name="connsiteX0" fmla="*/ 49651 w 61333"/>
                  <a:gd name="connsiteY0" fmla="*/ 32085 h 67086"/>
                  <a:gd name="connsiteX1" fmla="*/ 61333 w 61333"/>
                  <a:gd name="connsiteY1" fmla="*/ 32085 h 67086"/>
                  <a:gd name="connsiteX2" fmla="*/ 61333 w 61333"/>
                  <a:gd name="connsiteY2" fmla="*/ 58336 h 67086"/>
                  <a:gd name="connsiteX3" fmla="*/ 35047 w 61333"/>
                  <a:gd name="connsiteY3" fmla="*/ 67086 h 67086"/>
                  <a:gd name="connsiteX4" fmla="*/ 0 w 61333"/>
                  <a:gd name="connsiteY4" fmla="*/ 33543 h 67086"/>
                  <a:gd name="connsiteX5" fmla="*/ 35047 w 61333"/>
                  <a:gd name="connsiteY5" fmla="*/ 0 h 67086"/>
                  <a:gd name="connsiteX6" fmla="*/ 61333 w 61333"/>
                  <a:gd name="connsiteY6" fmla="*/ 10209 h 67086"/>
                  <a:gd name="connsiteX7" fmla="*/ 54032 w 61333"/>
                  <a:gd name="connsiteY7" fmla="*/ 17501 h 67086"/>
                  <a:gd name="connsiteX8" fmla="*/ 36508 w 61333"/>
                  <a:gd name="connsiteY8" fmla="*/ 10209 h 67086"/>
                  <a:gd name="connsiteX9" fmla="*/ 13143 w 61333"/>
                  <a:gd name="connsiteY9" fmla="*/ 33543 h 67086"/>
                  <a:gd name="connsiteX10" fmla="*/ 36508 w 61333"/>
                  <a:gd name="connsiteY10" fmla="*/ 56878 h 67086"/>
                  <a:gd name="connsiteX11" fmla="*/ 49651 w 61333"/>
                  <a:gd name="connsiteY11" fmla="*/ 53961 h 67086"/>
                  <a:gd name="connsiteX12" fmla="*/ 49651 w 61333"/>
                  <a:gd name="connsiteY12" fmla="*/ 32085 h 6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333" h="67086">
                    <a:moveTo>
                      <a:pt x="49651" y="32085"/>
                    </a:moveTo>
                    <a:lnTo>
                      <a:pt x="61333" y="32085"/>
                    </a:lnTo>
                    <a:lnTo>
                      <a:pt x="61333" y="58336"/>
                    </a:lnTo>
                    <a:cubicBezTo>
                      <a:pt x="54032" y="64170"/>
                      <a:pt x="45270" y="67086"/>
                      <a:pt x="35047" y="67086"/>
                    </a:cubicBezTo>
                    <a:cubicBezTo>
                      <a:pt x="14603" y="67086"/>
                      <a:pt x="0" y="52502"/>
                      <a:pt x="0" y="33543"/>
                    </a:cubicBezTo>
                    <a:cubicBezTo>
                      <a:pt x="0" y="14584"/>
                      <a:pt x="14603" y="0"/>
                      <a:pt x="35047" y="0"/>
                    </a:cubicBezTo>
                    <a:cubicBezTo>
                      <a:pt x="46730" y="0"/>
                      <a:pt x="55492" y="4375"/>
                      <a:pt x="61333" y="10209"/>
                    </a:cubicBezTo>
                    <a:lnTo>
                      <a:pt x="54032" y="17501"/>
                    </a:lnTo>
                    <a:cubicBezTo>
                      <a:pt x="48190" y="11667"/>
                      <a:pt x="42349" y="10209"/>
                      <a:pt x="36508" y="10209"/>
                    </a:cubicBezTo>
                    <a:cubicBezTo>
                      <a:pt x="21905" y="10209"/>
                      <a:pt x="13143" y="20418"/>
                      <a:pt x="13143" y="33543"/>
                    </a:cubicBezTo>
                    <a:cubicBezTo>
                      <a:pt x="13143" y="46669"/>
                      <a:pt x="23365" y="56878"/>
                      <a:pt x="36508" y="56878"/>
                    </a:cubicBezTo>
                    <a:cubicBezTo>
                      <a:pt x="40889" y="56878"/>
                      <a:pt x="45270" y="55419"/>
                      <a:pt x="49651" y="53961"/>
                    </a:cubicBezTo>
                    <a:lnTo>
                      <a:pt x="49651" y="32085"/>
                    </a:lnTo>
                    <a:close/>
                  </a:path>
                </a:pathLst>
              </a:custGeom>
              <a:solidFill>
                <a:srgbClr val="1D4C60"/>
              </a:solidFill>
              <a:ln w="14590"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14E5C396-D517-3566-8D2F-6814C9F921ED}"/>
                  </a:ext>
                </a:extLst>
              </p:cNvPr>
              <p:cNvSpPr/>
              <p:nvPr/>
            </p:nvSpPr>
            <p:spPr>
              <a:xfrm>
                <a:off x="4173099" y="3900748"/>
                <a:ext cx="55492" cy="65627"/>
              </a:xfrm>
              <a:custGeom>
                <a:avLst/>
                <a:gdLst>
                  <a:gd name="connsiteX0" fmla="*/ 0 w 55492"/>
                  <a:gd name="connsiteY0" fmla="*/ 36460 h 65627"/>
                  <a:gd name="connsiteX1" fmla="*/ 0 w 55492"/>
                  <a:gd name="connsiteY1" fmla="*/ 0 h 65627"/>
                  <a:gd name="connsiteX2" fmla="*/ 11683 w 55492"/>
                  <a:gd name="connsiteY2" fmla="*/ 0 h 65627"/>
                  <a:gd name="connsiteX3" fmla="*/ 11683 w 55492"/>
                  <a:gd name="connsiteY3" fmla="*/ 36460 h 65627"/>
                  <a:gd name="connsiteX4" fmla="*/ 27746 w 55492"/>
                  <a:gd name="connsiteY4" fmla="*/ 55419 h 65627"/>
                  <a:gd name="connsiteX5" fmla="*/ 43809 w 55492"/>
                  <a:gd name="connsiteY5" fmla="*/ 36460 h 65627"/>
                  <a:gd name="connsiteX6" fmla="*/ 43809 w 55492"/>
                  <a:gd name="connsiteY6" fmla="*/ 0 h 65627"/>
                  <a:gd name="connsiteX7" fmla="*/ 55492 w 55492"/>
                  <a:gd name="connsiteY7" fmla="*/ 0 h 65627"/>
                  <a:gd name="connsiteX8" fmla="*/ 55492 w 55492"/>
                  <a:gd name="connsiteY8" fmla="*/ 36460 h 65627"/>
                  <a:gd name="connsiteX9" fmla="*/ 26286 w 55492"/>
                  <a:gd name="connsiteY9" fmla="*/ 65628 h 65627"/>
                  <a:gd name="connsiteX10" fmla="*/ 0 w 55492"/>
                  <a:gd name="connsiteY10" fmla="*/ 36460 h 6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92" h="65627">
                    <a:moveTo>
                      <a:pt x="0" y="36460"/>
                    </a:moveTo>
                    <a:lnTo>
                      <a:pt x="0" y="0"/>
                    </a:lnTo>
                    <a:lnTo>
                      <a:pt x="11683" y="0"/>
                    </a:lnTo>
                    <a:lnTo>
                      <a:pt x="11683" y="36460"/>
                    </a:lnTo>
                    <a:cubicBezTo>
                      <a:pt x="11683" y="49586"/>
                      <a:pt x="17524" y="55419"/>
                      <a:pt x="27746" y="55419"/>
                    </a:cubicBezTo>
                    <a:cubicBezTo>
                      <a:pt x="37968" y="55419"/>
                      <a:pt x="43809" y="49586"/>
                      <a:pt x="43809" y="36460"/>
                    </a:cubicBezTo>
                    <a:lnTo>
                      <a:pt x="43809" y="0"/>
                    </a:lnTo>
                    <a:lnTo>
                      <a:pt x="55492" y="0"/>
                    </a:lnTo>
                    <a:lnTo>
                      <a:pt x="55492" y="36460"/>
                    </a:lnTo>
                    <a:cubicBezTo>
                      <a:pt x="55492" y="55419"/>
                      <a:pt x="45270" y="65628"/>
                      <a:pt x="26286" y="65628"/>
                    </a:cubicBezTo>
                    <a:cubicBezTo>
                      <a:pt x="10222" y="65628"/>
                      <a:pt x="0" y="55419"/>
                      <a:pt x="0" y="36460"/>
                    </a:cubicBezTo>
                    <a:close/>
                  </a:path>
                </a:pathLst>
              </a:custGeom>
              <a:solidFill>
                <a:srgbClr val="1D4C60"/>
              </a:solidFill>
              <a:ln w="14590"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B24477B5-CC12-2954-0514-8C08FEBC6B79}"/>
                  </a:ext>
                </a:extLst>
              </p:cNvPr>
              <p:cNvSpPr/>
              <p:nvPr/>
            </p:nvSpPr>
            <p:spPr>
              <a:xfrm>
                <a:off x="4247575" y="3899289"/>
                <a:ext cx="58412" cy="65627"/>
              </a:xfrm>
              <a:custGeom>
                <a:avLst/>
                <a:gdLst>
                  <a:gd name="connsiteX0" fmla="*/ 58413 w 58412"/>
                  <a:gd name="connsiteY0" fmla="*/ 0 h 65627"/>
                  <a:gd name="connsiteX1" fmla="*/ 58413 w 58412"/>
                  <a:gd name="connsiteY1" fmla="*/ 65628 h 65627"/>
                  <a:gd name="connsiteX2" fmla="*/ 48190 w 58412"/>
                  <a:gd name="connsiteY2" fmla="*/ 65628 h 65627"/>
                  <a:gd name="connsiteX3" fmla="*/ 11682 w 58412"/>
                  <a:gd name="connsiteY3" fmla="*/ 20418 h 65627"/>
                  <a:gd name="connsiteX4" fmla="*/ 11682 w 58412"/>
                  <a:gd name="connsiteY4" fmla="*/ 65628 h 65627"/>
                  <a:gd name="connsiteX5" fmla="*/ 0 w 58412"/>
                  <a:gd name="connsiteY5" fmla="*/ 65628 h 65627"/>
                  <a:gd name="connsiteX6" fmla="*/ 0 w 58412"/>
                  <a:gd name="connsiteY6" fmla="*/ 0 h 65627"/>
                  <a:gd name="connsiteX7" fmla="*/ 10222 w 58412"/>
                  <a:gd name="connsiteY7" fmla="*/ 0 h 65627"/>
                  <a:gd name="connsiteX8" fmla="*/ 46730 w 58412"/>
                  <a:gd name="connsiteY8" fmla="*/ 45210 h 65627"/>
                  <a:gd name="connsiteX9" fmla="*/ 46730 w 58412"/>
                  <a:gd name="connsiteY9" fmla="*/ 0 h 65627"/>
                  <a:gd name="connsiteX10" fmla="*/ 58413 w 58412"/>
                  <a:gd name="connsiteY10" fmla="*/ 0 h 6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12" h="65627">
                    <a:moveTo>
                      <a:pt x="58413" y="0"/>
                    </a:moveTo>
                    <a:lnTo>
                      <a:pt x="58413" y="65628"/>
                    </a:lnTo>
                    <a:lnTo>
                      <a:pt x="48190" y="65628"/>
                    </a:lnTo>
                    <a:lnTo>
                      <a:pt x="11682" y="20418"/>
                    </a:lnTo>
                    <a:lnTo>
                      <a:pt x="11682" y="65628"/>
                    </a:lnTo>
                    <a:lnTo>
                      <a:pt x="0" y="65628"/>
                    </a:lnTo>
                    <a:lnTo>
                      <a:pt x="0" y="0"/>
                    </a:lnTo>
                    <a:lnTo>
                      <a:pt x="10222" y="0"/>
                    </a:lnTo>
                    <a:lnTo>
                      <a:pt x="46730" y="45210"/>
                    </a:lnTo>
                    <a:lnTo>
                      <a:pt x="46730" y="0"/>
                    </a:lnTo>
                    <a:lnTo>
                      <a:pt x="58413" y="0"/>
                    </a:lnTo>
                    <a:close/>
                  </a:path>
                </a:pathLst>
              </a:custGeom>
              <a:solidFill>
                <a:srgbClr val="1D4C60"/>
              </a:solidFill>
              <a:ln w="14590"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DC0EDB95-DAFE-5D54-28B6-4066325FF767}"/>
                  </a:ext>
                </a:extLst>
              </p:cNvPr>
              <p:cNvSpPr/>
              <p:nvPr/>
            </p:nvSpPr>
            <p:spPr>
              <a:xfrm>
                <a:off x="4323512" y="3899289"/>
                <a:ext cx="59872" cy="65627"/>
              </a:xfrm>
              <a:custGeom>
                <a:avLst/>
                <a:gdLst>
                  <a:gd name="connsiteX0" fmla="*/ 59873 w 59872"/>
                  <a:gd name="connsiteY0" fmla="*/ 0 h 65627"/>
                  <a:gd name="connsiteX1" fmla="*/ 59873 w 59872"/>
                  <a:gd name="connsiteY1" fmla="*/ 65628 h 65627"/>
                  <a:gd name="connsiteX2" fmla="*/ 48190 w 59872"/>
                  <a:gd name="connsiteY2" fmla="*/ 65628 h 65627"/>
                  <a:gd name="connsiteX3" fmla="*/ 48190 w 59872"/>
                  <a:gd name="connsiteY3" fmla="*/ 37918 h 65627"/>
                  <a:gd name="connsiteX4" fmla="*/ 14603 w 59872"/>
                  <a:gd name="connsiteY4" fmla="*/ 37918 h 65627"/>
                  <a:gd name="connsiteX5" fmla="*/ 14603 w 59872"/>
                  <a:gd name="connsiteY5" fmla="*/ 65628 h 65627"/>
                  <a:gd name="connsiteX6" fmla="*/ 0 w 59872"/>
                  <a:gd name="connsiteY6" fmla="*/ 65628 h 65627"/>
                  <a:gd name="connsiteX7" fmla="*/ 0 w 59872"/>
                  <a:gd name="connsiteY7" fmla="*/ 0 h 65627"/>
                  <a:gd name="connsiteX8" fmla="*/ 11683 w 59872"/>
                  <a:gd name="connsiteY8" fmla="*/ 0 h 65627"/>
                  <a:gd name="connsiteX9" fmla="*/ 11683 w 59872"/>
                  <a:gd name="connsiteY9" fmla="*/ 27710 h 65627"/>
                  <a:gd name="connsiteX10" fmla="*/ 45270 w 59872"/>
                  <a:gd name="connsiteY10" fmla="*/ 27710 h 65627"/>
                  <a:gd name="connsiteX11" fmla="*/ 45270 w 59872"/>
                  <a:gd name="connsiteY11" fmla="*/ 0 h 65627"/>
                  <a:gd name="connsiteX12" fmla="*/ 59873 w 59872"/>
                  <a:gd name="connsiteY12" fmla="*/ 0 h 6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72" h="65627">
                    <a:moveTo>
                      <a:pt x="59873" y="0"/>
                    </a:moveTo>
                    <a:lnTo>
                      <a:pt x="59873" y="65628"/>
                    </a:lnTo>
                    <a:lnTo>
                      <a:pt x="48190" y="65628"/>
                    </a:lnTo>
                    <a:lnTo>
                      <a:pt x="48190" y="37918"/>
                    </a:lnTo>
                    <a:lnTo>
                      <a:pt x="14603" y="37918"/>
                    </a:lnTo>
                    <a:lnTo>
                      <a:pt x="14603" y="65628"/>
                    </a:lnTo>
                    <a:lnTo>
                      <a:pt x="0" y="65628"/>
                    </a:lnTo>
                    <a:lnTo>
                      <a:pt x="0" y="0"/>
                    </a:lnTo>
                    <a:lnTo>
                      <a:pt x="11683" y="0"/>
                    </a:lnTo>
                    <a:lnTo>
                      <a:pt x="11683" y="27710"/>
                    </a:lnTo>
                    <a:lnTo>
                      <a:pt x="45270" y="27710"/>
                    </a:lnTo>
                    <a:lnTo>
                      <a:pt x="45270" y="0"/>
                    </a:lnTo>
                    <a:lnTo>
                      <a:pt x="59873" y="0"/>
                    </a:lnTo>
                    <a:close/>
                  </a:path>
                </a:pathLst>
              </a:custGeom>
              <a:solidFill>
                <a:srgbClr val="1D4C60"/>
              </a:solidFill>
              <a:ln w="14590"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2FE71431-45AE-0D9D-61F2-C780A8509B29}"/>
                  </a:ext>
                </a:extLst>
              </p:cNvPr>
              <p:cNvSpPr/>
              <p:nvPr/>
            </p:nvSpPr>
            <p:spPr>
              <a:xfrm>
                <a:off x="4400908" y="3899289"/>
                <a:ext cx="49650" cy="65627"/>
              </a:xfrm>
              <a:custGeom>
                <a:avLst/>
                <a:gdLst>
                  <a:gd name="connsiteX0" fmla="*/ 49651 w 49650"/>
                  <a:gd name="connsiteY0" fmla="*/ 55419 h 65627"/>
                  <a:gd name="connsiteX1" fmla="*/ 49651 w 49650"/>
                  <a:gd name="connsiteY1" fmla="*/ 65628 h 65627"/>
                  <a:gd name="connsiteX2" fmla="*/ 0 w 49650"/>
                  <a:gd name="connsiteY2" fmla="*/ 65628 h 65627"/>
                  <a:gd name="connsiteX3" fmla="*/ 0 w 49650"/>
                  <a:gd name="connsiteY3" fmla="*/ 0 h 65627"/>
                  <a:gd name="connsiteX4" fmla="*/ 48190 w 49650"/>
                  <a:gd name="connsiteY4" fmla="*/ 0 h 65627"/>
                  <a:gd name="connsiteX5" fmla="*/ 48190 w 49650"/>
                  <a:gd name="connsiteY5" fmla="*/ 10209 h 65627"/>
                  <a:gd name="connsiteX6" fmla="*/ 11682 w 49650"/>
                  <a:gd name="connsiteY6" fmla="*/ 10209 h 65627"/>
                  <a:gd name="connsiteX7" fmla="*/ 11682 w 49650"/>
                  <a:gd name="connsiteY7" fmla="*/ 27710 h 65627"/>
                  <a:gd name="connsiteX8" fmla="*/ 43809 w 49650"/>
                  <a:gd name="connsiteY8" fmla="*/ 27710 h 65627"/>
                  <a:gd name="connsiteX9" fmla="*/ 43809 w 49650"/>
                  <a:gd name="connsiteY9" fmla="*/ 37918 h 65627"/>
                  <a:gd name="connsiteX10" fmla="*/ 11682 w 49650"/>
                  <a:gd name="connsiteY10" fmla="*/ 37918 h 65627"/>
                  <a:gd name="connsiteX11" fmla="*/ 11682 w 49650"/>
                  <a:gd name="connsiteY11" fmla="*/ 55419 h 65627"/>
                  <a:gd name="connsiteX12" fmla="*/ 49651 w 49650"/>
                  <a:gd name="connsiteY12" fmla="*/ 55419 h 6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650" h="65627">
                    <a:moveTo>
                      <a:pt x="49651" y="55419"/>
                    </a:moveTo>
                    <a:lnTo>
                      <a:pt x="49651" y="65628"/>
                    </a:lnTo>
                    <a:lnTo>
                      <a:pt x="0" y="65628"/>
                    </a:lnTo>
                    <a:lnTo>
                      <a:pt x="0" y="0"/>
                    </a:lnTo>
                    <a:lnTo>
                      <a:pt x="48190" y="0"/>
                    </a:lnTo>
                    <a:lnTo>
                      <a:pt x="48190" y="10209"/>
                    </a:lnTo>
                    <a:lnTo>
                      <a:pt x="11682" y="10209"/>
                    </a:lnTo>
                    <a:lnTo>
                      <a:pt x="11682" y="27710"/>
                    </a:lnTo>
                    <a:lnTo>
                      <a:pt x="43809" y="27710"/>
                    </a:lnTo>
                    <a:lnTo>
                      <a:pt x="43809" y="37918"/>
                    </a:lnTo>
                    <a:lnTo>
                      <a:pt x="11682" y="37918"/>
                    </a:lnTo>
                    <a:lnTo>
                      <a:pt x="11682" y="55419"/>
                    </a:lnTo>
                    <a:lnTo>
                      <a:pt x="49651" y="55419"/>
                    </a:lnTo>
                    <a:close/>
                  </a:path>
                </a:pathLst>
              </a:custGeom>
              <a:solidFill>
                <a:srgbClr val="1D4C60"/>
              </a:solidFill>
              <a:ln w="14590"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3292E53C-35A9-09B5-4C01-631E460583E7}"/>
                  </a:ext>
                </a:extLst>
              </p:cNvPr>
              <p:cNvSpPr/>
              <p:nvPr/>
            </p:nvSpPr>
            <p:spPr>
              <a:xfrm>
                <a:off x="4454940" y="3899289"/>
                <a:ext cx="70095" cy="65627"/>
              </a:xfrm>
              <a:custGeom>
                <a:avLst/>
                <a:gdLst>
                  <a:gd name="connsiteX0" fmla="*/ 51111 w 70095"/>
                  <a:gd name="connsiteY0" fmla="*/ 51044 h 65627"/>
                  <a:gd name="connsiteX1" fmla="*/ 17524 w 70095"/>
                  <a:gd name="connsiteY1" fmla="*/ 51044 h 65627"/>
                  <a:gd name="connsiteX2" fmla="*/ 11683 w 70095"/>
                  <a:gd name="connsiteY2" fmla="*/ 65628 h 65627"/>
                  <a:gd name="connsiteX3" fmla="*/ 0 w 70095"/>
                  <a:gd name="connsiteY3" fmla="*/ 65628 h 65627"/>
                  <a:gd name="connsiteX4" fmla="*/ 29206 w 70095"/>
                  <a:gd name="connsiteY4" fmla="*/ 0 h 65627"/>
                  <a:gd name="connsiteX5" fmla="*/ 40889 w 70095"/>
                  <a:gd name="connsiteY5" fmla="*/ 0 h 65627"/>
                  <a:gd name="connsiteX6" fmla="*/ 70095 w 70095"/>
                  <a:gd name="connsiteY6" fmla="*/ 65628 h 65627"/>
                  <a:gd name="connsiteX7" fmla="*/ 58413 w 70095"/>
                  <a:gd name="connsiteY7" fmla="*/ 65628 h 65627"/>
                  <a:gd name="connsiteX8" fmla="*/ 51111 w 70095"/>
                  <a:gd name="connsiteY8" fmla="*/ 51044 h 65627"/>
                  <a:gd name="connsiteX9" fmla="*/ 48190 w 70095"/>
                  <a:gd name="connsiteY9" fmla="*/ 40835 h 65627"/>
                  <a:gd name="connsiteX10" fmla="*/ 35048 w 70095"/>
                  <a:gd name="connsiteY10" fmla="*/ 11667 h 65627"/>
                  <a:gd name="connsiteX11" fmla="*/ 23365 w 70095"/>
                  <a:gd name="connsiteY11" fmla="*/ 40835 h 65627"/>
                  <a:gd name="connsiteX12" fmla="*/ 48190 w 70095"/>
                  <a:gd name="connsiteY12" fmla="*/ 40835 h 6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95" h="65627">
                    <a:moveTo>
                      <a:pt x="51111" y="51044"/>
                    </a:moveTo>
                    <a:lnTo>
                      <a:pt x="17524" y="51044"/>
                    </a:lnTo>
                    <a:lnTo>
                      <a:pt x="11683" y="65628"/>
                    </a:lnTo>
                    <a:lnTo>
                      <a:pt x="0" y="65628"/>
                    </a:lnTo>
                    <a:lnTo>
                      <a:pt x="29206" y="0"/>
                    </a:lnTo>
                    <a:lnTo>
                      <a:pt x="40889" y="0"/>
                    </a:lnTo>
                    <a:lnTo>
                      <a:pt x="70095" y="65628"/>
                    </a:lnTo>
                    <a:lnTo>
                      <a:pt x="58413" y="65628"/>
                    </a:lnTo>
                    <a:lnTo>
                      <a:pt x="51111" y="51044"/>
                    </a:lnTo>
                    <a:close/>
                    <a:moveTo>
                      <a:pt x="48190" y="40835"/>
                    </a:moveTo>
                    <a:lnTo>
                      <a:pt x="35048" y="11667"/>
                    </a:lnTo>
                    <a:lnTo>
                      <a:pt x="23365" y="40835"/>
                    </a:lnTo>
                    <a:lnTo>
                      <a:pt x="48190" y="40835"/>
                    </a:lnTo>
                    <a:close/>
                  </a:path>
                </a:pathLst>
              </a:custGeom>
              <a:solidFill>
                <a:srgbClr val="1D4C60"/>
              </a:solidFill>
              <a:ln w="14590"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B6590798-4E56-41F7-DB4D-FBC9FCB3CEA8}"/>
                  </a:ext>
                </a:extLst>
              </p:cNvPr>
              <p:cNvSpPr/>
              <p:nvPr/>
            </p:nvSpPr>
            <p:spPr>
              <a:xfrm>
                <a:off x="4535257" y="3899289"/>
                <a:ext cx="55492" cy="65627"/>
              </a:xfrm>
              <a:custGeom>
                <a:avLst/>
                <a:gdLst>
                  <a:gd name="connsiteX0" fmla="*/ 42349 w 55492"/>
                  <a:gd name="connsiteY0" fmla="*/ 65628 h 65627"/>
                  <a:gd name="connsiteX1" fmla="*/ 29206 w 55492"/>
                  <a:gd name="connsiteY1" fmla="*/ 46669 h 65627"/>
                  <a:gd name="connsiteX2" fmla="*/ 26286 w 55492"/>
                  <a:gd name="connsiteY2" fmla="*/ 46669 h 65627"/>
                  <a:gd name="connsiteX3" fmla="*/ 11683 w 55492"/>
                  <a:gd name="connsiteY3" fmla="*/ 46669 h 65627"/>
                  <a:gd name="connsiteX4" fmla="*/ 11683 w 55492"/>
                  <a:gd name="connsiteY4" fmla="*/ 65628 h 65627"/>
                  <a:gd name="connsiteX5" fmla="*/ 0 w 55492"/>
                  <a:gd name="connsiteY5" fmla="*/ 65628 h 65627"/>
                  <a:gd name="connsiteX6" fmla="*/ 0 w 55492"/>
                  <a:gd name="connsiteY6" fmla="*/ 0 h 65627"/>
                  <a:gd name="connsiteX7" fmla="*/ 27746 w 55492"/>
                  <a:gd name="connsiteY7" fmla="*/ 0 h 65627"/>
                  <a:gd name="connsiteX8" fmla="*/ 55492 w 55492"/>
                  <a:gd name="connsiteY8" fmla="*/ 23334 h 65627"/>
                  <a:gd name="connsiteX9" fmla="*/ 40889 w 55492"/>
                  <a:gd name="connsiteY9" fmla="*/ 43752 h 65627"/>
                  <a:gd name="connsiteX10" fmla="*/ 55492 w 55492"/>
                  <a:gd name="connsiteY10" fmla="*/ 65628 h 65627"/>
                  <a:gd name="connsiteX11" fmla="*/ 42349 w 55492"/>
                  <a:gd name="connsiteY11" fmla="*/ 65628 h 65627"/>
                  <a:gd name="connsiteX12" fmla="*/ 26286 w 55492"/>
                  <a:gd name="connsiteY12" fmla="*/ 10209 h 65627"/>
                  <a:gd name="connsiteX13" fmla="*/ 11683 w 55492"/>
                  <a:gd name="connsiteY13" fmla="*/ 10209 h 65627"/>
                  <a:gd name="connsiteX14" fmla="*/ 11683 w 55492"/>
                  <a:gd name="connsiteY14" fmla="*/ 36460 h 65627"/>
                  <a:gd name="connsiteX15" fmla="*/ 26286 w 55492"/>
                  <a:gd name="connsiteY15" fmla="*/ 36460 h 65627"/>
                  <a:gd name="connsiteX16" fmla="*/ 42349 w 55492"/>
                  <a:gd name="connsiteY16" fmla="*/ 23334 h 65627"/>
                  <a:gd name="connsiteX17" fmla="*/ 26286 w 55492"/>
                  <a:gd name="connsiteY17" fmla="*/ 10209 h 6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492" h="65627">
                    <a:moveTo>
                      <a:pt x="42349" y="65628"/>
                    </a:moveTo>
                    <a:lnTo>
                      <a:pt x="29206" y="46669"/>
                    </a:lnTo>
                    <a:cubicBezTo>
                      <a:pt x="27746" y="46669"/>
                      <a:pt x="27746" y="46669"/>
                      <a:pt x="26286" y="46669"/>
                    </a:cubicBezTo>
                    <a:lnTo>
                      <a:pt x="11683" y="46669"/>
                    </a:lnTo>
                    <a:lnTo>
                      <a:pt x="11683" y="65628"/>
                    </a:lnTo>
                    <a:lnTo>
                      <a:pt x="0" y="65628"/>
                    </a:lnTo>
                    <a:lnTo>
                      <a:pt x="0" y="0"/>
                    </a:lnTo>
                    <a:lnTo>
                      <a:pt x="27746" y="0"/>
                    </a:lnTo>
                    <a:cubicBezTo>
                      <a:pt x="45270" y="0"/>
                      <a:pt x="55492" y="8750"/>
                      <a:pt x="55492" y="23334"/>
                    </a:cubicBezTo>
                    <a:cubicBezTo>
                      <a:pt x="55492" y="33543"/>
                      <a:pt x="51111" y="40835"/>
                      <a:pt x="40889" y="43752"/>
                    </a:cubicBezTo>
                    <a:lnTo>
                      <a:pt x="55492" y="65628"/>
                    </a:lnTo>
                    <a:lnTo>
                      <a:pt x="42349" y="65628"/>
                    </a:lnTo>
                    <a:close/>
                    <a:moveTo>
                      <a:pt x="26286" y="10209"/>
                    </a:moveTo>
                    <a:lnTo>
                      <a:pt x="11683" y="10209"/>
                    </a:lnTo>
                    <a:lnTo>
                      <a:pt x="11683" y="36460"/>
                    </a:lnTo>
                    <a:lnTo>
                      <a:pt x="26286" y="36460"/>
                    </a:lnTo>
                    <a:cubicBezTo>
                      <a:pt x="36508" y="36460"/>
                      <a:pt x="42349" y="32085"/>
                      <a:pt x="42349" y="23334"/>
                    </a:cubicBezTo>
                    <a:cubicBezTo>
                      <a:pt x="42349" y="16042"/>
                      <a:pt x="36508" y="10209"/>
                      <a:pt x="26286" y="10209"/>
                    </a:cubicBezTo>
                    <a:close/>
                  </a:path>
                </a:pathLst>
              </a:custGeom>
              <a:solidFill>
                <a:srgbClr val="1D4C60"/>
              </a:solidFill>
              <a:ln w="14590"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90B1C1CA-F3D4-2986-CE5A-5A52DC08F8CB}"/>
                  </a:ext>
                </a:extLst>
              </p:cNvPr>
              <p:cNvSpPr/>
              <p:nvPr/>
            </p:nvSpPr>
            <p:spPr>
              <a:xfrm>
                <a:off x="4602432" y="3899289"/>
                <a:ext cx="65714" cy="67086"/>
              </a:xfrm>
              <a:custGeom>
                <a:avLst/>
                <a:gdLst>
                  <a:gd name="connsiteX0" fmla="*/ 0 w 65714"/>
                  <a:gd name="connsiteY0" fmla="*/ 0 h 67086"/>
                  <a:gd name="connsiteX1" fmla="*/ 29206 w 65714"/>
                  <a:gd name="connsiteY1" fmla="*/ 0 h 67086"/>
                  <a:gd name="connsiteX2" fmla="*/ 65714 w 65714"/>
                  <a:gd name="connsiteY2" fmla="*/ 33543 h 67086"/>
                  <a:gd name="connsiteX3" fmla="*/ 29206 w 65714"/>
                  <a:gd name="connsiteY3" fmla="*/ 67086 h 67086"/>
                  <a:gd name="connsiteX4" fmla="*/ 0 w 65714"/>
                  <a:gd name="connsiteY4" fmla="*/ 67086 h 67086"/>
                  <a:gd name="connsiteX5" fmla="*/ 0 w 65714"/>
                  <a:gd name="connsiteY5" fmla="*/ 0 h 67086"/>
                  <a:gd name="connsiteX6" fmla="*/ 29206 w 65714"/>
                  <a:gd name="connsiteY6" fmla="*/ 55419 h 67086"/>
                  <a:gd name="connsiteX7" fmla="*/ 54032 w 65714"/>
                  <a:gd name="connsiteY7" fmla="*/ 33543 h 67086"/>
                  <a:gd name="connsiteX8" fmla="*/ 29206 w 65714"/>
                  <a:gd name="connsiteY8" fmla="*/ 11667 h 67086"/>
                  <a:gd name="connsiteX9" fmla="*/ 13143 w 65714"/>
                  <a:gd name="connsiteY9" fmla="*/ 11667 h 67086"/>
                  <a:gd name="connsiteX10" fmla="*/ 13143 w 65714"/>
                  <a:gd name="connsiteY10" fmla="*/ 56877 h 67086"/>
                  <a:gd name="connsiteX11" fmla="*/ 29206 w 65714"/>
                  <a:gd name="connsiteY11" fmla="*/ 56877 h 6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714" h="67086">
                    <a:moveTo>
                      <a:pt x="0" y="0"/>
                    </a:moveTo>
                    <a:lnTo>
                      <a:pt x="29206" y="0"/>
                    </a:lnTo>
                    <a:cubicBezTo>
                      <a:pt x="51111" y="0"/>
                      <a:pt x="65714" y="13126"/>
                      <a:pt x="65714" y="33543"/>
                    </a:cubicBezTo>
                    <a:cubicBezTo>
                      <a:pt x="65714" y="53961"/>
                      <a:pt x="51111" y="67086"/>
                      <a:pt x="29206" y="67086"/>
                    </a:cubicBezTo>
                    <a:lnTo>
                      <a:pt x="0" y="67086"/>
                    </a:lnTo>
                    <a:lnTo>
                      <a:pt x="0" y="0"/>
                    </a:lnTo>
                    <a:close/>
                    <a:moveTo>
                      <a:pt x="29206" y="55419"/>
                    </a:moveTo>
                    <a:cubicBezTo>
                      <a:pt x="43809" y="55419"/>
                      <a:pt x="54032" y="46669"/>
                      <a:pt x="54032" y="33543"/>
                    </a:cubicBezTo>
                    <a:cubicBezTo>
                      <a:pt x="54032" y="20418"/>
                      <a:pt x="43809" y="11667"/>
                      <a:pt x="29206" y="11667"/>
                    </a:cubicBezTo>
                    <a:lnTo>
                      <a:pt x="13143" y="11667"/>
                    </a:lnTo>
                    <a:lnTo>
                      <a:pt x="13143" y="56877"/>
                    </a:lnTo>
                    <a:lnTo>
                      <a:pt x="29206" y="56877"/>
                    </a:lnTo>
                    <a:close/>
                  </a:path>
                </a:pathLst>
              </a:custGeom>
              <a:solidFill>
                <a:srgbClr val="1D4C60"/>
              </a:solidFill>
              <a:ln w="14590"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3AB5A9CA-C45D-0532-466E-F81DC933A4BC}"/>
                  </a:ext>
                </a:extLst>
              </p:cNvPr>
              <p:cNvSpPr/>
              <p:nvPr/>
            </p:nvSpPr>
            <p:spPr>
              <a:xfrm>
                <a:off x="4697352" y="3899289"/>
                <a:ext cx="70094" cy="65627"/>
              </a:xfrm>
              <a:custGeom>
                <a:avLst/>
                <a:gdLst>
                  <a:gd name="connsiteX0" fmla="*/ 70095 w 70094"/>
                  <a:gd name="connsiteY0" fmla="*/ 0 h 65627"/>
                  <a:gd name="connsiteX1" fmla="*/ 40889 w 70094"/>
                  <a:gd name="connsiteY1" fmla="*/ 65628 h 65627"/>
                  <a:gd name="connsiteX2" fmla="*/ 29206 w 70094"/>
                  <a:gd name="connsiteY2" fmla="*/ 65628 h 65627"/>
                  <a:gd name="connsiteX3" fmla="*/ 0 w 70094"/>
                  <a:gd name="connsiteY3" fmla="*/ 0 h 65627"/>
                  <a:gd name="connsiteX4" fmla="*/ 13143 w 70094"/>
                  <a:gd name="connsiteY4" fmla="*/ 0 h 65627"/>
                  <a:gd name="connsiteX5" fmla="*/ 35047 w 70094"/>
                  <a:gd name="connsiteY5" fmla="*/ 51044 h 65627"/>
                  <a:gd name="connsiteX6" fmla="*/ 56952 w 70094"/>
                  <a:gd name="connsiteY6" fmla="*/ 0 h 65627"/>
                  <a:gd name="connsiteX7" fmla="*/ 70095 w 70094"/>
                  <a:gd name="connsiteY7" fmla="*/ 0 h 6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094" h="65627">
                    <a:moveTo>
                      <a:pt x="70095" y="0"/>
                    </a:moveTo>
                    <a:lnTo>
                      <a:pt x="40889" y="65628"/>
                    </a:lnTo>
                    <a:lnTo>
                      <a:pt x="29206" y="65628"/>
                    </a:lnTo>
                    <a:lnTo>
                      <a:pt x="0" y="0"/>
                    </a:lnTo>
                    <a:lnTo>
                      <a:pt x="13143" y="0"/>
                    </a:lnTo>
                    <a:lnTo>
                      <a:pt x="35047" y="51044"/>
                    </a:lnTo>
                    <a:lnTo>
                      <a:pt x="56952" y="0"/>
                    </a:lnTo>
                    <a:lnTo>
                      <a:pt x="70095" y="0"/>
                    </a:lnTo>
                    <a:close/>
                  </a:path>
                </a:pathLst>
              </a:custGeom>
              <a:solidFill>
                <a:srgbClr val="1D4C60"/>
              </a:solidFill>
              <a:ln w="14590"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E731332D-2E86-1B97-EDB1-2F1A54C2F24D}"/>
                  </a:ext>
                </a:extLst>
              </p:cNvPr>
              <p:cNvSpPr/>
              <p:nvPr/>
            </p:nvSpPr>
            <p:spPr>
              <a:xfrm>
                <a:off x="4768908" y="3899289"/>
                <a:ext cx="70095" cy="67086"/>
              </a:xfrm>
              <a:custGeom>
                <a:avLst/>
                <a:gdLst>
                  <a:gd name="connsiteX0" fmla="*/ 0 w 70095"/>
                  <a:gd name="connsiteY0" fmla="*/ 33543 h 67086"/>
                  <a:gd name="connsiteX1" fmla="*/ 35047 w 70095"/>
                  <a:gd name="connsiteY1" fmla="*/ 0 h 67086"/>
                  <a:gd name="connsiteX2" fmla="*/ 70095 w 70095"/>
                  <a:gd name="connsiteY2" fmla="*/ 33543 h 67086"/>
                  <a:gd name="connsiteX3" fmla="*/ 35047 w 70095"/>
                  <a:gd name="connsiteY3" fmla="*/ 67086 h 67086"/>
                  <a:gd name="connsiteX4" fmla="*/ 0 w 70095"/>
                  <a:gd name="connsiteY4" fmla="*/ 33543 h 67086"/>
                  <a:gd name="connsiteX5" fmla="*/ 58413 w 70095"/>
                  <a:gd name="connsiteY5" fmla="*/ 33543 h 67086"/>
                  <a:gd name="connsiteX6" fmla="*/ 35047 w 70095"/>
                  <a:gd name="connsiteY6" fmla="*/ 10209 h 67086"/>
                  <a:gd name="connsiteX7" fmla="*/ 11683 w 70095"/>
                  <a:gd name="connsiteY7" fmla="*/ 33543 h 67086"/>
                  <a:gd name="connsiteX8" fmla="*/ 35047 w 70095"/>
                  <a:gd name="connsiteY8" fmla="*/ 56877 h 67086"/>
                  <a:gd name="connsiteX9" fmla="*/ 58413 w 70095"/>
                  <a:gd name="connsiteY9" fmla="*/ 33543 h 6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095" h="67086">
                    <a:moveTo>
                      <a:pt x="0" y="33543"/>
                    </a:moveTo>
                    <a:cubicBezTo>
                      <a:pt x="0" y="14584"/>
                      <a:pt x="14603" y="0"/>
                      <a:pt x="35047" y="0"/>
                    </a:cubicBezTo>
                    <a:cubicBezTo>
                      <a:pt x="55492" y="0"/>
                      <a:pt x="70095" y="14584"/>
                      <a:pt x="70095" y="33543"/>
                    </a:cubicBezTo>
                    <a:cubicBezTo>
                      <a:pt x="70095" y="52502"/>
                      <a:pt x="55492" y="67086"/>
                      <a:pt x="35047" y="67086"/>
                    </a:cubicBezTo>
                    <a:cubicBezTo>
                      <a:pt x="14603" y="67086"/>
                      <a:pt x="0" y="52502"/>
                      <a:pt x="0" y="33543"/>
                    </a:cubicBezTo>
                    <a:close/>
                    <a:moveTo>
                      <a:pt x="58413" y="33543"/>
                    </a:moveTo>
                    <a:cubicBezTo>
                      <a:pt x="58413" y="20418"/>
                      <a:pt x="48190" y="10209"/>
                      <a:pt x="35047" y="10209"/>
                    </a:cubicBezTo>
                    <a:cubicBezTo>
                      <a:pt x="21905" y="10209"/>
                      <a:pt x="11683" y="20418"/>
                      <a:pt x="11683" y="33543"/>
                    </a:cubicBezTo>
                    <a:cubicBezTo>
                      <a:pt x="11683" y="46669"/>
                      <a:pt x="21905" y="56877"/>
                      <a:pt x="35047" y="56877"/>
                    </a:cubicBezTo>
                    <a:cubicBezTo>
                      <a:pt x="48190" y="56877"/>
                      <a:pt x="58413" y="46669"/>
                      <a:pt x="58413" y="33543"/>
                    </a:cubicBezTo>
                    <a:close/>
                  </a:path>
                </a:pathLst>
              </a:custGeom>
              <a:solidFill>
                <a:srgbClr val="1D4C60"/>
              </a:solidFill>
              <a:ln w="14590"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4EAF7D4A-CDDD-65E9-0AB9-508F2B092E86}"/>
                  </a:ext>
                </a:extLst>
              </p:cNvPr>
              <p:cNvSpPr/>
              <p:nvPr/>
            </p:nvSpPr>
            <p:spPr>
              <a:xfrm>
                <a:off x="4853606" y="3899289"/>
                <a:ext cx="11682" cy="65627"/>
              </a:xfrm>
              <a:custGeom>
                <a:avLst/>
                <a:gdLst>
                  <a:gd name="connsiteX0" fmla="*/ 0 w 11682"/>
                  <a:gd name="connsiteY0" fmla="*/ 0 h 65627"/>
                  <a:gd name="connsiteX1" fmla="*/ 11683 w 11682"/>
                  <a:gd name="connsiteY1" fmla="*/ 0 h 65627"/>
                  <a:gd name="connsiteX2" fmla="*/ 11683 w 11682"/>
                  <a:gd name="connsiteY2" fmla="*/ 65628 h 65627"/>
                  <a:gd name="connsiteX3" fmla="*/ 0 w 11682"/>
                  <a:gd name="connsiteY3" fmla="*/ 65628 h 65627"/>
                  <a:gd name="connsiteX4" fmla="*/ 0 w 11682"/>
                  <a:gd name="connsiteY4" fmla="*/ 0 h 6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2" h="65627">
                    <a:moveTo>
                      <a:pt x="0" y="0"/>
                    </a:moveTo>
                    <a:lnTo>
                      <a:pt x="11683" y="0"/>
                    </a:lnTo>
                    <a:lnTo>
                      <a:pt x="11683" y="65628"/>
                    </a:lnTo>
                    <a:lnTo>
                      <a:pt x="0" y="65628"/>
                    </a:lnTo>
                    <a:lnTo>
                      <a:pt x="0" y="0"/>
                    </a:lnTo>
                    <a:close/>
                  </a:path>
                </a:pathLst>
              </a:custGeom>
              <a:solidFill>
                <a:srgbClr val="1D4C60"/>
              </a:solidFill>
              <a:ln w="14590"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89318EB0-5A35-DB47-6528-2BAD2408D6C9}"/>
                  </a:ext>
                </a:extLst>
              </p:cNvPr>
              <p:cNvSpPr/>
              <p:nvPr/>
            </p:nvSpPr>
            <p:spPr>
              <a:xfrm>
                <a:off x="4878431" y="3899289"/>
                <a:ext cx="61333" cy="70003"/>
              </a:xfrm>
              <a:custGeom>
                <a:avLst/>
                <a:gdLst>
                  <a:gd name="connsiteX0" fmla="*/ 0 w 61333"/>
                  <a:gd name="connsiteY0" fmla="*/ 33543 h 70003"/>
                  <a:gd name="connsiteX1" fmla="*/ 35047 w 61333"/>
                  <a:gd name="connsiteY1" fmla="*/ 0 h 70003"/>
                  <a:gd name="connsiteX2" fmla="*/ 61333 w 61333"/>
                  <a:gd name="connsiteY2" fmla="*/ 11667 h 70003"/>
                  <a:gd name="connsiteX3" fmla="*/ 54032 w 61333"/>
                  <a:gd name="connsiteY3" fmla="*/ 18959 h 70003"/>
                  <a:gd name="connsiteX4" fmla="*/ 36508 w 61333"/>
                  <a:gd name="connsiteY4" fmla="*/ 11667 h 70003"/>
                  <a:gd name="connsiteX5" fmla="*/ 13143 w 61333"/>
                  <a:gd name="connsiteY5" fmla="*/ 35002 h 70003"/>
                  <a:gd name="connsiteX6" fmla="*/ 36508 w 61333"/>
                  <a:gd name="connsiteY6" fmla="*/ 58336 h 70003"/>
                  <a:gd name="connsiteX7" fmla="*/ 54032 w 61333"/>
                  <a:gd name="connsiteY7" fmla="*/ 51044 h 70003"/>
                  <a:gd name="connsiteX8" fmla="*/ 61333 w 61333"/>
                  <a:gd name="connsiteY8" fmla="*/ 58336 h 70003"/>
                  <a:gd name="connsiteX9" fmla="*/ 35047 w 61333"/>
                  <a:gd name="connsiteY9" fmla="*/ 70003 h 70003"/>
                  <a:gd name="connsiteX10" fmla="*/ 0 w 61333"/>
                  <a:gd name="connsiteY10" fmla="*/ 33543 h 7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333" h="70003">
                    <a:moveTo>
                      <a:pt x="0" y="33543"/>
                    </a:moveTo>
                    <a:cubicBezTo>
                      <a:pt x="0" y="14584"/>
                      <a:pt x="14603" y="0"/>
                      <a:pt x="35047" y="0"/>
                    </a:cubicBezTo>
                    <a:cubicBezTo>
                      <a:pt x="45270" y="0"/>
                      <a:pt x="55492" y="4375"/>
                      <a:pt x="61333" y="11667"/>
                    </a:cubicBezTo>
                    <a:lnTo>
                      <a:pt x="54032" y="18959"/>
                    </a:lnTo>
                    <a:cubicBezTo>
                      <a:pt x="49651" y="13126"/>
                      <a:pt x="43809" y="11667"/>
                      <a:pt x="36508" y="11667"/>
                    </a:cubicBezTo>
                    <a:cubicBezTo>
                      <a:pt x="23365" y="11667"/>
                      <a:pt x="13143" y="21876"/>
                      <a:pt x="13143" y="35002"/>
                    </a:cubicBezTo>
                    <a:cubicBezTo>
                      <a:pt x="13143" y="48127"/>
                      <a:pt x="23365" y="58336"/>
                      <a:pt x="36508" y="58336"/>
                    </a:cubicBezTo>
                    <a:cubicBezTo>
                      <a:pt x="43809" y="58336"/>
                      <a:pt x="49651" y="55419"/>
                      <a:pt x="54032" y="51044"/>
                    </a:cubicBezTo>
                    <a:lnTo>
                      <a:pt x="61333" y="58336"/>
                    </a:lnTo>
                    <a:cubicBezTo>
                      <a:pt x="55492" y="65628"/>
                      <a:pt x="45270" y="70003"/>
                      <a:pt x="35047" y="70003"/>
                    </a:cubicBezTo>
                    <a:cubicBezTo>
                      <a:pt x="14603" y="67086"/>
                      <a:pt x="0" y="52502"/>
                      <a:pt x="0" y="33543"/>
                    </a:cubicBezTo>
                    <a:close/>
                  </a:path>
                </a:pathLst>
              </a:custGeom>
              <a:solidFill>
                <a:srgbClr val="1D4C60"/>
              </a:solidFill>
              <a:ln w="14590"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C4B85BBD-CF3C-55AE-244F-A9DAF4E21A48}"/>
                  </a:ext>
                </a:extLst>
              </p:cNvPr>
              <p:cNvSpPr/>
              <p:nvPr/>
            </p:nvSpPr>
            <p:spPr>
              <a:xfrm>
                <a:off x="4951447" y="3899289"/>
                <a:ext cx="49650" cy="65627"/>
              </a:xfrm>
              <a:custGeom>
                <a:avLst/>
                <a:gdLst>
                  <a:gd name="connsiteX0" fmla="*/ 49651 w 49650"/>
                  <a:gd name="connsiteY0" fmla="*/ 55419 h 65627"/>
                  <a:gd name="connsiteX1" fmla="*/ 49651 w 49650"/>
                  <a:gd name="connsiteY1" fmla="*/ 65628 h 65627"/>
                  <a:gd name="connsiteX2" fmla="*/ 0 w 49650"/>
                  <a:gd name="connsiteY2" fmla="*/ 65628 h 65627"/>
                  <a:gd name="connsiteX3" fmla="*/ 0 w 49650"/>
                  <a:gd name="connsiteY3" fmla="*/ 0 h 65627"/>
                  <a:gd name="connsiteX4" fmla="*/ 48190 w 49650"/>
                  <a:gd name="connsiteY4" fmla="*/ 0 h 65627"/>
                  <a:gd name="connsiteX5" fmla="*/ 48190 w 49650"/>
                  <a:gd name="connsiteY5" fmla="*/ 10209 h 65627"/>
                  <a:gd name="connsiteX6" fmla="*/ 11683 w 49650"/>
                  <a:gd name="connsiteY6" fmla="*/ 10209 h 65627"/>
                  <a:gd name="connsiteX7" fmla="*/ 11683 w 49650"/>
                  <a:gd name="connsiteY7" fmla="*/ 27710 h 65627"/>
                  <a:gd name="connsiteX8" fmla="*/ 43809 w 49650"/>
                  <a:gd name="connsiteY8" fmla="*/ 27710 h 65627"/>
                  <a:gd name="connsiteX9" fmla="*/ 43809 w 49650"/>
                  <a:gd name="connsiteY9" fmla="*/ 37918 h 65627"/>
                  <a:gd name="connsiteX10" fmla="*/ 11683 w 49650"/>
                  <a:gd name="connsiteY10" fmla="*/ 37918 h 65627"/>
                  <a:gd name="connsiteX11" fmla="*/ 11683 w 49650"/>
                  <a:gd name="connsiteY11" fmla="*/ 55419 h 65627"/>
                  <a:gd name="connsiteX12" fmla="*/ 49651 w 49650"/>
                  <a:gd name="connsiteY12" fmla="*/ 55419 h 6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650" h="65627">
                    <a:moveTo>
                      <a:pt x="49651" y="55419"/>
                    </a:moveTo>
                    <a:lnTo>
                      <a:pt x="49651" y="65628"/>
                    </a:lnTo>
                    <a:lnTo>
                      <a:pt x="0" y="65628"/>
                    </a:lnTo>
                    <a:lnTo>
                      <a:pt x="0" y="0"/>
                    </a:lnTo>
                    <a:lnTo>
                      <a:pt x="48190" y="0"/>
                    </a:lnTo>
                    <a:lnTo>
                      <a:pt x="48190" y="10209"/>
                    </a:lnTo>
                    <a:lnTo>
                      <a:pt x="11683" y="10209"/>
                    </a:lnTo>
                    <a:lnTo>
                      <a:pt x="11683" y="27710"/>
                    </a:lnTo>
                    <a:lnTo>
                      <a:pt x="43809" y="27710"/>
                    </a:lnTo>
                    <a:lnTo>
                      <a:pt x="43809" y="37918"/>
                    </a:lnTo>
                    <a:lnTo>
                      <a:pt x="11683" y="37918"/>
                    </a:lnTo>
                    <a:lnTo>
                      <a:pt x="11683" y="55419"/>
                    </a:lnTo>
                    <a:lnTo>
                      <a:pt x="49651" y="55419"/>
                    </a:lnTo>
                    <a:close/>
                  </a:path>
                </a:pathLst>
              </a:custGeom>
              <a:solidFill>
                <a:srgbClr val="1D4C60"/>
              </a:solidFill>
              <a:ln w="14590"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8A5FC6C5-6779-E349-9336-BB2A18A0300B}"/>
                  </a:ext>
                </a:extLst>
              </p:cNvPr>
              <p:cNvSpPr/>
              <p:nvPr/>
            </p:nvSpPr>
            <p:spPr>
              <a:xfrm>
                <a:off x="5008399" y="3899289"/>
                <a:ext cx="52571" cy="67086"/>
              </a:xfrm>
              <a:custGeom>
                <a:avLst/>
                <a:gdLst>
                  <a:gd name="connsiteX0" fmla="*/ 0 w 52571"/>
                  <a:gd name="connsiteY0" fmla="*/ 59794 h 67086"/>
                  <a:gd name="connsiteX1" fmla="*/ 4381 w 52571"/>
                  <a:gd name="connsiteY1" fmla="*/ 49585 h 67086"/>
                  <a:gd name="connsiteX2" fmla="*/ 26286 w 52571"/>
                  <a:gd name="connsiteY2" fmla="*/ 56877 h 67086"/>
                  <a:gd name="connsiteX3" fmla="*/ 40889 w 52571"/>
                  <a:gd name="connsiteY3" fmla="*/ 48127 h 67086"/>
                  <a:gd name="connsiteX4" fmla="*/ 1460 w 52571"/>
                  <a:gd name="connsiteY4" fmla="*/ 18959 h 67086"/>
                  <a:gd name="connsiteX5" fmla="*/ 27746 w 52571"/>
                  <a:gd name="connsiteY5" fmla="*/ 0 h 67086"/>
                  <a:gd name="connsiteX6" fmla="*/ 49651 w 52571"/>
                  <a:gd name="connsiteY6" fmla="*/ 5834 h 67086"/>
                  <a:gd name="connsiteX7" fmla="*/ 45270 w 52571"/>
                  <a:gd name="connsiteY7" fmla="*/ 16042 h 67086"/>
                  <a:gd name="connsiteX8" fmla="*/ 27746 w 52571"/>
                  <a:gd name="connsiteY8" fmla="*/ 10209 h 67086"/>
                  <a:gd name="connsiteX9" fmla="*/ 13143 w 52571"/>
                  <a:gd name="connsiteY9" fmla="*/ 18959 h 67086"/>
                  <a:gd name="connsiteX10" fmla="*/ 52571 w 52571"/>
                  <a:gd name="connsiteY10" fmla="*/ 48127 h 67086"/>
                  <a:gd name="connsiteX11" fmla="*/ 26286 w 52571"/>
                  <a:gd name="connsiteY11" fmla="*/ 67086 h 67086"/>
                  <a:gd name="connsiteX12" fmla="*/ 0 w 52571"/>
                  <a:gd name="connsiteY12" fmla="*/ 59794 h 6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71" h="67086">
                    <a:moveTo>
                      <a:pt x="0" y="59794"/>
                    </a:moveTo>
                    <a:lnTo>
                      <a:pt x="4381" y="49585"/>
                    </a:lnTo>
                    <a:cubicBezTo>
                      <a:pt x="10222" y="53961"/>
                      <a:pt x="17524" y="56877"/>
                      <a:pt x="26286" y="56877"/>
                    </a:cubicBezTo>
                    <a:cubicBezTo>
                      <a:pt x="36508" y="56877"/>
                      <a:pt x="40889" y="52502"/>
                      <a:pt x="40889" y="48127"/>
                    </a:cubicBezTo>
                    <a:cubicBezTo>
                      <a:pt x="40889" y="33543"/>
                      <a:pt x="1460" y="43752"/>
                      <a:pt x="1460" y="18959"/>
                    </a:cubicBezTo>
                    <a:cubicBezTo>
                      <a:pt x="1460" y="8750"/>
                      <a:pt x="10222" y="0"/>
                      <a:pt x="27746" y="0"/>
                    </a:cubicBezTo>
                    <a:cubicBezTo>
                      <a:pt x="35048" y="0"/>
                      <a:pt x="43809" y="1458"/>
                      <a:pt x="49651" y="5834"/>
                    </a:cubicBezTo>
                    <a:lnTo>
                      <a:pt x="45270" y="16042"/>
                    </a:lnTo>
                    <a:cubicBezTo>
                      <a:pt x="39429" y="13126"/>
                      <a:pt x="32127" y="10209"/>
                      <a:pt x="27746" y="10209"/>
                    </a:cubicBezTo>
                    <a:cubicBezTo>
                      <a:pt x="17524" y="10209"/>
                      <a:pt x="13143" y="14584"/>
                      <a:pt x="13143" y="18959"/>
                    </a:cubicBezTo>
                    <a:cubicBezTo>
                      <a:pt x="13143" y="33543"/>
                      <a:pt x="52571" y="23334"/>
                      <a:pt x="52571" y="48127"/>
                    </a:cubicBezTo>
                    <a:cubicBezTo>
                      <a:pt x="52571" y="58336"/>
                      <a:pt x="43809" y="67086"/>
                      <a:pt x="26286" y="67086"/>
                    </a:cubicBezTo>
                    <a:cubicBezTo>
                      <a:pt x="16064" y="67086"/>
                      <a:pt x="5841" y="64169"/>
                      <a:pt x="0" y="59794"/>
                    </a:cubicBezTo>
                    <a:close/>
                  </a:path>
                </a:pathLst>
              </a:custGeom>
              <a:solidFill>
                <a:srgbClr val="1D4C60"/>
              </a:solidFill>
              <a:ln w="14590" cap="flat">
                <a:noFill/>
                <a:prstDash val="solid"/>
                <a:miter/>
              </a:ln>
            </p:spPr>
            <p:txBody>
              <a:bodyPr rtlCol="0" anchor="ctr"/>
              <a:lstStyle/>
              <a:p>
                <a:endParaRPr lang="en-US"/>
              </a:p>
            </p:txBody>
          </p:sp>
        </p:grpSp>
        <p:sp>
          <p:nvSpPr>
            <p:cNvPr id="7" name="Freeform 6">
              <a:extLst>
                <a:ext uri="{FF2B5EF4-FFF2-40B4-BE49-F238E27FC236}">
                  <a16:creationId xmlns:a16="http://schemas.microsoft.com/office/drawing/2014/main" id="{3903517A-07D4-47BB-710F-706FABAA7AC1}"/>
                </a:ext>
              </a:extLst>
            </p:cNvPr>
            <p:cNvSpPr/>
            <p:nvPr/>
          </p:nvSpPr>
          <p:spPr>
            <a:xfrm>
              <a:off x="5232421" y="524734"/>
              <a:ext cx="791490" cy="757557"/>
            </a:xfrm>
            <a:custGeom>
              <a:avLst/>
              <a:gdLst>
                <a:gd name="connsiteX0" fmla="*/ 407428 w 791490"/>
                <a:gd name="connsiteY0" fmla="*/ 602319 h 757557"/>
                <a:gd name="connsiteX1" fmla="*/ 419110 w 791490"/>
                <a:gd name="connsiteY1" fmla="*/ 613986 h 757557"/>
                <a:gd name="connsiteX2" fmla="*/ 791491 w 791490"/>
                <a:gd name="connsiteY2" fmla="*/ 307722 h 757557"/>
                <a:gd name="connsiteX3" fmla="*/ 395745 w 791490"/>
                <a:gd name="connsiteY3" fmla="*/ 0 h 757557"/>
                <a:gd name="connsiteX4" fmla="*/ 0 w 791490"/>
                <a:gd name="connsiteY4" fmla="*/ 307722 h 757557"/>
                <a:gd name="connsiteX5" fmla="*/ 124127 w 791490"/>
                <a:gd name="connsiteY5" fmla="*/ 530857 h 757557"/>
                <a:gd name="connsiteX6" fmla="*/ 276000 w 791490"/>
                <a:gd name="connsiteY6" fmla="*/ 659197 h 757557"/>
                <a:gd name="connsiteX7" fmla="*/ 375301 w 791490"/>
                <a:gd name="connsiteY7" fmla="*/ 755451 h 757557"/>
                <a:gd name="connsiteX8" fmla="*/ 385523 w 791490"/>
                <a:gd name="connsiteY8" fmla="*/ 751076 h 757557"/>
                <a:gd name="connsiteX9" fmla="*/ 385523 w 791490"/>
                <a:gd name="connsiteY9" fmla="*/ 530857 h 757557"/>
                <a:gd name="connsiteX10" fmla="*/ 384063 w 791490"/>
                <a:gd name="connsiteY10" fmla="*/ 530857 h 757557"/>
                <a:gd name="connsiteX11" fmla="*/ 379682 w 791490"/>
                <a:gd name="connsiteY11" fmla="*/ 526482 h 757557"/>
                <a:gd name="connsiteX12" fmla="*/ 227809 w 791490"/>
                <a:gd name="connsiteY12" fmla="*/ 360225 h 757557"/>
                <a:gd name="connsiteX13" fmla="*/ 240952 w 791490"/>
                <a:gd name="connsiteY13" fmla="*/ 348557 h 757557"/>
                <a:gd name="connsiteX14" fmla="*/ 251174 w 791490"/>
                <a:gd name="connsiteY14" fmla="*/ 360225 h 757557"/>
                <a:gd name="connsiteX15" fmla="*/ 395745 w 791490"/>
                <a:gd name="connsiteY15" fmla="*/ 503148 h 757557"/>
                <a:gd name="connsiteX16" fmla="*/ 540317 w 791490"/>
                <a:gd name="connsiteY16" fmla="*/ 360225 h 757557"/>
                <a:gd name="connsiteX17" fmla="*/ 550539 w 791490"/>
                <a:gd name="connsiteY17" fmla="*/ 348557 h 757557"/>
                <a:gd name="connsiteX18" fmla="*/ 563682 w 791490"/>
                <a:gd name="connsiteY18" fmla="*/ 360225 h 757557"/>
                <a:gd name="connsiteX19" fmla="*/ 411809 w 791490"/>
                <a:gd name="connsiteY19" fmla="*/ 526482 h 757557"/>
                <a:gd name="connsiteX20" fmla="*/ 407428 w 791490"/>
                <a:gd name="connsiteY20" fmla="*/ 530857 h 757557"/>
                <a:gd name="connsiteX21" fmla="*/ 407428 w 791490"/>
                <a:gd name="connsiteY21" fmla="*/ 602319 h 757557"/>
                <a:gd name="connsiteX22" fmla="*/ 276000 w 791490"/>
                <a:gd name="connsiteY22" fmla="*/ 255220 h 757557"/>
                <a:gd name="connsiteX23" fmla="*/ 280381 w 791490"/>
                <a:gd name="connsiteY23" fmla="*/ 250845 h 757557"/>
                <a:gd name="connsiteX24" fmla="*/ 376761 w 791490"/>
                <a:gd name="connsiteY24" fmla="*/ 250845 h 757557"/>
                <a:gd name="connsiteX25" fmla="*/ 386984 w 791490"/>
                <a:gd name="connsiteY25" fmla="*/ 240636 h 757557"/>
                <a:gd name="connsiteX26" fmla="*/ 386984 w 791490"/>
                <a:gd name="connsiteY26" fmla="*/ 233344 h 757557"/>
                <a:gd name="connsiteX27" fmla="*/ 376761 w 791490"/>
                <a:gd name="connsiteY27" fmla="*/ 223135 h 757557"/>
                <a:gd name="connsiteX28" fmla="*/ 280381 w 791490"/>
                <a:gd name="connsiteY28" fmla="*/ 223135 h 757557"/>
                <a:gd name="connsiteX29" fmla="*/ 276000 w 791490"/>
                <a:gd name="connsiteY29" fmla="*/ 217302 h 757557"/>
                <a:gd name="connsiteX30" fmla="*/ 311047 w 791490"/>
                <a:gd name="connsiteY30" fmla="*/ 138548 h 757557"/>
                <a:gd name="connsiteX31" fmla="*/ 395745 w 791490"/>
                <a:gd name="connsiteY31" fmla="*/ 103546 h 757557"/>
                <a:gd name="connsiteX32" fmla="*/ 515491 w 791490"/>
                <a:gd name="connsiteY32" fmla="*/ 217302 h 757557"/>
                <a:gd name="connsiteX33" fmla="*/ 511110 w 791490"/>
                <a:gd name="connsiteY33" fmla="*/ 223135 h 757557"/>
                <a:gd name="connsiteX34" fmla="*/ 468761 w 791490"/>
                <a:gd name="connsiteY34" fmla="*/ 223135 h 757557"/>
                <a:gd name="connsiteX35" fmla="*/ 458539 w 791490"/>
                <a:gd name="connsiteY35" fmla="*/ 233344 h 757557"/>
                <a:gd name="connsiteX36" fmla="*/ 458539 w 791490"/>
                <a:gd name="connsiteY36" fmla="*/ 240636 h 757557"/>
                <a:gd name="connsiteX37" fmla="*/ 468761 w 791490"/>
                <a:gd name="connsiteY37" fmla="*/ 250845 h 757557"/>
                <a:gd name="connsiteX38" fmla="*/ 511110 w 791490"/>
                <a:gd name="connsiteY38" fmla="*/ 250845 h 757557"/>
                <a:gd name="connsiteX39" fmla="*/ 515491 w 791490"/>
                <a:gd name="connsiteY39" fmla="*/ 255220 h 757557"/>
                <a:gd name="connsiteX40" fmla="*/ 515491 w 791490"/>
                <a:gd name="connsiteY40" fmla="*/ 272721 h 757557"/>
                <a:gd name="connsiteX41" fmla="*/ 511110 w 791490"/>
                <a:gd name="connsiteY41" fmla="*/ 277096 h 757557"/>
                <a:gd name="connsiteX42" fmla="*/ 468761 w 791490"/>
                <a:gd name="connsiteY42" fmla="*/ 277096 h 757557"/>
                <a:gd name="connsiteX43" fmla="*/ 458539 w 791490"/>
                <a:gd name="connsiteY43" fmla="*/ 287305 h 757557"/>
                <a:gd name="connsiteX44" fmla="*/ 458539 w 791490"/>
                <a:gd name="connsiteY44" fmla="*/ 294597 h 757557"/>
                <a:gd name="connsiteX45" fmla="*/ 468761 w 791490"/>
                <a:gd name="connsiteY45" fmla="*/ 304806 h 757557"/>
                <a:gd name="connsiteX46" fmla="*/ 511110 w 791490"/>
                <a:gd name="connsiteY46" fmla="*/ 304806 h 757557"/>
                <a:gd name="connsiteX47" fmla="*/ 515491 w 791490"/>
                <a:gd name="connsiteY47" fmla="*/ 309181 h 757557"/>
                <a:gd name="connsiteX48" fmla="*/ 515491 w 791490"/>
                <a:gd name="connsiteY48" fmla="*/ 326682 h 757557"/>
                <a:gd name="connsiteX49" fmla="*/ 511110 w 791490"/>
                <a:gd name="connsiteY49" fmla="*/ 331057 h 757557"/>
                <a:gd name="connsiteX50" fmla="*/ 468761 w 791490"/>
                <a:gd name="connsiteY50" fmla="*/ 331057 h 757557"/>
                <a:gd name="connsiteX51" fmla="*/ 458539 w 791490"/>
                <a:gd name="connsiteY51" fmla="*/ 341265 h 757557"/>
                <a:gd name="connsiteX52" fmla="*/ 458539 w 791490"/>
                <a:gd name="connsiteY52" fmla="*/ 348557 h 757557"/>
                <a:gd name="connsiteX53" fmla="*/ 468761 w 791490"/>
                <a:gd name="connsiteY53" fmla="*/ 358766 h 757557"/>
                <a:gd name="connsiteX54" fmla="*/ 511110 w 791490"/>
                <a:gd name="connsiteY54" fmla="*/ 358766 h 757557"/>
                <a:gd name="connsiteX55" fmla="*/ 515491 w 791490"/>
                <a:gd name="connsiteY55" fmla="*/ 364600 h 757557"/>
                <a:gd name="connsiteX56" fmla="*/ 395745 w 791490"/>
                <a:gd name="connsiteY56" fmla="*/ 478355 h 757557"/>
                <a:gd name="connsiteX57" fmla="*/ 276000 w 791490"/>
                <a:gd name="connsiteY57" fmla="*/ 364600 h 757557"/>
                <a:gd name="connsiteX58" fmla="*/ 280381 w 791490"/>
                <a:gd name="connsiteY58" fmla="*/ 358766 h 757557"/>
                <a:gd name="connsiteX59" fmla="*/ 376761 w 791490"/>
                <a:gd name="connsiteY59" fmla="*/ 358766 h 757557"/>
                <a:gd name="connsiteX60" fmla="*/ 386984 w 791490"/>
                <a:gd name="connsiteY60" fmla="*/ 348557 h 757557"/>
                <a:gd name="connsiteX61" fmla="*/ 386984 w 791490"/>
                <a:gd name="connsiteY61" fmla="*/ 341265 h 757557"/>
                <a:gd name="connsiteX62" fmla="*/ 376761 w 791490"/>
                <a:gd name="connsiteY62" fmla="*/ 331057 h 757557"/>
                <a:gd name="connsiteX63" fmla="*/ 280381 w 791490"/>
                <a:gd name="connsiteY63" fmla="*/ 331057 h 757557"/>
                <a:gd name="connsiteX64" fmla="*/ 276000 w 791490"/>
                <a:gd name="connsiteY64" fmla="*/ 326682 h 757557"/>
                <a:gd name="connsiteX65" fmla="*/ 276000 w 791490"/>
                <a:gd name="connsiteY65" fmla="*/ 309181 h 757557"/>
                <a:gd name="connsiteX66" fmla="*/ 280381 w 791490"/>
                <a:gd name="connsiteY66" fmla="*/ 304806 h 757557"/>
                <a:gd name="connsiteX67" fmla="*/ 376761 w 791490"/>
                <a:gd name="connsiteY67" fmla="*/ 304806 h 757557"/>
                <a:gd name="connsiteX68" fmla="*/ 386984 w 791490"/>
                <a:gd name="connsiteY68" fmla="*/ 294597 h 757557"/>
                <a:gd name="connsiteX69" fmla="*/ 386984 w 791490"/>
                <a:gd name="connsiteY69" fmla="*/ 287305 h 757557"/>
                <a:gd name="connsiteX70" fmla="*/ 376761 w 791490"/>
                <a:gd name="connsiteY70" fmla="*/ 277096 h 757557"/>
                <a:gd name="connsiteX71" fmla="*/ 280381 w 791490"/>
                <a:gd name="connsiteY71" fmla="*/ 277096 h 757557"/>
                <a:gd name="connsiteX72" fmla="*/ 276000 w 791490"/>
                <a:gd name="connsiteY72" fmla="*/ 272721 h 757557"/>
                <a:gd name="connsiteX73" fmla="*/ 276000 w 791490"/>
                <a:gd name="connsiteY73" fmla="*/ 255220 h 757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791490" h="757557">
                  <a:moveTo>
                    <a:pt x="407428" y="602319"/>
                  </a:moveTo>
                  <a:cubicBezTo>
                    <a:pt x="407428" y="609611"/>
                    <a:pt x="413269" y="613986"/>
                    <a:pt x="419110" y="613986"/>
                  </a:cubicBezTo>
                  <a:cubicBezTo>
                    <a:pt x="626475" y="603777"/>
                    <a:pt x="791491" y="471063"/>
                    <a:pt x="791491" y="307722"/>
                  </a:cubicBezTo>
                  <a:cubicBezTo>
                    <a:pt x="791491" y="138548"/>
                    <a:pt x="614793" y="0"/>
                    <a:pt x="395745" y="0"/>
                  </a:cubicBezTo>
                  <a:cubicBezTo>
                    <a:pt x="176698" y="0"/>
                    <a:pt x="0" y="137090"/>
                    <a:pt x="0" y="307722"/>
                  </a:cubicBezTo>
                  <a:cubicBezTo>
                    <a:pt x="0" y="395226"/>
                    <a:pt x="48190" y="475438"/>
                    <a:pt x="124127" y="530857"/>
                  </a:cubicBezTo>
                  <a:cubicBezTo>
                    <a:pt x="178158" y="570234"/>
                    <a:pt x="229269" y="612528"/>
                    <a:pt x="276000" y="659197"/>
                  </a:cubicBezTo>
                  <a:cubicBezTo>
                    <a:pt x="313968" y="697115"/>
                    <a:pt x="350476" y="732117"/>
                    <a:pt x="375301" y="755451"/>
                  </a:cubicBezTo>
                  <a:cubicBezTo>
                    <a:pt x="379682" y="759826"/>
                    <a:pt x="385523" y="756909"/>
                    <a:pt x="385523" y="751076"/>
                  </a:cubicBezTo>
                  <a:lnTo>
                    <a:pt x="385523" y="530857"/>
                  </a:lnTo>
                  <a:moveTo>
                    <a:pt x="384063" y="530857"/>
                  </a:moveTo>
                  <a:cubicBezTo>
                    <a:pt x="384063" y="529399"/>
                    <a:pt x="382603" y="526482"/>
                    <a:pt x="379682" y="526482"/>
                  </a:cubicBezTo>
                  <a:cubicBezTo>
                    <a:pt x="294984" y="519190"/>
                    <a:pt x="227809" y="447729"/>
                    <a:pt x="227809" y="360225"/>
                  </a:cubicBezTo>
                  <a:cubicBezTo>
                    <a:pt x="227809" y="352933"/>
                    <a:pt x="233650" y="348557"/>
                    <a:pt x="240952" y="348557"/>
                  </a:cubicBezTo>
                  <a:cubicBezTo>
                    <a:pt x="246793" y="348557"/>
                    <a:pt x="251174" y="354391"/>
                    <a:pt x="251174" y="360225"/>
                  </a:cubicBezTo>
                  <a:cubicBezTo>
                    <a:pt x="251174" y="438978"/>
                    <a:pt x="315428" y="503148"/>
                    <a:pt x="395745" y="503148"/>
                  </a:cubicBezTo>
                  <a:cubicBezTo>
                    <a:pt x="476063" y="503148"/>
                    <a:pt x="540317" y="438978"/>
                    <a:pt x="540317" y="360225"/>
                  </a:cubicBezTo>
                  <a:cubicBezTo>
                    <a:pt x="540317" y="354391"/>
                    <a:pt x="544698" y="348557"/>
                    <a:pt x="550539" y="348557"/>
                  </a:cubicBezTo>
                  <a:cubicBezTo>
                    <a:pt x="557840" y="348557"/>
                    <a:pt x="563682" y="352933"/>
                    <a:pt x="563682" y="360225"/>
                  </a:cubicBezTo>
                  <a:cubicBezTo>
                    <a:pt x="563682" y="447729"/>
                    <a:pt x="496507" y="519190"/>
                    <a:pt x="411809" y="526482"/>
                  </a:cubicBezTo>
                  <a:cubicBezTo>
                    <a:pt x="410348" y="526482"/>
                    <a:pt x="407428" y="527941"/>
                    <a:pt x="407428" y="530857"/>
                  </a:cubicBezTo>
                  <a:lnTo>
                    <a:pt x="407428" y="602319"/>
                  </a:lnTo>
                  <a:moveTo>
                    <a:pt x="276000" y="255220"/>
                  </a:moveTo>
                  <a:cubicBezTo>
                    <a:pt x="276000" y="252303"/>
                    <a:pt x="277460" y="250845"/>
                    <a:pt x="280381" y="250845"/>
                  </a:cubicBezTo>
                  <a:lnTo>
                    <a:pt x="376761" y="250845"/>
                  </a:lnTo>
                  <a:cubicBezTo>
                    <a:pt x="382603" y="250845"/>
                    <a:pt x="386984" y="246470"/>
                    <a:pt x="386984" y="240636"/>
                  </a:cubicBezTo>
                  <a:lnTo>
                    <a:pt x="386984" y="233344"/>
                  </a:lnTo>
                  <a:cubicBezTo>
                    <a:pt x="386984" y="227510"/>
                    <a:pt x="382603" y="223135"/>
                    <a:pt x="376761" y="223135"/>
                  </a:cubicBezTo>
                  <a:lnTo>
                    <a:pt x="280381" y="223135"/>
                  </a:lnTo>
                  <a:cubicBezTo>
                    <a:pt x="277460" y="223135"/>
                    <a:pt x="276000" y="220218"/>
                    <a:pt x="276000" y="217302"/>
                  </a:cubicBezTo>
                  <a:cubicBezTo>
                    <a:pt x="277460" y="186675"/>
                    <a:pt x="290603" y="158966"/>
                    <a:pt x="311047" y="138548"/>
                  </a:cubicBezTo>
                  <a:cubicBezTo>
                    <a:pt x="332952" y="116672"/>
                    <a:pt x="362158" y="103546"/>
                    <a:pt x="395745" y="103546"/>
                  </a:cubicBezTo>
                  <a:cubicBezTo>
                    <a:pt x="459999" y="103546"/>
                    <a:pt x="512571" y="154590"/>
                    <a:pt x="515491" y="217302"/>
                  </a:cubicBezTo>
                  <a:cubicBezTo>
                    <a:pt x="515491" y="220218"/>
                    <a:pt x="514031" y="223135"/>
                    <a:pt x="511110" y="223135"/>
                  </a:cubicBezTo>
                  <a:lnTo>
                    <a:pt x="468761" y="223135"/>
                  </a:lnTo>
                  <a:cubicBezTo>
                    <a:pt x="462920" y="223135"/>
                    <a:pt x="458539" y="227510"/>
                    <a:pt x="458539" y="233344"/>
                  </a:cubicBezTo>
                  <a:lnTo>
                    <a:pt x="458539" y="240636"/>
                  </a:lnTo>
                  <a:cubicBezTo>
                    <a:pt x="458539" y="246470"/>
                    <a:pt x="462920" y="250845"/>
                    <a:pt x="468761" y="250845"/>
                  </a:cubicBezTo>
                  <a:lnTo>
                    <a:pt x="511110" y="250845"/>
                  </a:lnTo>
                  <a:cubicBezTo>
                    <a:pt x="514031" y="250845"/>
                    <a:pt x="515491" y="253762"/>
                    <a:pt x="515491" y="255220"/>
                  </a:cubicBezTo>
                  <a:lnTo>
                    <a:pt x="515491" y="272721"/>
                  </a:lnTo>
                  <a:cubicBezTo>
                    <a:pt x="515491" y="275638"/>
                    <a:pt x="512571" y="277096"/>
                    <a:pt x="511110" y="277096"/>
                  </a:cubicBezTo>
                  <a:lnTo>
                    <a:pt x="468761" y="277096"/>
                  </a:lnTo>
                  <a:cubicBezTo>
                    <a:pt x="462920" y="277096"/>
                    <a:pt x="458539" y="281471"/>
                    <a:pt x="458539" y="287305"/>
                  </a:cubicBezTo>
                  <a:lnTo>
                    <a:pt x="458539" y="294597"/>
                  </a:lnTo>
                  <a:cubicBezTo>
                    <a:pt x="458539" y="300430"/>
                    <a:pt x="462920" y="304806"/>
                    <a:pt x="468761" y="304806"/>
                  </a:cubicBezTo>
                  <a:lnTo>
                    <a:pt x="511110" y="304806"/>
                  </a:lnTo>
                  <a:cubicBezTo>
                    <a:pt x="514031" y="304806"/>
                    <a:pt x="515491" y="307722"/>
                    <a:pt x="515491" y="309181"/>
                  </a:cubicBezTo>
                  <a:lnTo>
                    <a:pt x="515491" y="326682"/>
                  </a:lnTo>
                  <a:cubicBezTo>
                    <a:pt x="515491" y="329598"/>
                    <a:pt x="512571" y="331057"/>
                    <a:pt x="511110" y="331057"/>
                  </a:cubicBezTo>
                  <a:lnTo>
                    <a:pt x="468761" y="331057"/>
                  </a:lnTo>
                  <a:cubicBezTo>
                    <a:pt x="462920" y="331057"/>
                    <a:pt x="458539" y="335432"/>
                    <a:pt x="458539" y="341265"/>
                  </a:cubicBezTo>
                  <a:lnTo>
                    <a:pt x="458539" y="348557"/>
                  </a:lnTo>
                  <a:cubicBezTo>
                    <a:pt x="458539" y="354391"/>
                    <a:pt x="462920" y="358766"/>
                    <a:pt x="468761" y="358766"/>
                  </a:cubicBezTo>
                  <a:lnTo>
                    <a:pt x="511110" y="358766"/>
                  </a:lnTo>
                  <a:cubicBezTo>
                    <a:pt x="514031" y="358766"/>
                    <a:pt x="515491" y="361683"/>
                    <a:pt x="515491" y="364600"/>
                  </a:cubicBezTo>
                  <a:cubicBezTo>
                    <a:pt x="512571" y="428769"/>
                    <a:pt x="459999" y="478355"/>
                    <a:pt x="395745" y="478355"/>
                  </a:cubicBezTo>
                  <a:cubicBezTo>
                    <a:pt x="331492" y="478355"/>
                    <a:pt x="278920" y="427311"/>
                    <a:pt x="276000" y="364600"/>
                  </a:cubicBezTo>
                  <a:cubicBezTo>
                    <a:pt x="276000" y="361683"/>
                    <a:pt x="277460" y="358766"/>
                    <a:pt x="280381" y="358766"/>
                  </a:cubicBezTo>
                  <a:lnTo>
                    <a:pt x="376761" y="358766"/>
                  </a:lnTo>
                  <a:cubicBezTo>
                    <a:pt x="382603" y="358766"/>
                    <a:pt x="386984" y="354391"/>
                    <a:pt x="386984" y="348557"/>
                  </a:cubicBezTo>
                  <a:lnTo>
                    <a:pt x="386984" y="341265"/>
                  </a:lnTo>
                  <a:cubicBezTo>
                    <a:pt x="386984" y="335432"/>
                    <a:pt x="382603" y="331057"/>
                    <a:pt x="376761" y="331057"/>
                  </a:cubicBezTo>
                  <a:lnTo>
                    <a:pt x="280381" y="331057"/>
                  </a:lnTo>
                  <a:cubicBezTo>
                    <a:pt x="277460" y="331057"/>
                    <a:pt x="276000" y="329598"/>
                    <a:pt x="276000" y="326682"/>
                  </a:cubicBezTo>
                  <a:lnTo>
                    <a:pt x="276000" y="309181"/>
                  </a:lnTo>
                  <a:cubicBezTo>
                    <a:pt x="276000" y="306264"/>
                    <a:pt x="277460" y="304806"/>
                    <a:pt x="280381" y="304806"/>
                  </a:cubicBezTo>
                  <a:lnTo>
                    <a:pt x="376761" y="304806"/>
                  </a:lnTo>
                  <a:cubicBezTo>
                    <a:pt x="382603" y="304806"/>
                    <a:pt x="386984" y="300430"/>
                    <a:pt x="386984" y="294597"/>
                  </a:cubicBezTo>
                  <a:lnTo>
                    <a:pt x="386984" y="287305"/>
                  </a:lnTo>
                  <a:cubicBezTo>
                    <a:pt x="386984" y="281471"/>
                    <a:pt x="382603" y="277096"/>
                    <a:pt x="376761" y="277096"/>
                  </a:cubicBezTo>
                  <a:lnTo>
                    <a:pt x="280381" y="277096"/>
                  </a:lnTo>
                  <a:cubicBezTo>
                    <a:pt x="277460" y="277096"/>
                    <a:pt x="276000" y="275638"/>
                    <a:pt x="276000" y="272721"/>
                  </a:cubicBezTo>
                  <a:lnTo>
                    <a:pt x="276000" y="255220"/>
                  </a:lnTo>
                  <a:close/>
                </a:path>
              </a:pathLst>
            </a:custGeom>
            <a:solidFill>
              <a:srgbClr val="1D4C60"/>
            </a:solidFill>
            <a:ln w="1459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69A9E360-1784-2F98-F4AB-6F9E597D81B7}"/>
                </a:ext>
              </a:extLst>
            </p:cNvPr>
            <p:cNvSpPr/>
            <p:nvPr/>
          </p:nvSpPr>
          <p:spPr>
            <a:xfrm>
              <a:off x="5495278" y="747869"/>
              <a:ext cx="125586" cy="27709"/>
            </a:xfrm>
            <a:custGeom>
              <a:avLst/>
              <a:gdLst>
                <a:gd name="connsiteX0" fmla="*/ 8762 w 125586"/>
                <a:gd name="connsiteY0" fmla="*/ 27710 h 27709"/>
                <a:gd name="connsiteX1" fmla="*/ 116825 w 125586"/>
                <a:gd name="connsiteY1" fmla="*/ 27710 h 27709"/>
                <a:gd name="connsiteX2" fmla="*/ 125587 w 125586"/>
                <a:gd name="connsiteY2" fmla="*/ 18959 h 27709"/>
                <a:gd name="connsiteX3" fmla="*/ 125587 w 125586"/>
                <a:gd name="connsiteY3" fmla="*/ 8750 h 27709"/>
                <a:gd name="connsiteX4" fmla="*/ 116825 w 125586"/>
                <a:gd name="connsiteY4" fmla="*/ 0 h 27709"/>
                <a:gd name="connsiteX5" fmla="*/ 8762 w 125586"/>
                <a:gd name="connsiteY5" fmla="*/ 0 h 27709"/>
                <a:gd name="connsiteX6" fmla="*/ 0 w 125586"/>
                <a:gd name="connsiteY6" fmla="*/ 8750 h 27709"/>
                <a:gd name="connsiteX7" fmla="*/ 0 w 125586"/>
                <a:gd name="connsiteY7" fmla="*/ 18959 h 27709"/>
                <a:gd name="connsiteX8" fmla="*/ 8762 w 125586"/>
                <a:gd name="connsiteY8" fmla="*/ 27710 h 2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86" h="27709">
                  <a:moveTo>
                    <a:pt x="8762" y="27710"/>
                  </a:moveTo>
                  <a:lnTo>
                    <a:pt x="116825" y="27710"/>
                  </a:lnTo>
                  <a:cubicBezTo>
                    <a:pt x="121206" y="27710"/>
                    <a:pt x="125587" y="23334"/>
                    <a:pt x="125587" y="18959"/>
                  </a:cubicBezTo>
                  <a:lnTo>
                    <a:pt x="125587" y="8750"/>
                  </a:lnTo>
                  <a:cubicBezTo>
                    <a:pt x="125587" y="4375"/>
                    <a:pt x="121206" y="0"/>
                    <a:pt x="116825" y="0"/>
                  </a:cubicBezTo>
                  <a:lnTo>
                    <a:pt x="8762" y="0"/>
                  </a:lnTo>
                  <a:cubicBezTo>
                    <a:pt x="4381" y="0"/>
                    <a:pt x="0" y="4375"/>
                    <a:pt x="0" y="8750"/>
                  </a:cubicBezTo>
                  <a:lnTo>
                    <a:pt x="0" y="18959"/>
                  </a:lnTo>
                  <a:cubicBezTo>
                    <a:pt x="0" y="23334"/>
                    <a:pt x="2921" y="27710"/>
                    <a:pt x="8762" y="27710"/>
                  </a:cubicBezTo>
                  <a:close/>
                </a:path>
              </a:pathLst>
            </a:custGeom>
            <a:solidFill>
              <a:srgbClr val="88D1DA"/>
            </a:solidFill>
            <a:ln w="1459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4CF78682-0C5E-69AB-7C07-B1CF7C0A5349}"/>
                </a:ext>
              </a:extLst>
            </p:cNvPr>
            <p:cNvSpPr/>
            <p:nvPr/>
          </p:nvSpPr>
          <p:spPr>
            <a:xfrm>
              <a:off x="5493818" y="803288"/>
              <a:ext cx="125587" cy="27709"/>
            </a:xfrm>
            <a:custGeom>
              <a:avLst/>
              <a:gdLst>
                <a:gd name="connsiteX0" fmla="*/ 8762 w 125587"/>
                <a:gd name="connsiteY0" fmla="*/ 27710 h 27709"/>
                <a:gd name="connsiteX1" fmla="*/ 116825 w 125587"/>
                <a:gd name="connsiteY1" fmla="*/ 27710 h 27709"/>
                <a:gd name="connsiteX2" fmla="*/ 125587 w 125587"/>
                <a:gd name="connsiteY2" fmla="*/ 18959 h 27709"/>
                <a:gd name="connsiteX3" fmla="*/ 125587 w 125587"/>
                <a:gd name="connsiteY3" fmla="*/ 8750 h 27709"/>
                <a:gd name="connsiteX4" fmla="*/ 116825 w 125587"/>
                <a:gd name="connsiteY4" fmla="*/ 0 h 27709"/>
                <a:gd name="connsiteX5" fmla="*/ 8762 w 125587"/>
                <a:gd name="connsiteY5" fmla="*/ 0 h 27709"/>
                <a:gd name="connsiteX6" fmla="*/ 0 w 125587"/>
                <a:gd name="connsiteY6" fmla="*/ 8750 h 27709"/>
                <a:gd name="connsiteX7" fmla="*/ 0 w 125587"/>
                <a:gd name="connsiteY7" fmla="*/ 18959 h 27709"/>
                <a:gd name="connsiteX8" fmla="*/ 8762 w 125587"/>
                <a:gd name="connsiteY8" fmla="*/ 27710 h 2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87" h="27709">
                  <a:moveTo>
                    <a:pt x="8762" y="27710"/>
                  </a:moveTo>
                  <a:lnTo>
                    <a:pt x="116825" y="27710"/>
                  </a:lnTo>
                  <a:cubicBezTo>
                    <a:pt x="121206" y="27710"/>
                    <a:pt x="125587" y="23334"/>
                    <a:pt x="125587" y="18959"/>
                  </a:cubicBezTo>
                  <a:lnTo>
                    <a:pt x="125587" y="8750"/>
                  </a:lnTo>
                  <a:cubicBezTo>
                    <a:pt x="125587" y="4375"/>
                    <a:pt x="121206" y="0"/>
                    <a:pt x="116825" y="0"/>
                  </a:cubicBezTo>
                  <a:lnTo>
                    <a:pt x="8762" y="0"/>
                  </a:lnTo>
                  <a:cubicBezTo>
                    <a:pt x="4381" y="0"/>
                    <a:pt x="0" y="4375"/>
                    <a:pt x="0" y="8750"/>
                  </a:cubicBezTo>
                  <a:lnTo>
                    <a:pt x="0" y="18959"/>
                  </a:lnTo>
                  <a:cubicBezTo>
                    <a:pt x="0" y="23334"/>
                    <a:pt x="2921" y="27710"/>
                    <a:pt x="8762" y="27710"/>
                  </a:cubicBezTo>
                  <a:close/>
                </a:path>
              </a:pathLst>
            </a:custGeom>
            <a:solidFill>
              <a:srgbClr val="88D1DA"/>
            </a:solidFill>
            <a:ln w="14590"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B35BDAF0-3385-D54E-1A9D-73CA03FB492B}"/>
                </a:ext>
              </a:extLst>
            </p:cNvPr>
            <p:cNvSpPr/>
            <p:nvPr/>
          </p:nvSpPr>
          <p:spPr>
            <a:xfrm>
              <a:off x="5493818" y="857249"/>
              <a:ext cx="125587" cy="29167"/>
            </a:xfrm>
            <a:custGeom>
              <a:avLst/>
              <a:gdLst>
                <a:gd name="connsiteX0" fmla="*/ 8762 w 125587"/>
                <a:gd name="connsiteY0" fmla="*/ 29168 h 29167"/>
                <a:gd name="connsiteX1" fmla="*/ 116825 w 125587"/>
                <a:gd name="connsiteY1" fmla="*/ 29168 h 29167"/>
                <a:gd name="connsiteX2" fmla="*/ 125587 w 125587"/>
                <a:gd name="connsiteY2" fmla="*/ 20418 h 29167"/>
                <a:gd name="connsiteX3" fmla="*/ 125587 w 125587"/>
                <a:gd name="connsiteY3" fmla="*/ 8750 h 29167"/>
                <a:gd name="connsiteX4" fmla="*/ 116825 w 125587"/>
                <a:gd name="connsiteY4" fmla="*/ 0 h 29167"/>
                <a:gd name="connsiteX5" fmla="*/ 8762 w 125587"/>
                <a:gd name="connsiteY5" fmla="*/ 0 h 29167"/>
                <a:gd name="connsiteX6" fmla="*/ 0 w 125587"/>
                <a:gd name="connsiteY6" fmla="*/ 8750 h 29167"/>
                <a:gd name="connsiteX7" fmla="*/ 0 w 125587"/>
                <a:gd name="connsiteY7" fmla="*/ 18959 h 29167"/>
                <a:gd name="connsiteX8" fmla="*/ 8762 w 125587"/>
                <a:gd name="connsiteY8" fmla="*/ 29168 h 29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87" h="29167">
                  <a:moveTo>
                    <a:pt x="8762" y="29168"/>
                  </a:moveTo>
                  <a:lnTo>
                    <a:pt x="116825" y="29168"/>
                  </a:lnTo>
                  <a:cubicBezTo>
                    <a:pt x="121206" y="29168"/>
                    <a:pt x="125587" y="24793"/>
                    <a:pt x="125587" y="20418"/>
                  </a:cubicBezTo>
                  <a:lnTo>
                    <a:pt x="125587" y="8750"/>
                  </a:lnTo>
                  <a:cubicBezTo>
                    <a:pt x="125587" y="4375"/>
                    <a:pt x="121206" y="0"/>
                    <a:pt x="116825" y="0"/>
                  </a:cubicBezTo>
                  <a:lnTo>
                    <a:pt x="8762" y="0"/>
                  </a:lnTo>
                  <a:cubicBezTo>
                    <a:pt x="4381" y="0"/>
                    <a:pt x="0" y="4375"/>
                    <a:pt x="0" y="8750"/>
                  </a:cubicBezTo>
                  <a:lnTo>
                    <a:pt x="0" y="18959"/>
                  </a:lnTo>
                  <a:cubicBezTo>
                    <a:pt x="0" y="24793"/>
                    <a:pt x="4381" y="29168"/>
                    <a:pt x="8762" y="29168"/>
                  </a:cubicBezTo>
                  <a:close/>
                </a:path>
              </a:pathLst>
            </a:custGeom>
            <a:solidFill>
              <a:srgbClr val="88D1DA"/>
            </a:solidFill>
            <a:ln w="14590" cap="flat">
              <a:noFill/>
              <a:prstDash val="solid"/>
              <a:miter/>
            </a:ln>
          </p:spPr>
          <p:txBody>
            <a:bodyPr rtlCol="0" anchor="ctr"/>
            <a:lstStyle/>
            <a:p>
              <a:endParaRPr lang="en-US"/>
            </a:p>
          </p:txBody>
        </p:sp>
      </p:grpSp>
      <p:grpSp>
        <p:nvGrpSpPr>
          <p:cNvPr id="91" name="Graphic 2">
            <a:extLst>
              <a:ext uri="{FF2B5EF4-FFF2-40B4-BE49-F238E27FC236}">
                <a16:creationId xmlns:a16="http://schemas.microsoft.com/office/drawing/2014/main" id="{570D057C-EFF2-A251-CB8A-7FAF7E0FAED5}"/>
              </a:ext>
            </a:extLst>
          </p:cNvPr>
          <p:cNvGrpSpPr/>
          <p:nvPr userDrawn="1"/>
        </p:nvGrpSpPr>
        <p:grpSpPr>
          <a:xfrm flipH="1">
            <a:off x="434694" y="7188631"/>
            <a:ext cx="1540410" cy="2287518"/>
            <a:chOff x="5633414" y="4778704"/>
            <a:chExt cx="335872" cy="498772"/>
          </a:xfrm>
        </p:grpSpPr>
        <p:sp>
          <p:nvSpPr>
            <p:cNvPr id="92" name="Freeform 91">
              <a:extLst>
                <a:ext uri="{FF2B5EF4-FFF2-40B4-BE49-F238E27FC236}">
                  <a16:creationId xmlns:a16="http://schemas.microsoft.com/office/drawing/2014/main" id="{1C70CF96-C51F-0B35-206A-E2FD9BB5CEF9}"/>
                </a:ext>
              </a:extLst>
            </p:cNvPr>
            <p:cNvSpPr/>
            <p:nvPr/>
          </p:nvSpPr>
          <p:spPr>
            <a:xfrm>
              <a:off x="5633414" y="4778704"/>
              <a:ext cx="335872" cy="498772"/>
            </a:xfrm>
            <a:custGeom>
              <a:avLst/>
              <a:gdLst>
                <a:gd name="connsiteX0" fmla="*/ 156254 w 335872"/>
                <a:gd name="connsiteY0" fmla="*/ 427311 h 498772"/>
                <a:gd name="connsiteX1" fmla="*/ 151873 w 335872"/>
                <a:gd name="connsiteY1" fmla="*/ 422936 h 498772"/>
                <a:gd name="connsiteX2" fmla="*/ 0 w 335872"/>
                <a:gd name="connsiteY2" fmla="*/ 256678 h 498772"/>
                <a:gd name="connsiteX3" fmla="*/ 13143 w 335872"/>
                <a:gd name="connsiteY3" fmla="*/ 245011 h 498772"/>
                <a:gd name="connsiteX4" fmla="*/ 23365 w 335872"/>
                <a:gd name="connsiteY4" fmla="*/ 256678 h 498772"/>
                <a:gd name="connsiteX5" fmla="*/ 167936 w 335872"/>
                <a:gd name="connsiteY5" fmla="*/ 399601 h 498772"/>
                <a:gd name="connsiteX6" fmla="*/ 312508 w 335872"/>
                <a:gd name="connsiteY6" fmla="*/ 256678 h 498772"/>
                <a:gd name="connsiteX7" fmla="*/ 322730 w 335872"/>
                <a:gd name="connsiteY7" fmla="*/ 245011 h 498772"/>
                <a:gd name="connsiteX8" fmla="*/ 335873 w 335872"/>
                <a:gd name="connsiteY8" fmla="*/ 256678 h 498772"/>
                <a:gd name="connsiteX9" fmla="*/ 184000 w 335872"/>
                <a:gd name="connsiteY9" fmla="*/ 422936 h 498772"/>
                <a:gd name="connsiteX10" fmla="*/ 179619 w 335872"/>
                <a:gd name="connsiteY10" fmla="*/ 427311 h 498772"/>
                <a:gd name="connsiteX11" fmla="*/ 179619 w 335872"/>
                <a:gd name="connsiteY11" fmla="*/ 498773 h 498772"/>
                <a:gd name="connsiteX12" fmla="*/ 156254 w 335872"/>
                <a:gd name="connsiteY12" fmla="*/ 498773 h 498772"/>
                <a:gd name="connsiteX13" fmla="*/ 156254 w 335872"/>
                <a:gd name="connsiteY13" fmla="*/ 427311 h 498772"/>
                <a:gd name="connsiteX14" fmla="*/ 48190 w 335872"/>
                <a:gd name="connsiteY14" fmla="*/ 151673 h 498772"/>
                <a:gd name="connsiteX15" fmla="*/ 52571 w 335872"/>
                <a:gd name="connsiteY15" fmla="*/ 147298 h 498772"/>
                <a:gd name="connsiteX16" fmla="*/ 148952 w 335872"/>
                <a:gd name="connsiteY16" fmla="*/ 147298 h 498772"/>
                <a:gd name="connsiteX17" fmla="*/ 159175 w 335872"/>
                <a:gd name="connsiteY17" fmla="*/ 137089 h 498772"/>
                <a:gd name="connsiteX18" fmla="*/ 159175 w 335872"/>
                <a:gd name="connsiteY18" fmla="*/ 129797 h 498772"/>
                <a:gd name="connsiteX19" fmla="*/ 148952 w 335872"/>
                <a:gd name="connsiteY19" fmla="*/ 119589 h 498772"/>
                <a:gd name="connsiteX20" fmla="*/ 52571 w 335872"/>
                <a:gd name="connsiteY20" fmla="*/ 119589 h 498772"/>
                <a:gd name="connsiteX21" fmla="*/ 48190 w 335872"/>
                <a:gd name="connsiteY21" fmla="*/ 113755 h 498772"/>
                <a:gd name="connsiteX22" fmla="*/ 83238 w 335872"/>
                <a:gd name="connsiteY22" fmla="*/ 35002 h 498772"/>
                <a:gd name="connsiteX23" fmla="*/ 167936 w 335872"/>
                <a:gd name="connsiteY23" fmla="*/ 0 h 498772"/>
                <a:gd name="connsiteX24" fmla="*/ 287682 w 335872"/>
                <a:gd name="connsiteY24" fmla="*/ 113755 h 498772"/>
                <a:gd name="connsiteX25" fmla="*/ 283301 w 335872"/>
                <a:gd name="connsiteY25" fmla="*/ 119589 h 498772"/>
                <a:gd name="connsiteX26" fmla="*/ 240952 w 335872"/>
                <a:gd name="connsiteY26" fmla="*/ 119589 h 498772"/>
                <a:gd name="connsiteX27" fmla="*/ 230730 w 335872"/>
                <a:gd name="connsiteY27" fmla="*/ 129797 h 498772"/>
                <a:gd name="connsiteX28" fmla="*/ 230730 w 335872"/>
                <a:gd name="connsiteY28" fmla="*/ 137089 h 498772"/>
                <a:gd name="connsiteX29" fmla="*/ 240952 w 335872"/>
                <a:gd name="connsiteY29" fmla="*/ 147298 h 498772"/>
                <a:gd name="connsiteX30" fmla="*/ 283301 w 335872"/>
                <a:gd name="connsiteY30" fmla="*/ 147298 h 498772"/>
                <a:gd name="connsiteX31" fmla="*/ 287682 w 335872"/>
                <a:gd name="connsiteY31" fmla="*/ 151673 h 498772"/>
                <a:gd name="connsiteX32" fmla="*/ 287682 w 335872"/>
                <a:gd name="connsiteY32" fmla="*/ 169174 h 498772"/>
                <a:gd name="connsiteX33" fmla="*/ 283301 w 335872"/>
                <a:gd name="connsiteY33" fmla="*/ 173549 h 498772"/>
                <a:gd name="connsiteX34" fmla="*/ 240952 w 335872"/>
                <a:gd name="connsiteY34" fmla="*/ 173549 h 498772"/>
                <a:gd name="connsiteX35" fmla="*/ 230730 w 335872"/>
                <a:gd name="connsiteY35" fmla="*/ 183758 h 498772"/>
                <a:gd name="connsiteX36" fmla="*/ 230730 w 335872"/>
                <a:gd name="connsiteY36" fmla="*/ 191050 h 498772"/>
                <a:gd name="connsiteX37" fmla="*/ 240952 w 335872"/>
                <a:gd name="connsiteY37" fmla="*/ 201259 h 498772"/>
                <a:gd name="connsiteX38" fmla="*/ 283301 w 335872"/>
                <a:gd name="connsiteY38" fmla="*/ 201259 h 498772"/>
                <a:gd name="connsiteX39" fmla="*/ 287682 w 335872"/>
                <a:gd name="connsiteY39" fmla="*/ 205634 h 498772"/>
                <a:gd name="connsiteX40" fmla="*/ 287682 w 335872"/>
                <a:gd name="connsiteY40" fmla="*/ 223135 h 498772"/>
                <a:gd name="connsiteX41" fmla="*/ 283301 w 335872"/>
                <a:gd name="connsiteY41" fmla="*/ 227510 h 498772"/>
                <a:gd name="connsiteX42" fmla="*/ 240952 w 335872"/>
                <a:gd name="connsiteY42" fmla="*/ 227510 h 498772"/>
                <a:gd name="connsiteX43" fmla="*/ 230730 w 335872"/>
                <a:gd name="connsiteY43" fmla="*/ 237719 h 498772"/>
                <a:gd name="connsiteX44" fmla="*/ 230730 w 335872"/>
                <a:gd name="connsiteY44" fmla="*/ 245011 h 498772"/>
                <a:gd name="connsiteX45" fmla="*/ 240952 w 335872"/>
                <a:gd name="connsiteY45" fmla="*/ 255220 h 498772"/>
                <a:gd name="connsiteX46" fmla="*/ 283301 w 335872"/>
                <a:gd name="connsiteY46" fmla="*/ 255220 h 498772"/>
                <a:gd name="connsiteX47" fmla="*/ 287682 w 335872"/>
                <a:gd name="connsiteY47" fmla="*/ 261053 h 498772"/>
                <a:gd name="connsiteX48" fmla="*/ 167936 w 335872"/>
                <a:gd name="connsiteY48" fmla="*/ 374809 h 498772"/>
                <a:gd name="connsiteX49" fmla="*/ 48190 w 335872"/>
                <a:gd name="connsiteY49" fmla="*/ 261053 h 498772"/>
                <a:gd name="connsiteX50" fmla="*/ 52571 w 335872"/>
                <a:gd name="connsiteY50" fmla="*/ 255220 h 498772"/>
                <a:gd name="connsiteX51" fmla="*/ 148952 w 335872"/>
                <a:gd name="connsiteY51" fmla="*/ 255220 h 498772"/>
                <a:gd name="connsiteX52" fmla="*/ 159175 w 335872"/>
                <a:gd name="connsiteY52" fmla="*/ 245011 h 498772"/>
                <a:gd name="connsiteX53" fmla="*/ 159175 w 335872"/>
                <a:gd name="connsiteY53" fmla="*/ 239177 h 498772"/>
                <a:gd name="connsiteX54" fmla="*/ 148952 w 335872"/>
                <a:gd name="connsiteY54" fmla="*/ 228969 h 498772"/>
                <a:gd name="connsiteX55" fmla="*/ 52571 w 335872"/>
                <a:gd name="connsiteY55" fmla="*/ 228969 h 498772"/>
                <a:gd name="connsiteX56" fmla="*/ 48190 w 335872"/>
                <a:gd name="connsiteY56" fmla="*/ 224593 h 498772"/>
                <a:gd name="connsiteX57" fmla="*/ 48190 w 335872"/>
                <a:gd name="connsiteY57" fmla="*/ 207093 h 498772"/>
                <a:gd name="connsiteX58" fmla="*/ 52571 w 335872"/>
                <a:gd name="connsiteY58" fmla="*/ 202717 h 498772"/>
                <a:gd name="connsiteX59" fmla="*/ 148952 w 335872"/>
                <a:gd name="connsiteY59" fmla="*/ 202717 h 498772"/>
                <a:gd name="connsiteX60" fmla="*/ 159175 w 335872"/>
                <a:gd name="connsiteY60" fmla="*/ 192509 h 498772"/>
                <a:gd name="connsiteX61" fmla="*/ 159175 w 335872"/>
                <a:gd name="connsiteY61" fmla="*/ 185217 h 498772"/>
                <a:gd name="connsiteX62" fmla="*/ 148952 w 335872"/>
                <a:gd name="connsiteY62" fmla="*/ 175008 h 498772"/>
                <a:gd name="connsiteX63" fmla="*/ 52571 w 335872"/>
                <a:gd name="connsiteY63" fmla="*/ 175008 h 498772"/>
                <a:gd name="connsiteX64" fmla="*/ 48190 w 335872"/>
                <a:gd name="connsiteY64" fmla="*/ 170633 h 498772"/>
                <a:gd name="connsiteX65" fmla="*/ 48190 w 335872"/>
                <a:gd name="connsiteY65" fmla="*/ 151673 h 49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35872" h="498772">
                  <a:moveTo>
                    <a:pt x="156254" y="427311"/>
                  </a:moveTo>
                  <a:cubicBezTo>
                    <a:pt x="156254" y="425853"/>
                    <a:pt x="154794" y="422936"/>
                    <a:pt x="151873" y="422936"/>
                  </a:cubicBezTo>
                  <a:cubicBezTo>
                    <a:pt x="67175" y="415644"/>
                    <a:pt x="0" y="344182"/>
                    <a:pt x="0" y="256678"/>
                  </a:cubicBezTo>
                  <a:cubicBezTo>
                    <a:pt x="0" y="249386"/>
                    <a:pt x="5841" y="245011"/>
                    <a:pt x="13143" y="245011"/>
                  </a:cubicBezTo>
                  <a:cubicBezTo>
                    <a:pt x="18984" y="245011"/>
                    <a:pt x="23365" y="250845"/>
                    <a:pt x="23365" y="256678"/>
                  </a:cubicBezTo>
                  <a:cubicBezTo>
                    <a:pt x="23365" y="335432"/>
                    <a:pt x="87619" y="399601"/>
                    <a:pt x="167936" y="399601"/>
                  </a:cubicBezTo>
                  <a:cubicBezTo>
                    <a:pt x="248254" y="399601"/>
                    <a:pt x="312508" y="335432"/>
                    <a:pt x="312508" y="256678"/>
                  </a:cubicBezTo>
                  <a:cubicBezTo>
                    <a:pt x="312508" y="250845"/>
                    <a:pt x="316888" y="245011"/>
                    <a:pt x="322730" y="245011"/>
                  </a:cubicBezTo>
                  <a:cubicBezTo>
                    <a:pt x="330031" y="245011"/>
                    <a:pt x="335873" y="249386"/>
                    <a:pt x="335873" y="256678"/>
                  </a:cubicBezTo>
                  <a:cubicBezTo>
                    <a:pt x="335873" y="344182"/>
                    <a:pt x="268698" y="415644"/>
                    <a:pt x="184000" y="422936"/>
                  </a:cubicBezTo>
                  <a:cubicBezTo>
                    <a:pt x="182539" y="422936"/>
                    <a:pt x="179619" y="424394"/>
                    <a:pt x="179619" y="427311"/>
                  </a:cubicBezTo>
                  <a:lnTo>
                    <a:pt x="179619" y="498773"/>
                  </a:lnTo>
                  <a:lnTo>
                    <a:pt x="156254" y="498773"/>
                  </a:lnTo>
                  <a:lnTo>
                    <a:pt x="156254" y="427311"/>
                  </a:lnTo>
                  <a:moveTo>
                    <a:pt x="48190" y="151673"/>
                  </a:moveTo>
                  <a:cubicBezTo>
                    <a:pt x="48190" y="148757"/>
                    <a:pt x="49651" y="147298"/>
                    <a:pt x="52571" y="147298"/>
                  </a:cubicBezTo>
                  <a:lnTo>
                    <a:pt x="148952" y="147298"/>
                  </a:lnTo>
                  <a:cubicBezTo>
                    <a:pt x="154794" y="147298"/>
                    <a:pt x="159175" y="142923"/>
                    <a:pt x="159175" y="137089"/>
                  </a:cubicBezTo>
                  <a:lnTo>
                    <a:pt x="159175" y="129797"/>
                  </a:lnTo>
                  <a:cubicBezTo>
                    <a:pt x="159175" y="123964"/>
                    <a:pt x="154794" y="119589"/>
                    <a:pt x="148952" y="119589"/>
                  </a:cubicBezTo>
                  <a:lnTo>
                    <a:pt x="52571" y="119589"/>
                  </a:lnTo>
                  <a:cubicBezTo>
                    <a:pt x="49651" y="119589"/>
                    <a:pt x="48190" y="116672"/>
                    <a:pt x="48190" y="113755"/>
                  </a:cubicBezTo>
                  <a:cubicBezTo>
                    <a:pt x="49651" y="83129"/>
                    <a:pt x="62794" y="55419"/>
                    <a:pt x="83238" y="35002"/>
                  </a:cubicBezTo>
                  <a:cubicBezTo>
                    <a:pt x="105143" y="13126"/>
                    <a:pt x="134349" y="0"/>
                    <a:pt x="167936" y="0"/>
                  </a:cubicBezTo>
                  <a:cubicBezTo>
                    <a:pt x="232190" y="0"/>
                    <a:pt x="284762" y="51044"/>
                    <a:pt x="287682" y="113755"/>
                  </a:cubicBezTo>
                  <a:cubicBezTo>
                    <a:pt x="287682" y="116672"/>
                    <a:pt x="286222" y="119589"/>
                    <a:pt x="283301" y="119589"/>
                  </a:cubicBezTo>
                  <a:lnTo>
                    <a:pt x="240952" y="119589"/>
                  </a:lnTo>
                  <a:cubicBezTo>
                    <a:pt x="235111" y="119589"/>
                    <a:pt x="230730" y="123964"/>
                    <a:pt x="230730" y="129797"/>
                  </a:cubicBezTo>
                  <a:lnTo>
                    <a:pt x="230730" y="137089"/>
                  </a:lnTo>
                  <a:cubicBezTo>
                    <a:pt x="230730" y="142923"/>
                    <a:pt x="235111" y="147298"/>
                    <a:pt x="240952" y="147298"/>
                  </a:cubicBezTo>
                  <a:lnTo>
                    <a:pt x="283301" y="147298"/>
                  </a:lnTo>
                  <a:cubicBezTo>
                    <a:pt x="286222" y="147298"/>
                    <a:pt x="287682" y="150215"/>
                    <a:pt x="287682" y="151673"/>
                  </a:cubicBezTo>
                  <a:lnTo>
                    <a:pt x="287682" y="169174"/>
                  </a:lnTo>
                  <a:cubicBezTo>
                    <a:pt x="287682" y="172091"/>
                    <a:pt x="284762" y="173549"/>
                    <a:pt x="283301" y="173549"/>
                  </a:cubicBezTo>
                  <a:lnTo>
                    <a:pt x="240952" y="173549"/>
                  </a:lnTo>
                  <a:cubicBezTo>
                    <a:pt x="235111" y="173549"/>
                    <a:pt x="230730" y="177925"/>
                    <a:pt x="230730" y="183758"/>
                  </a:cubicBezTo>
                  <a:lnTo>
                    <a:pt x="230730" y="191050"/>
                  </a:lnTo>
                  <a:cubicBezTo>
                    <a:pt x="230730" y="196884"/>
                    <a:pt x="235111" y="201259"/>
                    <a:pt x="240952" y="201259"/>
                  </a:cubicBezTo>
                  <a:lnTo>
                    <a:pt x="283301" y="201259"/>
                  </a:lnTo>
                  <a:cubicBezTo>
                    <a:pt x="286222" y="201259"/>
                    <a:pt x="287682" y="204176"/>
                    <a:pt x="287682" y="205634"/>
                  </a:cubicBezTo>
                  <a:lnTo>
                    <a:pt x="287682" y="223135"/>
                  </a:lnTo>
                  <a:cubicBezTo>
                    <a:pt x="287682" y="226052"/>
                    <a:pt x="284762" y="227510"/>
                    <a:pt x="283301" y="227510"/>
                  </a:cubicBezTo>
                  <a:lnTo>
                    <a:pt x="240952" y="227510"/>
                  </a:lnTo>
                  <a:cubicBezTo>
                    <a:pt x="235111" y="227510"/>
                    <a:pt x="230730" y="231885"/>
                    <a:pt x="230730" y="237719"/>
                  </a:cubicBezTo>
                  <a:lnTo>
                    <a:pt x="230730" y="245011"/>
                  </a:lnTo>
                  <a:cubicBezTo>
                    <a:pt x="230730" y="250845"/>
                    <a:pt x="235111" y="255220"/>
                    <a:pt x="240952" y="255220"/>
                  </a:cubicBezTo>
                  <a:lnTo>
                    <a:pt x="283301" y="255220"/>
                  </a:lnTo>
                  <a:cubicBezTo>
                    <a:pt x="286222" y="255220"/>
                    <a:pt x="287682" y="258137"/>
                    <a:pt x="287682" y="261053"/>
                  </a:cubicBezTo>
                  <a:cubicBezTo>
                    <a:pt x="284762" y="325223"/>
                    <a:pt x="232190" y="374809"/>
                    <a:pt x="167936" y="374809"/>
                  </a:cubicBezTo>
                  <a:cubicBezTo>
                    <a:pt x="103682" y="374809"/>
                    <a:pt x="51111" y="323765"/>
                    <a:pt x="48190" y="261053"/>
                  </a:cubicBezTo>
                  <a:cubicBezTo>
                    <a:pt x="48190" y="258137"/>
                    <a:pt x="49651" y="255220"/>
                    <a:pt x="52571" y="255220"/>
                  </a:cubicBezTo>
                  <a:lnTo>
                    <a:pt x="148952" y="255220"/>
                  </a:lnTo>
                  <a:cubicBezTo>
                    <a:pt x="154794" y="255220"/>
                    <a:pt x="159175" y="250845"/>
                    <a:pt x="159175" y="245011"/>
                  </a:cubicBezTo>
                  <a:lnTo>
                    <a:pt x="159175" y="239177"/>
                  </a:lnTo>
                  <a:cubicBezTo>
                    <a:pt x="159175" y="233344"/>
                    <a:pt x="154794" y="228969"/>
                    <a:pt x="148952" y="228969"/>
                  </a:cubicBezTo>
                  <a:lnTo>
                    <a:pt x="52571" y="228969"/>
                  </a:lnTo>
                  <a:cubicBezTo>
                    <a:pt x="49651" y="228969"/>
                    <a:pt x="48190" y="227510"/>
                    <a:pt x="48190" y="224593"/>
                  </a:cubicBezTo>
                  <a:lnTo>
                    <a:pt x="48190" y="207093"/>
                  </a:lnTo>
                  <a:cubicBezTo>
                    <a:pt x="48190" y="204176"/>
                    <a:pt x="49651" y="202717"/>
                    <a:pt x="52571" y="202717"/>
                  </a:cubicBezTo>
                  <a:lnTo>
                    <a:pt x="148952" y="202717"/>
                  </a:lnTo>
                  <a:cubicBezTo>
                    <a:pt x="154794" y="202717"/>
                    <a:pt x="159175" y="198342"/>
                    <a:pt x="159175" y="192509"/>
                  </a:cubicBezTo>
                  <a:lnTo>
                    <a:pt x="159175" y="185217"/>
                  </a:lnTo>
                  <a:cubicBezTo>
                    <a:pt x="159175" y="179383"/>
                    <a:pt x="154794" y="175008"/>
                    <a:pt x="148952" y="175008"/>
                  </a:cubicBezTo>
                  <a:lnTo>
                    <a:pt x="52571" y="175008"/>
                  </a:lnTo>
                  <a:cubicBezTo>
                    <a:pt x="49651" y="175008"/>
                    <a:pt x="48190" y="173549"/>
                    <a:pt x="48190" y="170633"/>
                  </a:cubicBezTo>
                  <a:lnTo>
                    <a:pt x="48190" y="151673"/>
                  </a:lnTo>
                  <a:close/>
                </a:path>
              </a:pathLst>
            </a:custGeom>
            <a:solidFill>
              <a:srgbClr val="FFFFFF"/>
            </a:solidFill>
            <a:ln w="14590"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7BA8E5D4-47D6-B92D-A1B4-528A9E42C02B}"/>
                </a:ext>
              </a:extLst>
            </p:cNvPr>
            <p:cNvSpPr/>
            <p:nvPr/>
          </p:nvSpPr>
          <p:spPr>
            <a:xfrm>
              <a:off x="5668462" y="4898293"/>
              <a:ext cx="125586" cy="27709"/>
            </a:xfrm>
            <a:custGeom>
              <a:avLst/>
              <a:gdLst>
                <a:gd name="connsiteX0" fmla="*/ 8762 w 125586"/>
                <a:gd name="connsiteY0" fmla="*/ 27710 h 27709"/>
                <a:gd name="connsiteX1" fmla="*/ 116825 w 125586"/>
                <a:gd name="connsiteY1" fmla="*/ 27710 h 27709"/>
                <a:gd name="connsiteX2" fmla="*/ 125587 w 125586"/>
                <a:gd name="connsiteY2" fmla="*/ 18959 h 27709"/>
                <a:gd name="connsiteX3" fmla="*/ 125587 w 125586"/>
                <a:gd name="connsiteY3" fmla="*/ 8750 h 27709"/>
                <a:gd name="connsiteX4" fmla="*/ 116825 w 125586"/>
                <a:gd name="connsiteY4" fmla="*/ 0 h 27709"/>
                <a:gd name="connsiteX5" fmla="*/ 8762 w 125586"/>
                <a:gd name="connsiteY5" fmla="*/ 0 h 27709"/>
                <a:gd name="connsiteX6" fmla="*/ 0 w 125586"/>
                <a:gd name="connsiteY6" fmla="*/ 8750 h 27709"/>
                <a:gd name="connsiteX7" fmla="*/ 0 w 125586"/>
                <a:gd name="connsiteY7" fmla="*/ 18959 h 27709"/>
                <a:gd name="connsiteX8" fmla="*/ 8762 w 125586"/>
                <a:gd name="connsiteY8" fmla="*/ 27710 h 2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86" h="27709">
                  <a:moveTo>
                    <a:pt x="8762" y="27710"/>
                  </a:moveTo>
                  <a:lnTo>
                    <a:pt x="116825" y="27710"/>
                  </a:lnTo>
                  <a:cubicBezTo>
                    <a:pt x="121206" y="27710"/>
                    <a:pt x="125587" y="23334"/>
                    <a:pt x="125587" y="18959"/>
                  </a:cubicBezTo>
                  <a:lnTo>
                    <a:pt x="125587" y="8750"/>
                  </a:lnTo>
                  <a:cubicBezTo>
                    <a:pt x="125587" y="4375"/>
                    <a:pt x="121206" y="0"/>
                    <a:pt x="116825" y="0"/>
                  </a:cubicBezTo>
                  <a:lnTo>
                    <a:pt x="8762" y="0"/>
                  </a:lnTo>
                  <a:cubicBezTo>
                    <a:pt x="4381" y="0"/>
                    <a:pt x="0" y="4375"/>
                    <a:pt x="0" y="8750"/>
                  </a:cubicBezTo>
                  <a:lnTo>
                    <a:pt x="0" y="18959"/>
                  </a:lnTo>
                  <a:cubicBezTo>
                    <a:pt x="0" y="24793"/>
                    <a:pt x="4381" y="27710"/>
                    <a:pt x="8762" y="27710"/>
                  </a:cubicBezTo>
                  <a:close/>
                </a:path>
              </a:pathLst>
            </a:custGeom>
            <a:solidFill>
              <a:srgbClr val="88D1DA"/>
            </a:solidFill>
            <a:ln w="14590"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2F84091E-EB9C-5E05-3170-054A9AC6A54E}"/>
                </a:ext>
              </a:extLst>
            </p:cNvPr>
            <p:cNvSpPr/>
            <p:nvPr/>
          </p:nvSpPr>
          <p:spPr>
            <a:xfrm>
              <a:off x="5667002" y="4953712"/>
              <a:ext cx="125587" cy="27709"/>
            </a:xfrm>
            <a:custGeom>
              <a:avLst/>
              <a:gdLst>
                <a:gd name="connsiteX0" fmla="*/ 8762 w 125587"/>
                <a:gd name="connsiteY0" fmla="*/ 27710 h 27709"/>
                <a:gd name="connsiteX1" fmla="*/ 116825 w 125587"/>
                <a:gd name="connsiteY1" fmla="*/ 27710 h 27709"/>
                <a:gd name="connsiteX2" fmla="*/ 125587 w 125587"/>
                <a:gd name="connsiteY2" fmla="*/ 18959 h 27709"/>
                <a:gd name="connsiteX3" fmla="*/ 125587 w 125587"/>
                <a:gd name="connsiteY3" fmla="*/ 8750 h 27709"/>
                <a:gd name="connsiteX4" fmla="*/ 116825 w 125587"/>
                <a:gd name="connsiteY4" fmla="*/ 0 h 27709"/>
                <a:gd name="connsiteX5" fmla="*/ 8762 w 125587"/>
                <a:gd name="connsiteY5" fmla="*/ 0 h 27709"/>
                <a:gd name="connsiteX6" fmla="*/ 0 w 125587"/>
                <a:gd name="connsiteY6" fmla="*/ 8750 h 27709"/>
                <a:gd name="connsiteX7" fmla="*/ 0 w 125587"/>
                <a:gd name="connsiteY7" fmla="*/ 18959 h 27709"/>
                <a:gd name="connsiteX8" fmla="*/ 8762 w 125587"/>
                <a:gd name="connsiteY8" fmla="*/ 27710 h 2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87" h="27709">
                  <a:moveTo>
                    <a:pt x="8762" y="27710"/>
                  </a:moveTo>
                  <a:lnTo>
                    <a:pt x="116825" y="27710"/>
                  </a:lnTo>
                  <a:cubicBezTo>
                    <a:pt x="121206" y="27710"/>
                    <a:pt x="125587" y="23334"/>
                    <a:pt x="125587" y="18959"/>
                  </a:cubicBezTo>
                  <a:lnTo>
                    <a:pt x="125587" y="8750"/>
                  </a:lnTo>
                  <a:cubicBezTo>
                    <a:pt x="125587" y="4375"/>
                    <a:pt x="121206" y="0"/>
                    <a:pt x="116825" y="0"/>
                  </a:cubicBezTo>
                  <a:lnTo>
                    <a:pt x="8762" y="0"/>
                  </a:lnTo>
                  <a:cubicBezTo>
                    <a:pt x="4381" y="0"/>
                    <a:pt x="0" y="4375"/>
                    <a:pt x="0" y="8750"/>
                  </a:cubicBezTo>
                  <a:lnTo>
                    <a:pt x="0" y="18959"/>
                  </a:lnTo>
                  <a:cubicBezTo>
                    <a:pt x="0" y="23334"/>
                    <a:pt x="4381" y="27710"/>
                    <a:pt x="8762" y="27710"/>
                  </a:cubicBezTo>
                  <a:close/>
                </a:path>
              </a:pathLst>
            </a:custGeom>
            <a:solidFill>
              <a:srgbClr val="88D1DA"/>
            </a:solidFill>
            <a:ln w="14590"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C6451974-7D81-F80B-ECBD-2B1181E974C3}"/>
                </a:ext>
              </a:extLst>
            </p:cNvPr>
            <p:cNvSpPr/>
            <p:nvPr/>
          </p:nvSpPr>
          <p:spPr>
            <a:xfrm>
              <a:off x="5668179" y="5009131"/>
              <a:ext cx="125870" cy="27709"/>
            </a:xfrm>
            <a:custGeom>
              <a:avLst/>
              <a:gdLst>
                <a:gd name="connsiteX0" fmla="*/ 9045 w 125870"/>
                <a:gd name="connsiteY0" fmla="*/ 27710 h 27709"/>
                <a:gd name="connsiteX1" fmla="*/ 117108 w 125870"/>
                <a:gd name="connsiteY1" fmla="*/ 27710 h 27709"/>
                <a:gd name="connsiteX2" fmla="*/ 125870 w 125870"/>
                <a:gd name="connsiteY2" fmla="*/ 18959 h 27709"/>
                <a:gd name="connsiteX3" fmla="*/ 125870 w 125870"/>
                <a:gd name="connsiteY3" fmla="*/ 8750 h 27709"/>
                <a:gd name="connsiteX4" fmla="*/ 117108 w 125870"/>
                <a:gd name="connsiteY4" fmla="*/ 0 h 27709"/>
                <a:gd name="connsiteX5" fmla="*/ 9045 w 125870"/>
                <a:gd name="connsiteY5" fmla="*/ 0 h 27709"/>
                <a:gd name="connsiteX6" fmla="*/ 283 w 125870"/>
                <a:gd name="connsiteY6" fmla="*/ 8750 h 27709"/>
                <a:gd name="connsiteX7" fmla="*/ 283 w 125870"/>
                <a:gd name="connsiteY7" fmla="*/ 18959 h 27709"/>
                <a:gd name="connsiteX8" fmla="*/ 9045 w 125870"/>
                <a:gd name="connsiteY8" fmla="*/ 27710 h 2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870" h="27709">
                  <a:moveTo>
                    <a:pt x="9045" y="27710"/>
                  </a:moveTo>
                  <a:lnTo>
                    <a:pt x="117108" y="27710"/>
                  </a:lnTo>
                  <a:cubicBezTo>
                    <a:pt x="121489" y="27710"/>
                    <a:pt x="125870" y="23334"/>
                    <a:pt x="125870" y="18959"/>
                  </a:cubicBezTo>
                  <a:lnTo>
                    <a:pt x="125870" y="8750"/>
                  </a:lnTo>
                  <a:cubicBezTo>
                    <a:pt x="125870" y="4375"/>
                    <a:pt x="121489" y="0"/>
                    <a:pt x="117108" y="0"/>
                  </a:cubicBezTo>
                  <a:lnTo>
                    <a:pt x="9045" y="0"/>
                  </a:lnTo>
                  <a:cubicBezTo>
                    <a:pt x="4664" y="0"/>
                    <a:pt x="283" y="4375"/>
                    <a:pt x="283" y="8750"/>
                  </a:cubicBezTo>
                  <a:lnTo>
                    <a:pt x="283" y="18959"/>
                  </a:lnTo>
                  <a:cubicBezTo>
                    <a:pt x="-1177" y="23334"/>
                    <a:pt x="3204" y="27710"/>
                    <a:pt x="9045" y="27710"/>
                  </a:cubicBezTo>
                  <a:close/>
                </a:path>
              </a:pathLst>
            </a:custGeom>
            <a:solidFill>
              <a:srgbClr val="88D1DA"/>
            </a:solidFill>
            <a:ln w="14590" cap="flat">
              <a:noFill/>
              <a:prstDash val="solid"/>
              <a:miter/>
            </a:ln>
          </p:spPr>
          <p:txBody>
            <a:bodyPr rtlCol="0" anchor="ctr"/>
            <a:lstStyle/>
            <a:p>
              <a:endParaRPr lang="en-US"/>
            </a:p>
          </p:txBody>
        </p:sp>
      </p:grpSp>
      <p:sp>
        <p:nvSpPr>
          <p:cNvPr id="96" name="Text Placeholder 32">
            <a:extLst>
              <a:ext uri="{FF2B5EF4-FFF2-40B4-BE49-F238E27FC236}">
                <a16:creationId xmlns:a16="http://schemas.microsoft.com/office/drawing/2014/main" id="{C3DD0260-C53F-89BB-1933-1B8D9F7EA139}"/>
              </a:ext>
            </a:extLst>
          </p:cNvPr>
          <p:cNvSpPr>
            <a:spLocks noGrp="1"/>
          </p:cNvSpPr>
          <p:nvPr>
            <p:ph type="body" sz="quarter" idx="48" hasCustomPrompt="1"/>
          </p:nvPr>
        </p:nvSpPr>
        <p:spPr>
          <a:xfrm>
            <a:off x="584395" y="4246007"/>
            <a:ext cx="6599988" cy="1899940"/>
          </a:xfrm>
          <a:prstGeom prst="rect">
            <a:avLst/>
          </a:prstGeom>
        </p:spPr>
        <p:txBody>
          <a:bodyPr numCol="2" spcCol="288000" anchor="t">
            <a:noAutofit/>
          </a:bodyPr>
          <a:lstStyle>
            <a:lvl1pPr marL="0" indent="0" algn="l">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pic>
        <p:nvPicPr>
          <p:cNvPr id="10" name="Picture 9">
            <a:extLst>
              <a:ext uri="{FF2B5EF4-FFF2-40B4-BE49-F238E27FC236}">
                <a16:creationId xmlns:a16="http://schemas.microsoft.com/office/drawing/2014/main" id="{2EA088AA-7F9D-63AA-90D5-91C5BE206214}"/>
              </a:ext>
            </a:extLst>
          </p:cNvPr>
          <p:cNvPicPr>
            <a:picLocks noChangeAspect="1"/>
          </p:cNvPicPr>
          <p:nvPr userDrawn="1"/>
        </p:nvPicPr>
        <p:blipFill>
          <a:blip r:embed="rId2"/>
          <a:stretch>
            <a:fillRect/>
          </a:stretch>
        </p:blipFill>
        <p:spPr>
          <a:xfrm>
            <a:off x="473749" y="9930682"/>
            <a:ext cx="1501355" cy="334309"/>
          </a:xfrm>
          <a:prstGeom prst="rect">
            <a:avLst/>
          </a:prstGeom>
        </p:spPr>
      </p:pic>
    </p:spTree>
    <p:extLst>
      <p:ext uri="{BB962C8B-B14F-4D97-AF65-F5344CB8AC3E}">
        <p14:creationId xmlns:p14="http://schemas.microsoft.com/office/powerpoint/2010/main" val="3351791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out/Intro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B9CACD-95F6-C740-9957-885B4EF0752C}"/>
              </a:ext>
            </a:extLst>
          </p:cNvPr>
          <p:cNvSpPr/>
          <p:nvPr userDrawn="1"/>
        </p:nvSpPr>
        <p:spPr>
          <a:xfrm>
            <a:off x="525586" y="1811867"/>
            <a:ext cx="4912688" cy="8342510"/>
          </a:xfrm>
          <a:prstGeom prst="rect">
            <a:avLst/>
          </a:prstGeom>
          <a:solidFill>
            <a:srgbClr val="1D4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12" name="Picture Placeholder 3">
            <a:extLst>
              <a:ext uri="{FF2B5EF4-FFF2-40B4-BE49-F238E27FC236}">
                <a16:creationId xmlns:a16="http://schemas.microsoft.com/office/drawing/2014/main" id="{1B053317-9B63-0F46-9FAE-76C882544D89}"/>
              </a:ext>
            </a:extLst>
          </p:cNvPr>
          <p:cNvSpPr>
            <a:spLocks noGrp="1"/>
          </p:cNvSpPr>
          <p:nvPr>
            <p:ph type="pic" sz="quarter" idx="10"/>
          </p:nvPr>
        </p:nvSpPr>
        <p:spPr>
          <a:xfrm>
            <a:off x="2926339" y="576179"/>
            <a:ext cx="4107750" cy="5805757"/>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45" name="Text Placeholder 32">
            <a:extLst>
              <a:ext uri="{FF2B5EF4-FFF2-40B4-BE49-F238E27FC236}">
                <a16:creationId xmlns:a16="http://schemas.microsoft.com/office/drawing/2014/main" id="{66785BF5-4C01-4BA0-B7B8-E20F3597AD1E}"/>
              </a:ext>
            </a:extLst>
          </p:cNvPr>
          <p:cNvSpPr>
            <a:spLocks noGrp="1"/>
          </p:cNvSpPr>
          <p:nvPr>
            <p:ph type="body" sz="quarter" idx="47" hasCustomPrompt="1"/>
          </p:nvPr>
        </p:nvSpPr>
        <p:spPr>
          <a:xfrm>
            <a:off x="833868" y="6914471"/>
            <a:ext cx="4184942" cy="795499"/>
          </a:xfrm>
          <a:prstGeom prst="rect">
            <a:avLst/>
          </a:prstGeom>
        </p:spPr>
        <p:txBody>
          <a:bodyPr>
            <a:noAutofit/>
          </a:bodyPr>
          <a:lstStyle>
            <a:lvl1pPr marL="0" indent="0" algn="l">
              <a:buNone/>
              <a:defRPr sz="1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46" name="Text Placeholder 32">
            <a:extLst>
              <a:ext uri="{FF2B5EF4-FFF2-40B4-BE49-F238E27FC236}">
                <a16:creationId xmlns:a16="http://schemas.microsoft.com/office/drawing/2014/main" id="{59A563F4-B2A2-EB26-7DA9-8BD1D399687D}"/>
              </a:ext>
            </a:extLst>
          </p:cNvPr>
          <p:cNvSpPr>
            <a:spLocks noGrp="1"/>
          </p:cNvSpPr>
          <p:nvPr>
            <p:ph type="body" sz="quarter" idx="48" hasCustomPrompt="1"/>
          </p:nvPr>
        </p:nvSpPr>
        <p:spPr>
          <a:xfrm>
            <a:off x="841421" y="7946577"/>
            <a:ext cx="4179282" cy="1851989"/>
          </a:xfrm>
          <a:prstGeom prst="rect">
            <a:avLst/>
          </a:prstGeom>
        </p:spPr>
        <p:txBody>
          <a:bodyPr numCol="1" spcCol="288000" anchor="t">
            <a:noAutofit/>
          </a:bodyPr>
          <a:lstStyle>
            <a:lvl1pPr marL="0" indent="0" algn="l">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47" name="Slide Number Placeholder 5">
            <a:extLst>
              <a:ext uri="{FF2B5EF4-FFF2-40B4-BE49-F238E27FC236}">
                <a16:creationId xmlns:a16="http://schemas.microsoft.com/office/drawing/2014/main" id="{933E811B-E334-0F7C-96BF-3AF40B7D9255}"/>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670157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01">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57E9DDA3-5508-124F-B846-4CE77542FE4E}"/>
              </a:ext>
            </a:extLst>
          </p:cNvPr>
          <p:cNvSpPr/>
          <p:nvPr userDrawn="1"/>
        </p:nvSpPr>
        <p:spPr>
          <a:xfrm rot="5400000">
            <a:off x="-4427392" y="4449477"/>
            <a:ext cx="10670783" cy="1813889"/>
          </a:xfrm>
          <a:prstGeom prst="rect">
            <a:avLst/>
          </a:prstGeom>
          <a:solidFill>
            <a:srgbClr val="F26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solidFill>
                <a:srgbClr val="05203D"/>
              </a:solidFill>
              <a:latin typeface="Calibri" panose="020F0502020204030204" pitchFamily="34" charset="0"/>
              <a:cs typeface="Calibri" panose="020F0502020204030204" pitchFamily="34" charset="0"/>
            </a:endParaRPr>
          </a:p>
        </p:txBody>
      </p:sp>
      <p:sp>
        <p:nvSpPr>
          <p:cNvPr id="106" name="Text Placeholder 32">
            <a:extLst>
              <a:ext uri="{FF2B5EF4-FFF2-40B4-BE49-F238E27FC236}">
                <a16:creationId xmlns:a16="http://schemas.microsoft.com/office/drawing/2014/main" id="{86B01A13-C668-430D-CFC5-265C5B6253D7}"/>
              </a:ext>
            </a:extLst>
          </p:cNvPr>
          <p:cNvSpPr>
            <a:spLocks noGrp="1"/>
          </p:cNvSpPr>
          <p:nvPr>
            <p:ph type="body" sz="quarter" idx="11" hasCustomPrompt="1"/>
          </p:nvPr>
        </p:nvSpPr>
        <p:spPr>
          <a:xfrm>
            <a:off x="2441679" y="3334709"/>
            <a:ext cx="648000" cy="292876"/>
          </a:xfrm>
          <a:prstGeom prst="rect">
            <a:avLst/>
          </a:prstGeom>
        </p:spPr>
        <p:txBody>
          <a:bodyPr anchor="ctr">
            <a:noAutofit/>
          </a:bodyPr>
          <a:lstStyle>
            <a:lvl1pPr marL="0" indent="0" algn="ctr">
              <a:buNone/>
              <a:defRPr sz="2200" b="1" i="0">
                <a:solidFill>
                  <a:srgbClr val="F2665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01</a:t>
            </a:r>
            <a:endParaRPr lang="en-US" dirty="0"/>
          </a:p>
        </p:txBody>
      </p:sp>
      <p:sp>
        <p:nvSpPr>
          <p:cNvPr id="107" name="Text Placeholder 32">
            <a:extLst>
              <a:ext uri="{FF2B5EF4-FFF2-40B4-BE49-F238E27FC236}">
                <a16:creationId xmlns:a16="http://schemas.microsoft.com/office/drawing/2014/main" id="{30355578-E745-9BD0-A856-DBEC9CDCF6BA}"/>
              </a:ext>
            </a:extLst>
          </p:cNvPr>
          <p:cNvSpPr>
            <a:spLocks noGrp="1"/>
          </p:cNvSpPr>
          <p:nvPr>
            <p:ph type="body" sz="quarter" idx="49" hasCustomPrompt="1"/>
          </p:nvPr>
        </p:nvSpPr>
        <p:spPr>
          <a:xfrm>
            <a:off x="3144635" y="3334709"/>
            <a:ext cx="3544003" cy="292876"/>
          </a:xfrm>
          <a:prstGeom prst="rect">
            <a:avLst/>
          </a:prstGeom>
        </p:spPr>
        <p:txBody>
          <a:bodyPr anchor="ctr">
            <a:noAutofit/>
          </a:bodyPr>
          <a:lstStyle>
            <a:lvl1pPr marL="0" indent="0" algn="l">
              <a:buNone/>
              <a:defRPr sz="1400" b="0" i="0">
                <a:solidFill>
                  <a:srgbClr val="1D4C6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Introduction</a:t>
            </a:r>
            <a:endParaRPr lang="en-US" dirty="0"/>
          </a:p>
        </p:txBody>
      </p:sp>
      <p:sp>
        <p:nvSpPr>
          <p:cNvPr id="108" name="Text Placeholder 32">
            <a:extLst>
              <a:ext uri="{FF2B5EF4-FFF2-40B4-BE49-F238E27FC236}">
                <a16:creationId xmlns:a16="http://schemas.microsoft.com/office/drawing/2014/main" id="{1483D1AB-5DBE-ED13-C638-D187E00E754A}"/>
              </a:ext>
            </a:extLst>
          </p:cNvPr>
          <p:cNvSpPr>
            <a:spLocks noGrp="1"/>
          </p:cNvSpPr>
          <p:nvPr>
            <p:ph type="body" sz="quarter" idx="13" hasCustomPrompt="1"/>
          </p:nvPr>
        </p:nvSpPr>
        <p:spPr>
          <a:xfrm>
            <a:off x="2441679" y="3809951"/>
            <a:ext cx="648000" cy="292876"/>
          </a:xfrm>
          <a:prstGeom prst="rect">
            <a:avLst/>
          </a:prstGeom>
        </p:spPr>
        <p:txBody>
          <a:bodyPr anchor="ctr">
            <a:noAutofit/>
          </a:bodyPr>
          <a:lstStyle>
            <a:lvl1pPr marL="0" indent="0" algn="ctr">
              <a:buNone/>
              <a:defRPr sz="2200" b="1" i="0">
                <a:solidFill>
                  <a:srgbClr val="F2665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02</a:t>
            </a:r>
            <a:endParaRPr lang="en-US" dirty="0"/>
          </a:p>
        </p:txBody>
      </p:sp>
      <p:sp>
        <p:nvSpPr>
          <p:cNvPr id="109" name="Text Placeholder 32">
            <a:extLst>
              <a:ext uri="{FF2B5EF4-FFF2-40B4-BE49-F238E27FC236}">
                <a16:creationId xmlns:a16="http://schemas.microsoft.com/office/drawing/2014/main" id="{0E904D35-974C-377E-0B62-7E1FEA95A52A}"/>
              </a:ext>
            </a:extLst>
          </p:cNvPr>
          <p:cNvSpPr>
            <a:spLocks noGrp="1"/>
          </p:cNvSpPr>
          <p:nvPr>
            <p:ph type="body" sz="quarter" idx="14" hasCustomPrompt="1"/>
          </p:nvPr>
        </p:nvSpPr>
        <p:spPr>
          <a:xfrm>
            <a:off x="3144635" y="3810077"/>
            <a:ext cx="3544003" cy="293549"/>
          </a:xfrm>
          <a:prstGeom prst="rect">
            <a:avLst/>
          </a:prstGeom>
        </p:spPr>
        <p:txBody>
          <a:bodyPr anchor="ctr">
            <a:noAutofit/>
          </a:bodyPr>
          <a:lstStyle>
            <a:lvl1pPr marL="0" marR="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sz="1400" b="0" i="0">
                <a:solidFill>
                  <a:srgbClr val="1D4C6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marL="0" marR="0" lvl="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lang="en-GB" dirty="0"/>
              <a:t>About us</a:t>
            </a:r>
            <a:endParaRPr lang="en-US" dirty="0"/>
          </a:p>
        </p:txBody>
      </p:sp>
      <p:sp>
        <p:nvSpPr>
          <p:cNvPr id="110" name="Text Placeholder 32">
            <a:extLst>
              <a:ext uri="{FF2B5EF4-FFF2-40B4-BE49-F238E27FC236}">
                <a16:creationId xmlns:a16="http://schemas.microsoft.com/office/drawing/2014/main" id="{04638117-ED94-CB12-A38B-3D197075E661}"/>
              </a:ext>
            </a:extLst>
          </p:cNvPr>
          <p:cNvSpPr>
            <a:spLocks noGrp="1"/>
          </p:cNvSpPr>
          <p:nvPr>
            <p:ph type="body" sz="quarter" idx="15" hasCustomPrompt="1"/>
          </p:nvPr>
        </p:nvSpPr>
        <p:spPr>
          <a:xfrm>
            <a:off x="2441679" y="4311085"/>
            <a:ext cx="648000" cy="292876"/>
          </a:xfrm>
          <a:prstGeom prst="rect">
            <a:avLst/>
          </a:prstGeom>
        </p:spPr>
        <p:txBody>
          <a:bodyPr anchor="ctr">
            <a:noAutofit/>
          </a:bodyPr>
          <a:lstStyle>
            <a:lvl1pPr marL="0" indent="0" algn="ctr">
              <a:buNone/>
              <a:defRPr sz="2200" b="1" i="0">
                <a:solidFill>
                  <a:srgbClr val="F2665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03</a:t>
            </a:r>
            <a:endParaRPr lang="en-US" dirty="0"/>
          </a:p>
        </p:txBody>
      </p:sp>
      <p:sp>
        <p:nvSpPr>
          <p:cNvPr id="111" name="Text Placeholder 32">
            <a:extLst>
              <a:ext uri="{FF2B5EF4-FFF2-40B4-BE49-F238E27FC236}">
                <a16:creationId xmlns:a16="http://schemas.microsoft.com/office/drawing/2014/main" id="{BF7573CD-5D0E-98EF-D198-D00F02C59AC1}"/>
              </a:ext>
            </a:extLst>
          </p:cNvPr>
          <p:cNvSpPr>
            <a:spLocks noGrp="1"/>
          </p:cNvSpPr>
          <p:nvPr>
            <p:ph type="body" sz="quarter" idx="19" hasCustomPrompt="1"/>
          </p:nvPr>
        </p:nvSpPr>
        <p:spPr>
          <a:xfrm>
            <a:off x="3144635" y="4311085"/>
            <a:ext cx="3544003" cy="292876"/>
          </a:xfrm>
          <a:prstGeom prst="rect">
            <a:avLst/>
          </a:prstGeom>
        </p:spPr>
        <p:txBody>
          <a:bodyPr anchor="ctr">
            <a:noAutofit/>
          </a:bodyPr>
          <a:lstStyle>
            <a:lvl1pPr marL="0" indent="0" algn="l">
              <a:buNone/>
              <a:defRPr sz="1400" b="0" i="0">
                <a:solidFill>
                  <a:srgbClr val="1D4C6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The Project</a:t>
            </a:r>
            <a:endParaRPr lang="en-US" dirty="0"/>
          </a:p>
        </p:txBody>
      </p:sp>
      <p:sp>
        <p:nvSpPr>
          <p:cNvPr id="112" name="Text Placeholder 32">
            <a:extLst>
              <a:ext uri="{FF2B5EF4-FFF2-40B4-BE49-F238E27FC236}">
                <a16:creationId xmlns:a16="http://schemas.microsoft.com/office/drawing/2014/main" id="{001CD029-76BF-5267-FCC9-AC374458EC63}"/>
              </a:ext>
            </a:extLst>
          </p:cNvPr>
          <p:cNvSpPr>
            <a:spLocks noGrp="1"/>
          </p:cNvSpPr>
          <p:nvPr>
            <p:ph type="body" sz="quarter" idx="17" hasCustomPrompt="1"/>
          </p:nvPr>
        </p:nvSpPr>
        <p:spPr>
          <a:xfrm>
            <a:off x="2441679" y="4812040"/>
            <a:ext cx="648000" cy="292876"/>
          </a:xfrm>
          <a:prstGeom prst="rect">
            <a:avLst/>
          </a:prstGeom>
        </p:spPr>
        <p:txBody>
          <a:bodyPr anchor="ctr">
            <a:noAutofit/>
          </a:bodyPr>
          <a:lstStyle>
            <a:lvl1pPr marL="0" indent="0" algn="ctr">
              <a:buNone/>
              <a:defRPr sz="2200" b="1" i="0">
                <a:solidFill>
                  <a:srgbClr val="F2665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04</a:t>
            </a:r>
            <a:endParaRPr lang="en-US" dirty="0"/>
          </a:p>
        </p:txBody>
      </p:sp>
      <p:sp>
        <p:nvSpPr>
          <p:cNvPr id="113" name="Text Placeholder 32">
            <a:extLst>
              <a:ext uri="{FF2B5EF4-FFF2-40B4-BE49-F238E27FC236}">
                <a16:creationId xmlns:a16="http://schemas.microsoft.com/office/drawing/2014/main" id="{9D496F3A-9EAD-7E5B-7683-3530771E57DB}"/>
              </a:ext>
            </a:extLst>
          </p:cNvPr>
          <p:cNvSpPr>
            <a:spLocks noGrp="1"/>
          </p:cNvSpPr>
          <p:nvPr>
            <p:ph type="body" sz="quarter" idx="20" hasCustomPrompt="1"/>
          </p:nvPr>
        </p:nvSpPr>
        <p:spPr>
          <a:xfrm>
            <a:off x="3144635" y="4812040"/>
            <a:ext cx="3544003" cy="292876"/>
          </a:xfrm>
          <a:prstGeom prst="rect">
            <a:avLst/>
          </a:prstGeom>
        </p:spPr>
        <p:txBody>
          <a:bodyPr anchor="ctr">
            <a:noAutofit/>
          </a:bodyPr>
          <a:lstStyle>
            <a:lvl1pPr marL="0" indent="0" algn="l">
              <a:buNone/>
              <a:defRPr sz="1400" b="0" i="0">
                <a:solidFill>
                  <a:srgbClr val="1D4C6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Gallery</a:t>
            </a:r>
            <a:endParaRPr lang="en-US" dirty="0"/>
          </a:p>
        </p:txBody>
      </p:sp>
      <p:sp>
        <p:nvSpPr>
          <p:cNvPr id="114" name="Text Placeholder 32">
            <a:extLst>
              <a:ext uri="{FF2B5EF4-FFF2-40B4-BE49-F238E27FC236}">
                <a16:creationId xmlns:a16="http://schemas.microsoft.com/office/drawing/2014/main" id="{625508FB-1E5C-3437-B4C8-AF2A4553D848}"/>
              </a:ext>
            </a:extLst>
          </p:cNvPr>
          <p:cNvSpPr>
            <a:spLocks noGrp="1"/>
          </p:cNvSpPr>
          <p:nvPr>
            <p:ph type="body" sz="quarter" idx="21" hasCustomPrompt="1"/>
          </p:nvPr>
        </p:nvSpPr>
        <p:spPr>
          <a:xfrm>
            <a:off x="2441679" y="5313830"/>
            <a:ext cx="648000" cy="292876"/>
          </a:xfrm>
          <a:prstGeom prst="rect">
            <a:avLst/>
          </a:prstGeom>
        </p:spPr>
        <p:txBody>
          <a:bodyPr anchor="ctr">
            <a:noAutofit/>
          </a:bodyPr>
          <a:lstStyle>
            <a:lvl1pPr marL="0" indent="0" algn="ctr">
              <a:buNone/>
              <a:defRPr sz="2200" b="1" i="0">
                <a:solidFill>
                  <a:srgbClr val="F2665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05</a:t>
            </a:r>
            <a:endParaRPr lang="en-US" dirty="0"/>
          </a:p>
        </p:txBody>
      </p:sp>
      <p:sp>
        <p:nvSpPr>
          <p:cNvPr id="115" name="Text Placeholder 32">
            <a:extLst>
              <a:ext uri="{FF2B5EF4-FFF2-40B4-BE49-F238E27FC236}">
                <a16:creationId xmlns:a16="http://schemas.microsoft.com/office/drawing/2014/main" id="{021C53BA-EBD7-A22B-1913-D8525ED841B5}"/>
              </a:ext>
            </a:extLst>
          </p:cNvPr>
          <p:cNvSpPr>
            <a:spLocks noGrp="1"/>
          </p:cNvSpPr>
          <p:nvPr>
            <p:ph type="body" sz="quarter" idx="22" hasCustomPrompt="1"/>
          </p:nvPr>
        </p:nvSpPr>
        <p:spPr>
          <a:xfrm>
            <a:off x="3144635" y="5313830"/>
            <a:ext cx="3544003" cy="292876"/>
          </a:xfrm>
          <a:prstGeom prst="rect">
            <a:avLst/>
          </a:prstGeom>
        </p:spPr>
        <p:txBody>
          <a:bodyPr anchor="ctr">
            <a:noAutofit/>
          </a:bodyPr>
          <a:lstStyle>
            <a:lvl1pPr marL="0" indent="0" algn="l">
              <a:buNone/>
              <a:defRPr sz="1400" b="0" i="0">
                <a:solidFill>
                  <a:srgbClr val="1D4C6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Our Team</a:t>
            </a:r>
            <a:endParaRPr lang="en-US" dirty="0"/>
          </a:p>
        </p:txBody>
      </p:sp>
      <p:sp>
        <p:nvSpPr>
          <p:cNvPr id="116" name="Text Placeholder 32">
            <a:extLst>
              <a:ext uri="{FF2B5EF4-FFF2-40B4-BE49-F238E27FC236}">
                <a16:creationId xmlns:a16="http://schemas.microsoft.com/office/drawing/2014/main" id="{73326E23-3F69-8B45-7ADA-61E5806C8AD1}"/>
              </a:ext>
            </a:extLst>
          </p:cNvPr>
          <p:cNvSpPr>
            <a:spLocks noGrp="1"/>
          </p:cNvSpPr>
          <p:nvPr>
            <p:ph type="body" sz="quarter" idx="51" hasCustomPrompt="1"/>
          </p:nvPr>
        </p:nvSpPr>
        <p:spPr>
          <a:xfrm>
            <a:off x="2451319" y="5843026"/>
            <a:ext cx="648000" cy="292876"/>
          </a:xfrm>
          <a:prstGeom prst="rect">
            <a:avLst/>
          </a:prstGeom>
        </p:spPr>
        <p:txBody>
          <a:bodyPr anchor="ctr">
            <a:noAutofit/>
          </a:bodyPr>
          <a:lstStyle>
            <a:lvl1pPr marL="0" indent="0" algn="ctr">
              <a:buNone/>
              <a:defRPr sz="2200" b="1" i="0">
                <a:solidFill>
                  <a:srgbClr val="F2665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06</a:t>
            </a:r>
            <a:endParaRPr lang="en-US" dirty="0"/>
          </a:p>
        </p:txBody>
      </p:sp>
      <p:sp>
        <p:nvSpPr>
          <p:cNvPr id="117" name="Text Placeholder 32">
            <a:extLst>
              <a:ext uri="{FF2B5EF4-FFF2-40B4-BE49-F238E27FC236}">
                <a16:creationId xmlns:a16="http://schemas.microsoft.com/office/drawing/2014/main" id="{89786B18-DBC8-6850-DD58-ACA1ACFB09E2}"/>
              </a:ext>
            </a:extLst>
          </p:cNvPr>
          <p:cNvSpPr>
            <a:spLocks noGrp="1"/>
          </p:cNvSpPr>
          <p:nvPr>
            <p:ph type="body" sz="quarter" idx="52" hasCustomPrompt="1"/>
          </p:nvPr>
        </p:nvSpPr>
        <p:spPr>
          <a:xfrm>
            <a:off x="3154275" y="5843026"/>
            <a:ext cx="3544003" cy="292876"/>
          </a:xfrm>
          <a:prstGeom prst="rect">
            <a:avLst/>
          </a:prstGeom>
        </p:spPr>
        <p:txBody>
          <a:bodyPr anchor="ctr">
            <a:noAutofit/>
          </a:bodyPr>
          <a:lstStyle>
            <a:lvl1pPr marL="0" indent="0" algn="l">
              <a:buNone/>
              <a:defRPr sz="1400" b="0" i="0">
                <a:solidFill>
                  <a:srgbClr val="1D4C6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Question and Answers</a:t>
            </a:r>
            <a:endParaRPr lang="en-US" dirty="0"/>
          </a:p>
        </p:txBody>
      </p:sp>
      <p:sp>
        <p:nvSpPr>
          <p:cNvPr id="118" name="Text Placeholder 32">
            <a:extLst>
              <a:ext uri="{FF2B5EF4-FFF2-40B4-BE49-F238E27FC236}">
                <a16:creationId xmlns:a16="http://schemas.microsoft.com/office/drawing/2014/main" id="{5E3514C3-47EA-6B09-C5A8-5B292E47E30C}"/>
              </a:ext>
            </a:extLst>
          </p:cNvPr>
          <p:cNvSpPr>
            <a:spLocks noGrp="1"/>
          </p:cNvSpPr>
          <p:nvPr>
            <p:ph type="body" sz="quarter" idx="53" hasCustomPrompt="1"/>
          </p:nvPr>
        </p:nvSpPr>
        <p:spPr>
          <a:xfrm>
            <a:off x="2451319" y="6333258"/>
            <a:ext cx="648000" cy="292876"/>
          </a:xfrm>
          <a:prstGeom prst="rect">
            <a:avLst/>
          </a:prstGeom>
        </p:spPr>
        <p:txBody>
          <a:bodyPr anchor="ctr">
            <a:noAutofit/>
          </a:bodyPr>
          <a:lstStyle>
            <a:lvl1pPr marL="0" indent="0" algn="ctr">
              <a:buNone/>
              <a:defRPr sz="2200" b="1" i="0">
                <a:solidFill>
                  <a:srgbClr val="F2665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07</a:t>
            </a:r>
            <a:endParaRPr lang="en-US" dirty="0"/>
          </a:p>
        </p:txBody>
      </p:sp>
      <p:sp>
        <p:nvSpPr>
          <p:cNvPr id="119" name="Text Placeholder 32">
            <a:extLst>
              <a:ext uri="{FF2B5EF4-FFF2-40B4-BE49-F238E27FC236}">
                <a16:creationId xmlns:a16="http://schemas.microsoft.com/office/drawing/2014/main" id="{5535D7EB-A9E1-30C4-B0DE-D9400C7E67D2}"/>
              </a:ext>
            </a:extLst>
          </p:cNvPr>
          <p:cNvSpPr>
            <a:spLocks noGrp="1"/>
          </p:cNvSpPr>
          <p:nvPr>
            <p:ph type="body" sz="quarter" idx="54" hasCustomPrompt="1"/>
          </p:nvPr>
        </p:nvSpPr>
        <p:spPr>
          <a:xfrm>
            <a:off x="3154275" y="6333258"/>
            <a:ext cx="3544003" cy="292876"/>
          </a:xfrm>
          <a:prstGeom prst="rect">
            <a:avLst/>
          </a:prstGeom>
        </p:spPr>
        <p:txBody>
          <a:bodyPr anchor="ctr">
            <a:noAutofit/>
          </a:bodyPr>
          <a:lstStyle>
            <a:lvl1pPr marL="0" indent="0" algn="l">
              <a:buNone/>
              <a:defRPr sz="1400" b="0" i="0">
                <a:solidFill>
                  <a:srgbClr val="1D4C6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Conclusion</a:t>
            </a:r>
            <a:endParaRPr lang="en-US" dirty="0"/>
          </a:p>
        </p:txBody>
      </p:sp>
      <p:sp>
        <p:nvSpPr>
          <p:cNvPr id="120" name="Rectangle 119">
            <a:extLst>
              <a:ext uri="{FF2B5EF4-FFF2-40B4-BE49-F238E27FC236}">
                <a16:creationId xmlns:a16="http://schemas.microsoft.com/office/drawing/2014/main" id="{F4EDF43A-A99F-4A97-38E2-70E7763FA490}"/>
              </a:ext>
            </a:extLst>
          </p:cNvPr>
          <p:cNvSpPr/>
          <p:nvPr userDrawn="1"/>
        </p:nvSpPr>
        <p:spPr>
          <a:xfrm>
            <a:off x="4012582" y="8145739"/>
            <a:ext cx="2798733" cy="461665"/>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00" dirty="0">
                <a:solidFill>
                  <a:srgbClr val="1D4C60"/>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National Agency. Neither the European Union nor National Agency can be held responsible for them.</a:t>
            </a:r>
          </a:p>
        </p:txBody>
      </p:sp>
      <p:sp>
        <p:nvSpPr>
          <p:cNvPr id="81" name="Slide Number Placeholder 5">
            <a:extLst>
              <a:ext uri="{FF2B5EF4-FFF2-40B4-BE49-F238E27FC236}">
                <a16:creationId xmlns:a16="http://schemas.microsoft.com/office/drawing/2014/main" id="{184564D9-D416-2621-9930-A15549C59F96}"/>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1D4C60"/>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32">
            <a:extLst>
              <a:ext uri="{FF2B5EF4-FFF2-40B4-BE49-F238E27FC236}">
                <a16:creationId xmlns:a16="http://schemas.microsoft.com/office/drawing/2014/main" id="{3B553DEC-998F-8A1E-0E1C-A0745A099934}"/>
              </a:ext>
            </a:extLst>
          </p:cNvPr>
          <p:cNvSpPr>
            <a:spLocks noGrp="1"/>
          </p:cNvSpPr>
          <p:nvPr>
            <p:ph type="body" sz="quarter" idx="10" hasCustomPrompt="1"/>
          </p:nvPr>
        </p:nvSpPr>
        <p:spPr>
          <a:xfrm rot="16200000">
            <a:off x="-633207" y="4146077"/>
            <a:ext cx="4225188" cy="2341470"/>
          </a:xfrm>
          <a:prstGeom prst="rect">
            <a:avLst/>
          </a:prstGeom>
        </p:spPr>
        <p:txBody>
          <a:bodyPr anchor="t">
            <a:noAutofit/>
          </a:bodyPr>
          <a:lstStyle>
            <a:lvl1pPr marL="0" indent="0" algn="r">
              <a:lnSpc>
                <a:spcPct val="100000"/>
              </a:lnSpc>
              <a:spcBef>
                <a:spcPts val="0"/>
              </a:spcBef>
              <a:buNone/>
              <a:defRPr sz="65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CONTENTS</a:t>
            </a:r>
            <a:endParaRPr lang="en-US" dirty="0"/>
          </a:p>
        </p:txBody>
      </p:sp>
      <p:grpSp>
        <p:nvGrpSpPr>
          <p:cNvPr id="63" name="Group 62">
            <a:extLst>
              <a:ext uri="{FF2B5EF4-FFF2-40B4-BE49-F238E27FC236}">
                <a16:creationId xmlns:a16="http://schemas.microsoft.com/office/drawing/2014/main" id="{C934E028-92A2-25ED-7BFA-B87038F88D26}"/>
              </a:ext>
            </a:extLst>
          </p:cNvPr>
          <p:cNvGrpSpPr/>
          <p:nvPr userDrawn="1"/>
        </p:nvGrpSpPr>
        <p:grpSpPr>
          <a:xfrm>
            <a:off x="1447754" y="248717"/>
            <a:ext cx="2715174" cy="2598768"/>
            <a:chOff x="4725757" y="8056342"/>
            <a:chExt cx="729095" cy="697837"/>
          </a:xfrm>
        </p:grpSpPr>
        <p:sp>
          <p:nvSpPr>
            <p:cNvPr id="12" name="Freeform 11">
              <a:extLst>
                <a:ext uri="{FF2B5EF4-FFF2-40B4-BE49-F238E27FC236}">
                  <a16:creationId xmlns:a16="http://schemas.microsoft.com/office/drawing/2014/main" id="{E30B3B9C-9229-6B63-F151-D7882CEA172A}"/>
                </a:ext>
              </a:extLst>
            </p:cNvPr>
            <p:cNvSpPr/>
            <p:nvPr/>
          </p:nvSpPr>
          <p:spPr>
            <a:xfrm>
              <a:off x="4725757" y="8056342"/>
              <a:ext cx="729095" cy="697837"/>
            </a:xfrm>
            <a:custGeom>
              <a:avLst/>
              <a:gdLst>
                <a:gd name="connsiteX0" fmla="*/ 407428 w 791490"/>
                <a:gd name="connsiteY0" fmla="*/ 602319 h 757557"/>
                <a:gd name="connsiteX1" fmla="*/ 419110 w 791490"/>
                <a:gd name="connsiteY1" fmla="*/ 613986 h 757557"/>
                <a:gd name="connsiteX2" fmla="*/ 791491 w 791490"/>
                <a:gd name="connsiteY2" fmla="*/ 307722 h 757557"/>
                <a:gd name="connsiteX3" fmla="*/ 395745 w 791490"/>
                <a:gd name="connsiteY3" fmla="*/ 0 h 757557"/>
                <a:gd name="connsiteX4" fmla="*/ 0 w 791490"/>
                <a:gd name="connsiteY4" fmla="*/ 307722 h 757557"/>
                <a:gd name="connsiteX5" fmla="*/ 124127 w 791490"/>
                <a:gd name="connsiteY5" fmla="*/ 530857 h 757557"/>
                <a:gd name="connsiteX6" fmla="*/ 276000 w 791490"/>
                <a:gd name="connsiteY6" fmla="*/ 659197 h 757557"/>
                <a:gd name="connsiteX7" fmla="*/ 375301 w 791490"/>
                <a:gd name="connsiteY7" fmla="*/ 755451 h 757557"/>
                <a:gd name="connsiteX8" fmla="*/ 385523 w 791490"/>
                <a:gd name="connsiteY8" fmla="*/ 751076 h 757557"/>
                <a:gd name="connsiteX9" fmla="*/ 385523 w 791490"/>
                <a:gd name="connsiteY9" fmla="*/ 530857 h 757557"/>
                <a:gd name="connsiteX10" fmla="*/ 384063 w 791490"/>
                <a:gd name="connsiteY10" fmla="*/ 530857 h 757557"/>
                <a:gd name="connsiteX11" fmla="*/ 379682 w 791490"/>
                <a:gd name="connsiteY11" fmla="*/ 526482 h 757557"/>
                <a:gd name="connsiteX12" fmla="*/ 227809 w 791490"/>
                <a:gd name="connsiteY12" fmla="*/ 360225 h 757557"/>
                <a:gd name="connsiteX13" fmla="*/ 240952 w 791490"/>
                <a:gd name="connsiteY13" fmla="*/ 348557 h 757557"/>
                <a:gd name="connsiteX14" fmla="*/ 251174 w 791490"/>
                <a:gd name="connsiteY14" fmla="*/ 360225 h 757557"/>
                <a:gd name="connsiteX15" fmla="*/ 395745 w 791490"/>
                <a:gd name="connsiteY15" fmla="*/ 503148 h 757557"/>
                <a:gd name="connsiteX16" fmla="*/ 540317 w 791490"/>
                <a:gd name="connsiteY16" fmla="*/ 360225 h 757557"/>
                <a:gd name="connsiteX17" fmla="*/ 550539 w 791490"/>
                <a:gd name="connsiteY17" fmla="*/ 348557 h 757557"/>
                <a:gd name="connsiteX18" fmla="*/ 563682 w 791490"/>
                <a:gd name="connsiteY18" fmla="*/ 360225 h 757557"/>
                <a:gd name="connsiteX19" fmla="*/ 411809 w 791490"/>
                <a:gd name="connsiteY19" fmla="*/ 526482 h 757557"/>
                <a:gd name="connsiteX20" fmla="*/ 407428 w 791490"/>
                <a:gd name="connsiteY20" fmla="*/ 530857 h 757557"/>
                <a:gd name="connsiteX21" fmla="*/ 407428 w 791490"/>
                <a:gd name="connsiteY21" fmla="*/ 602319 h 757557"/>
                <a:gd name="connsiteX22" fmla="*/ 276000 w 791490"/>
                <a:gd name="connsiteY22" fmla="*/ 255220 h 757557"/>
                <a:gd name="connsiteX23" fmla="*/ 280381 w 791490"/>
                <a:gd name="connsiteY23" fmla="*/ 250845 h 757557"/>
                <a:gd name="connsiteX24" fmla="*/ 376761 w 791490"/>
                <a:gd name="connsiteY24" fmla="*/ 250845 h 757557"/>
                <a:gd name="connsiteX25" fmla="*/ 386984 w 791490"/>
                <a:gd name="connsiteY25" fmla="*/ 240636 h 757557"/>
                <a:gd name="connsiteX26" fmla="*/ 386984 w 791490"/>
                <a:gd name="connsiteY26" fmla="*/ 233344 h 757557"/>
                <a:gd name="connsiteX27" fmla="*/ 376761 w 791490"/>
                <a:gd name="connsiteY27" fmla="*/ 223135 h 757557"/>
                <a:gd name="connsiteX28" fmla="*/ 280381 w 791490"/>
                <a:gd name="connsiteY28" fmla="*/ 223135 h 757557"/>
                <a:gd name="connsiteX29" fmla="*/ 276000 w 791490"/>
                <a:gd name="connsiteY29" fmla="*/ 217302 h 757557"/>
                <a:gd name="connsiteX30" fmla="*/ 311047 w 791490"/>
                <a:gd name="connsiteY30" fmla="*/ 138548 h 757557"/>
                <a:gd name="connsiteX31" fmla="*/ 395745 w 791490"/>
                <a:gd name="connsiteY31" fmla="*/ 103546 h 757557"/>
                <a:gd name="connsiteX32" fmla="*/ 515491 w 791490"/>
                <a:gd name="connsiteY32" fmla="*/ 217302 h 757557"/>
                <a:gd name="connsiteX33" fmla="*/ 511110 w 791490"/>
                <a:gd name="connsiteY33" fmla="*/ 223135 h 757557"/>
                <a:gd name="connsiteX34" fmla="*/ 468761 w 791490"/>
                <a:gd name="connsiteY34" fmla="*/ 223135 h 757557"/>
                <a:gd name="connsiteX35" fmla="*/ 458539 w 791490"/>
                <a:gd name="connsiteY35" fmla="*/ 233344 h 757557"/>
                <a:gd name="connsiteX36" fmla="*/ 458539 w 791490"/>
                <a:gd name="connsiteY36" fmla="*/ 240636 h 757557"/>
                <a:gd name="connsiteX37" fmla="*/ 468761 w 791490"/>
                <a:gd name="connsiteY37" fmla="*/ 250845 h 757557"/>
                <a:gd name="connsiteX38" fmla="*/ 511110 w 791490"/>
                <a:gd name="connsiteY38" fmla="*/ 250845 h 757557"/>
                <a:gd name="connsiteX39" fmla="*/ 515491 w 791490"/>
                <a:gd name="connsiteY39" fmla="*/ 255220 h 757557"/>
                <a:gd name="connsiteX40" fmla="*/ 515491 w 791490"/>
                <a:gd name="connsiteY40" fmla="*/ 272721 h 757557"/>
                <a:gd name="connsiteX41" fmla="*/ 511110 w 791490"/>
                <a:gd name="connsiteY41" fmla="*/ 277096 h 757557"/>
                <a:gd name="connsiteX42" fmla="*/ 468761 w 791490"/>
                <a:gd name="connsiteY42" fmla="*/ 277096 h 757557"/>
                <a:gd name="connsiteX43" fmla="*/ 458539 w 791490"/>
                <a:gd name="connsiteY43" fmla="*/ 287305 h 757557"/>
                <a:gd name="connsiteX44" fmla="*/ 458539 w 791490"/>
                <a:gd name="connsiteY44" fmla="*/ 294597 h 757557"/>
                <a:gd name="connsiteX45" fmla="*/ 468761 w 791490"/>
                <a:gd name="connsiteY45" fmla="*/ 304806 h 757557"/>
                <a:gd name="connsiteX46" fmla="*/ 511110 w 791490"/>
                <a:gd name="connsiteY46" fmla="*/ 304806 h 757557"/>
                <a:gd name="connsiteX47" fmla="*/ 515491 w 791490"/>
                <a:gd name="connsiteY47" fmla="*/ 309181 h 757557"/>
                <a:gd name="connsiteX48" fmla="*/ 515491 w 791490"/>
                <a:gd name="connsiteY48" fmla="*/ 326682 h 757557"/>
                <a:gd name="connsiteX49" fmla="*/ 511110 w 791490"/>
                <a:gd name="connsiteY49" fmla="*/ 331057 h 757557"/>
                <a:gd name="connsiteX50" fmla="*/ 468761 w 791490"/>
                <a:gd name="connsiteY50" fmla="*/ 331057 h 757557"/>
                <a:gd name="connsiteX51" fmla="*/ 458539 w 791490"/>
                <a:gd name="connsiteY51" fmla="*/ 341265 h 757557"/>
                <a:gd name="connsiteX52" fmla="*/ 458539 w 791490"/>
                <a:gd name="connsiteY52" fmla="*/ 348557 h 757557"/>
                <a:gd name="connsiteX53" fmla="*/ 468761 w 791490"/>
                <a:gd name="connsiteY53" fmla="*/ 358766 h 757557"/>
                <a:gd name="connsiteX54" fmla="*/ 511110 w 791490"/>
                <a:gd name="connsiteY54" fmla="*/ 358766 h 757557"/>
                <a:gd name="connsiteX55" fmla="*/ 515491 w 791490"/>
                <a:gd name="connsiteY55" fmla="*/ 364600 h 757557"/>
                <a:gd name="connsiteX56" fmla="*/ 395745 w 791490"/>
                <a:gd name="connsiteY56" fmla="*/ 478355 h 757557"/>
                <a:gd name="connsiteX57" fmla="*/ 276000 w 791490"/>
                <a:gd name="connsiteY57" fmla="*/ 364600 h 757557"/>
                <a:gd name="connsiteX58" fmla="*/ 280381 w 791490"/>
                <a:gd name="connsiteY58" fmla="*/ 358766 h 757557"/>
                <a:gd name="connsiteX59" fmla="*/ 376761 w 791490"/>
                <a:gd name="connsiteY59" fmla="*/ 358766 h 757557"/>
                <a:gd name="connsiteX60" fmla="*/ 386984 w 791490"/>
                <a:gd name="connsiteY60" fmla="*/ 348557 h 757557"/>
                <a:gd name="connsiteX61" fmla="*/ 386984 w 791490"/>
                <a:gd name="connsiteY61" fmla="*/ 341265 h 757557"/>
                <a:gd name="connsiteX62" fmla="*/ 376761 w 791490"/>
                <a:gd name="connsiteY62" fmla="*/ 331057 h 757557"/>
                <a:gd name="connsiteX63" fmla="*/ 280381 w 791490"/>
                <a:gd name="connsiteY63" fmla="*/ 331057 h 757557"/>
                <a:gd name="connsiteX64" fmla="*/ 276000 w 791490"/>
                <a:gd name="connsiteY64" fmla="*/ 326682 h 757557"/>
                <a:gd name="connsiteX65" fmla="*/ 276000 w 791490"/>
                <a:gd name="connsiteY65" fmla="*/ 309181 h 757557"/>
                <a:gd name="connsiteX66" fmla="*/ 280381 w 791490"/>
                <a:gd name="connsiteY66" fmla="*/ 304806 h 757557"/>
                <a:gd name="connsiteX67" fmla="*/ 376761 w 791490"/>
                <a:gd name="connsiteY67" fmla="*/ 304806 h 757557"/>
                <a:gd name="connsiteX68" fmla="*/ 386984 w 791490"/>
                <a:gd name="connsiteY68" fmla="*/ 294597 h 757557"/>
                <a:gd name="connsiteX69" fmla="*/ 386984 w 791490"/>
                <a:gd name="connsiteY69" fmla="*/ 287305 h 757557"/>
                <a:gd name="connsiteX70" fmla="*/ 376761 w 791490"/>
                <a:gd name="connsiteY70" fmla="*/ 277096 h 757557"/>
                <a:gd name="connsiteX71" fmla="*/ 280381 w 791490"/>
                <a:gd name="connsiteY71" fmla="*/ 277096 h 757557"/>
                <a:gd name="connsiteX72" fmla="*/ 276000 w 791490"/>
                <a:gd name="connsiteY72" fmla="*/ 272721 h 757557"/>
                <a:gd name="connsiteX73" fmla="*/ 276000 w 791490"/>
                <a:gd name="connsiteY73" fmla="*/ 255220 h 757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791490" h="757557">
                  <a:moveTo>
                    <a:pt x="407428" y="602319"/>
                  </a:moveTo>
                  <a:cubicBezTo>
                    <a:pt x="407428" y="609611"/>
                    <a:pt x="413269" y="613986"/>
                    <a:pt x="419110" y="613986"/>
                  </a:cubicBezTo>
                  <a:cubicBezTo>
                    <a:pt x="626475" y="603777"/>
                    <a:pt x="791491" y="471063"/>
                    <a:pt x="791491" y="307722"/>
                  </a:cubicBezTo>
                  <a:cubicBezTo>
                    <a:pt x="791491" y="138548"/>
                    <a:pt x="614793" y="0"/>
                    <a:pt x="395745" y="0"/>
                  </a:cubicBezTo>
                  <a:cubicBezTo>
                    <a:pt x="176698" y="0"/>
                    <a:pt x="0" y="137090"/>
                    <a:pt x="0" y="307722"/>
                  </a:cubicBezTo>
                  <a:cubicBezTo>
                    <a:pt x="0" y="395226"/>
                    <a:pt x="48190" y="475438"/>
                    <a:pt x="124127" y="530857"/>
                  </a:cubicBezTo>
                  <a:cubicBezTo>
                    <a:pt x="178158" y="570234"/>
                    <a:pt x="229269" y="612528"/>
                    <a:pt x="276000" y="659197"/>
                  </a:cubicBezTo>
                  <a:cubicBezTo>
                    <a:pt x="313968" y="697115"/>
                    <a:pt x="350476" y="732117"/>
                    <a:pt x="375301" y="755451"/>
                  </a:cubicBezTo>
                  <a:cubicBezTo>
                    <a:pt x="379682" y="759826"/>
                    <a:pt x="385523" y="756909"/>
                    <a:pt x="385523" y="751076"/>
                  </a:cubicBezTo>
                  <a:lnTo>
                    <a:pt x="385523" y="530857"/>
                  </a:lnTo>
                  <a:moveTo>
                    <a:pt x="384063" y="530857"/>
                  </a:moveTo>
                  <a:cubicBezTo>
                    <a:pt x="384063" y="529399"/>
                    <a:pt x="382603" y="526482"/>
                    <a:pt x="379682" y="526482"/>
                  </a:cubicBezTo>
                  <a:cubicBezTo>
                    <a:pt x="294984" y="519190"/>
                    <a:pt x="227809" y="447729"/>
                    <a:pt x="227809" y="360225"/>
                  </a:cubicBezTo>
                  <a:cubicBezTo>
                    <a:pt x="227809" y="352933"/>
                    <a:pt x="233650" y="348557"/>
                    <a:pt x="240952" y="348557"/>
                  </a:cubicBezTo>
                  <a:cubicBezTo>
                    <a:pt x="246793" y="348557"/>
                    <a:pt x="251174" y="354391"/>
                    <a:pt x="251174" y="360225"/>
                  </a:cubicBezTo>
                  <a:cubicBezTo>
                    <a:pt x="251174" y="438978"/>
                    <a:pt x="315428" y="503148"/>
                    <a:pt x="395745" y="503148"/>
                  </a:cubicBezTo>
                  <a:cubicBezTo>
                    <a:pt x="476063" y="503148"/>
                    <a:pt x="540317" y="438978"/>
                    <a:pt x="540317" y="360225"/>
                  </a:cubicBezTo>
                  <a:cubicBezTo>
                    <a:pt x="540317" y="354391"/>
                    <a:pt x="544698" y="348557"/>
                    <a:pt x="550539" y="348557"/>
                  </a:cubicBezTo>
                  <a:cubicBezTo>
                    <a:pt x="557840" y="348557"/>
                    <a:pt x="563682" y="352933"/>
                    <a:pt x="563682" y="360225"/>
                  </a:cubicBezTo>
                  <a:cubicBezTo>
                    <a:pt x="563682" y="447729"/>
                    <a:pt x="496507" y="519190"/>
                    <a:pt x="411809" y="526482"/>
                  </a:cubicBezTo>
                  <a:cubicBezTo>
                    <a:pt x="410348" y="526482"/>
                    <a:pt x="407428" y="527941"/>
                    <a:pt x="407428" y="530857"/>
                  </a:cubicBezTo>
                  <a:lnTo>
                    <a:pt x="407428" y="602319"/>
                  </a:lnTo>
                  <a:moveTo>
                    <a:pt x="276000" y="255220"/>
                  </a:moveTo>
                  <a:cubicBezTo>
                    <a:pt x="276000" y="252303"/>
                    <a:pt x="277460" y="250845"/>
                    <a:pt x="280381" y="250845"/>
                  </a:cubicBezTo>
                  <a:lnTo>
                    <a:pt x="376761" y="250845"/>
                  </a:lnTo>
                  <a:cubicBezTo>
                    <a:pt x="382603" y="250845"/>
                    <a:pt x="386984" y="246470"/>
                    <a:pt x="386984" y="240636"/>
                  </a:cubicBezTo>
                  <a:lnTo>
                    <a:pt x="386984" y="233344"/>
                  </a:lnTo>
                  <a:cubicBezTo>
                    <a:pt x="386984" y="227510"/>
                    <a:pt x="382603" y="223135"/>
                    <a:pt x="376761" y="223135"/>
                  </a:cubicBezTo>
                  <a:lnTo>
                    <a:pt x="280381" y="223135"/>
                  </a:lnTo>
                  <a:cubicBezTo>
                    <a:pt x="277460" y="223135"/>
                    <a:pt x="276000" y="220218"/>
                    <a:pt x="276000" y="217302"/>
                  </a:cubicBezTo>
                  <a:cubicBezTo>
                    <a:pt x="277460" y="186675"/>
                    <a:pt x="290603" y="158966"/>
                    <a:pt x="311047" y="138548"/>
                  </a:cubicBezTo>
                  <a:cubicBezTo>
                    <a:pt x="332952" y="116672"/>
                    <a:pt x="362158" y="103546"/>
                    <a:pt x="395745" y="103546"/>
                  </a:cubicBezTo>
                  <a:cubicBezTo>
                    <a:pt x="459999" y="103546"/>
                    <a:pt x="512571" y="154590"/>
                    <a:pt x="515491" y="217302"/>
                  </a:cubicBezTo>
                  <a:cubicBezTo>
                    <a:pt x="515491" y="220218"/>
                    <a:pt x="514031" y="223135"/>
                    <a:pt x="511110" y="223135"/>
                  </a:cubicBezTo>
                  <a:lnTo>
                    <a:pt x="468761" y="223135"/>
                  </a:lnTo>
                  <a:cubicBezTo>
                    <a:pt x="462920" y="223135"/>
                    <a:pt x="458539" y="227510"/>
                    <a:pt x="458539" y="233344"/>
                  </a:cubicBezTo>
                  <a:lnTo>
                    <a:pt x="458539" y="240636"/>
                  </a:lnTo>
                  <a:cubicBezTo>
                    <a:pt x="458539" y="246470"/>
                    <a:pt x="462920" y="250845"/>
                    <a:pt x="468761" y="250845"/>
                  </a:cubicBezTo>
                  <a:lnTo>
                    <a:pt x="511110" y="250845"/>
                  </a:lnTo>
                  <a:cubicBezTo>
                    <a:pt x="514031" y="250845"/>
                    <a:pt x="515491" y="253762"/>
                    <a:pt x="515491" y="255220"/>
                  </a:cubicBezTo>
                  <a:lnTo>
                    <a:pt x="515491" y="272721"/>
                  </a:lnTo>
                  <a:cubicBezTo>
                    <a:pt x="515491" y="275638"/>
                    <a:pt x="512571" y="277096"/>
                    <a:pt x="511110" y="277096"/>
                  </a:cubicBezTo>
                  <a:lnTo>
                    <a:pt x="468761" y="277096"/>
                  </a:lnTo>
                  <a:cubicBezTo>
                    <a:pt x="462920" y="277096"/>
                    <a:pt x="458539" y="281471"/>
                    <a:pt x="458539" y="287305"/>
                  </a:cubicBezTo>
                  <a:lnTo>
                    <a:pt x="458539" y="294597"/>
                  </a:lnTo>
                  <a:cubicBezTo>
                    <a:pt x="458539" y="300430"/>
                    <a:pt x="462920" y="304806"/>
                    <a:pt x="468761" y="304806"/>
                  </a:cubicBezTo>
                  <a:lnTo>
                    <a:pt x="511110" y="304806"/>
                  </a:lnTo>
                  <a:cubicBezTo>
                    <a:pt x="514031" y="304806"/>
                    <a:pt x="515491" y="307722"/>
                    <a:pt x="515491" y="309181"/>
                  </a:cubicBezTo>
                  <a:lnTo>
                    <a:pt x="515491" y="326682"/>
                  </a:lnTo>
                  <a:cubicBezTo>
                    <a:pt x="515491" y="329598"/>
                    <a:pt x="512571" y="331057"/>
                    <a:pt x="511110" y="331057"/>
                  </a:cubicBezTo>
                  <a:lnTo>
                    <a:pt x="468761" y="331057"/>
                  </a:lnTo>
                  <a:cubicBezTo>
                    <a:pt x="462920" y="331057"/>
                    <a:pt x="458539" y="335432"/>
                    <a:pt x="458539" y="341265"/>
                  </a:cubicBezTo>
                  <a:lnTo>
                    <a:pt x="458539" y="348557"/>
                  </a:lnTo>
                  <a:cubicBezTo>
                    <a:pt x="458539" y="354391"/>
                    <a:pt x="462920" y="358766"/>
                    <a:pt x="468761" y="358766"/>
                  </a:cubicBezTo>
                  <a:lnTo>
                    <a:pt x="511110" y="358766"/>
                  </a:lnTo>
                  <a:cubicBezTo>
                    <a:pt x="514031" y="358766"/>
                    <a:pt x="515491" y="361683"/>
                    <a:pt x="515491" y="364600"/>
                  </a:cubicBezTo>
                  <a:cubicBezTo>
                    <a:pt x="512571" y="428769"/>
                    <a:pt x="459999" y="478355"/>
                    <a:pt x="395745" y="478355"/>
                  </a:cubicBezTo>
                  <a:cubicBezTo>
                    <a:pt x="331492" y="478355"/>
                    <a:pt x="278920" y="427311"/>
                    <a:pt x="276000" y="364600"/>
                  </a:cubicBezTo>
                  <a:cubicBezTo>
                    <a:pt x="276000" y="361683"/>
                    <a:pt x="277460" y="358766"/>
                    <a:pt x="280381" y="358766"/>
                  </a:cubicBezTo>
                  <a:lnTo>
                    <a:pt x="376761" y="358766"/>
                  </a:lnTo>
                  <a:cubicBezTo>
                    <a:pt x="382603" y="358766"/>
                    <a:pt x="386984" y="354391"/>
                    <a:pt x="386984" y="348557"/>
                  </a:cubicBezTo>
                  <a:lnTo>
                    <a:pt x="386984" y="341265"/>
                  </a:lnTo>
                  <a:cubicBezTo>
                    <a:pt x="386984" y="335432"/>
                    <a:pt x="382603" y="331057"/>
                    <a:pt x="376761" y="331057"/>
                  </a:cubicBezTo>
                  <a:lnTo>
                    <a:pt x="280381" y="331057"/>
                  </a:lnTo>
                  <a:cubicBezTo>
                    <a:pt x="277460" y="331057"/>
                    <a:pt x="276000" y="329598"/>
                    <a:pt x="276000" y="326682"/>
                  </a:cubicBezTo>
                  <a:lnTo>
                    <a:pt x="276000" y="309181"/>
                  </a:lnTo>
                  <a:cubicBezTo>
                    <a:pt x="276000" y="306264"/>
                    <a:pt x="277460" y="304806"/>
                    <a:pt x="280381" y="304806"/>
                  </a:cubicBezTo>
                  <a:lnTo>
                    <a:pt x="376761" y="304806"/>
                  </a:lnTo>
                  <a:cubicBezTo>
                    <a:pt x="382603" y="304806"/>
                    <a:pt x="386984" y="300430"/>
                    <a:pt x="386984" y="294597"/>
                  </a:cubicBezTo>
                  <a:lnTo>
                    <a:pt x="386984" y="287305"/>
                  </a:lnTo>
                  <a:cubicBezTo>
                    <a:pt x="386984" y="281471"/>
                    <a:pt x="382603" y="277096"/>
                    <a:pt x="376761" y="277096"/>
                  </a:cubicBezTo>
                  <a:lnTo>
                    <a:pt x="280381" y="277096"/>
                  </a:lnTo>
                  <a:cubicBezTo>
                    <a:pt x="277460" y="277096"/>
                    <a:pt x="276000" y="275638"/>
                    <a:pt x="276000" y="272721"/>
                  </a:cubicBezTo>
                  <a:lnTo>
                    <a:pt x="276000" y="255220"/>
                  </a:lnTo>
                  <a:close/>
                </a:path>
              </a:pathLst>
            </a:custGeom>
            <a:solidFill>
              <a:srgbClr val="1D4C60"/>
            </a:solidFill>
            <a:ln w="1459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3245CD01-883D-D1CF-D70C-C34D5ABB909D}"/>
                </a:ext>
              </a:extLst>
            </p:cNvPr>
            <p:cNvSpPr/>
            <p:nvPr/>
          </p:nvSpPr>
          <p:spPr>
            <a:xfrm>
              <a:off x="4967892" y="8261887"/>
              <a:ext cx="115686" cy="25525"/>
            </a:xfrm>
            <a:custGeom>
              <a:avLst/>
              <a:gdLst>
                <a:gd name="connsiteX0" fmla="*/ 8762 w 125586"/>
                <a:gd name="connsiteY0" fmla="*/ 27710 h 27709"/>
                <a:gd name="connsiteX1" fmla="*/ 116825 w 125586"/>
                <a:gd name="connsiteY1" fmla="*/ 27710 h 27709"/>
                <a:gd name="connsiteX2" fmla="*/ 125587 w 125586"/>
                <a:gd name="connsiteY2" fmla="*/ 18959 h 27709"/>
                <a:gd name="connsiteX3" fmla="*/ 125587 w 125586"/>
                <a:gd name="connsiteY3" fmla="*/ 8750 h 27709"/>
                <a:gd name="connsiteX4" fmla="*/ 116825 w 125586"/>
                <a:gd name="connsiteY4" fmla="*/ 0 h 27709"/>
                <a:gd name="connsiteX5" fmla="*/ 8762 w 125586"/>
                <a:gd name="connsiteY5" fmla="*/ 0 h 27709"/>
                <a:gd name="connsiteX6" fmla="*/ 0 w 125586"/>
                <a:gd name="connsiteY6" fmla="*/ 8750 h 27709"/>
                <a:gd name="connsiteX7" fmla="*/ 0 w 125586"/>
                <a:gd name="connsiteY7" fmla="*/ 18959 h 27709"/>
                <a:gd name="connsiteX8" fmla="*/ 8762 w 125586"/>
                <a:gd name="connsiteY8" fmla="*/ 27710 h 2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86" h="27709">
                  <a:moveTo>
                    <a:pt x="8762" y="27710"/>
                  </a:moveTo>
                  <a:lnTo>
                    <a:pt x="116825" y="27710"/>
                  </a:lnTo>
                  <a:cubicBezTo>
                    <a:pt x="121206" y="27710"/>
                    <a:pt x="125587" y="23334"/>
                    <a:pt x="125587" y="18959"/>
                  </a:cubicBezTo>
                  <a:lnTo>
                    <a:pt x="125587" y="8750"/>
                  </a:lnTo>
                  <a:cubicBezTo>
                    <a:pt x="125587" y="4375"/>
                    <a:pt x="121206" y="0"/>
                    <a:pt x="116825" y="0"/>
                  </a:cubicBezTo>
                  <a:lnTo>
                    <a:pt x="8762" y="0"/>
                  </a:lnTo>
                  <a:cubicBezTo>
                    <a:pt x="4381" y="0"/>
                    <a:pt x="0" y="4375"/>
                    <a:pt x="0" y="8750"/>
                  </a:cubicBezTo>
                  <a:lnTo>
                    <a:pt x="0" y="18959"/>
                  </a:lnTo>
                  <a:cubicBezTo>
                    <a:pt x="0" y="23334"/>
                    <a:pt x="2921" y="27710"/>
                    <a:pt x="8762" y="27710"/>
                  </a:cubicBezTo>
                  <a:close/>
                </a:path>
              </a:pathLst>
            </a:custGeom>
            <a:solidFill>
              <a:srgbClr val="88D1DA"/>
            </a:solidFill>
            <a:ln w="14590"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80A17FBE-A51E-85F3-3592-65BD4247D4B3}"/>
                </a:ext>
              </a:extLst>
            </p:cNvPr>
            <p:cNvSpPr/>
            <p:nvPr/>
          </p:nvSpPr>
          <p:spPr>
            <a:xfrm>
              <a:off x="4966548" y="8312937"/>
              <a:ext cx="115687" cy="25525"/>
            </a:xfrm>
            <a:custGeom>
              <a:avLst/>
              <a:gdLst>
                <a:gd name="connsiteX0" fmla="*/ 8762 w 125587"/>
                <a:gd name="connsiteY0" fmla="*/ 27710 h 27709"/>
                <a:gd name="connsiteX1" fmla="*/ 116825 w 125587"/>
                <a:gd name="connsiteY1" fmla="*/ 27710 h 27709"/>
                <a:gd name="connsiteX2" fmla="*/ 125587 w 125587"/>
                <a:gd name="connsiteY2" fmla="*/ 18959 h 27709"/>
                <a:gd name="connsiteX3" fmla="*/ 125587 w 125587"/>
                <a:gd name="connsiteY3" fmla="*/ 8750 h 27709"/>
                <a:gd name="connsiteX4" fmla="*/ 116825 w 125587"/>
                <a:gd name="connsiteY4" fmla="*/ 0 h 27709"/>
                <a:gd name="connsiteX5" fmla="*/ 8762 w 125587"/>
                <a:gd name="connsiteY5" fmla="*/ 0 h 27709"/>
                <a:gd name="connsiteX6" fmla="*/ 0 w 125587"/>
                <a:gd name="connsiteY6" fmla="*/ 8750 h 27709"/>
                <a:gd name="connsiteX7" fmla="*/ 0 w 125587"/>
                <a:gd name="connsiteY7" fmla="*/ 18959 h 27709"/>
                <a:gd name="connsiteX8" fmla="*/ 8762 w 125587"/>
                <a:gd name="connsiteY8" fmla="*/ 27710 h 2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87" h="27709">
                  <a:moveTo>
                    <a:pt x="8762" y="27710"/>
                  </a:moveTo>
                  <a:lnTo>
                    <a:pt x="116825" y="27710"/>
                  </a:lnTo>
                  <a:cubicBezTo>
                    <a:pt x="121206" y="27710"/>
                    <a:pt x="125587" y="23334"/>
                    <a:pt x="125587" y="18959"/>
                  </a:cubicBezTo>
                  <a:lnTo>
                    <a:pt x="125587" y="8750"/>
                  </a:lnTo>
                  <a:cubicBezTo>
                    <a:pt x="125587" y="4375"/>
                    <a:pt x="121206" y="0"/>
                    <a:pt x="116825" y="0"/>
                  </a:cubicBezTo>
                  <a:lnTo>
                    <a:pt x="8762" y="0"/>
                  </a:lnTo>
                  <a:cubicBezTo>
                    <a:pt x="4381" y="0"/>
                    <a:pt x="0" y="4375"/>
                    <a:pt x="0" y="8750"/>
                  </a:cubicBezTo>
                  <a:lnTo>
                    <a:pt x="0" y="18959"/>
                  </a:lnTo>
                  <a:cubicBezTo>
                    <a:pt x="0" y="23334"/>
                    <a:pt x="2921" y="27710"/>
                    <a:pt x="8762" y="27710"/>
                  </a:cubicBezTo>
                  <a:close/>
                </a:path>
              </a:pathLst>
            </a:custGeom>
            <a:solidFill>
              <a:srgbClr val="88D1DA"/>
            </a:solidFill>
            <a:ln w="14590"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EBB0A41-1876-B390-E4C4-C16F499BAE09}"/>
                </a:ext>
              </a:extLst>
            </p:cNvPr>
            <p:cNvSpPr/>
            <p:nvPr/>
          </p:nvSpPr>
          <p:spPr>
            <a:xfrm>
              <a:off x="4966548" y="8362644"/>
              <a:ext cx="115687" cy="26868"/>
            </a:xfrm>
            <a:custGeom>
              <a:avLst/>
              <a:gdLst>
                <a:gd name="connsiteX0" fmla="*/ 8762 w 125587"/>
                <a:gd name="connsiteY0" fmla="*/ 29168 h 29167"/>
                <a:gd name="connsiteX1" fmla="*/ 116825 w 125587"/>
                <a:gd name="connsiteY1" fmla="*/ 29168 h 29167"/>
                <a:gd name="connsiteX2" fmla="*/ 125587 w 125587"/>
                <a:gd name="connsiteY2" fmla="*/ 20418 h 29167"/>
                <a:gd name="connsiteX3" fmla="*/ 125587 w 125587"/>
                <a:gd name="connsiteY3" fmla="*/ 8750 h 29167"/>
                <a:gd name="connsiteX4" fmla="*/ 116825 w 125587"/>
                <a:gd name="connsiteY4" fmla="*/ 0 h 29167"/>
                <a:gd name="connsiteX5" fmla="*/ 8762 w 125587"/>
                <a:gd name="connsiteY5" fmla="*/ 0 h 29167"/>
                <a:gd name="connsiteX6" fmla="*/ 0 w 125587"/>
                <a:gd name="connsiteY6" fmla="*/ 8750 h 29167"/>
                <a:gd name="connsiteX7" fmla="*/ 0 w 125587"/>
                <a:gd name="connsiteY7" fmla="*/ 18959 h 29167"/>
                <a:gd name="connsiteX8" fmla="*/ 8762 w 125587"/>
                <a:gd name="connsiteY8" fmla="*/ 29168 h 29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87" h="29167">
                  <a:moveTo>
                    <a:pt x="8762" y="29168"/>
                  </a:moveTo>
                  <a:lnTo>
                    <a:pt x="116825" y="29168"/>
                  </a:lnTo>
                  <a:cubicBezTo>
                    <a:pt x="121206" y="29168"/>
                    <a:pt x="125587" y="24793"/>
                    <a:pt x="125587" y="20418"/>
                  </a:cubicBezTo>
                  <a:lnTo>
                    <a:pt x="125587" y="8750"/>
                  </a:lnTo>
                  <a:cubicBezTo>
                    <a:pt x="125587" y="4375"/>
                    <a:pt x="121206" y="0"/>
                    <a:pt x="116825" y="0"/>
                  </a:cubicBezTo>
                  <a:lnTo>
                    <a:pt x="8762" y="0"/>
                  </a:lnTo>
                  <a:cubicBezTo>
                    <a:pt x="4381" y="0"/>
                    <a:pt x="0" y="4375"/>
                    <a:pt x="0" y="8750"/>
                  </a:cubicBezTo>
                  <a:lnTo>
                    <a:pt x="0" y="18959"/>
                  </a:lnTo>
                  <a:cubicBezTo>
                    <a:pt x="0" y="24793"/>
                    <a:pt x="4381" y="29168"/>
                    <a:pt x="8762" y="29168"/>
                  </a:cubicBezTo>
                  <a:close/>
                </a:path>
              </a:pathLst>
            </a:custGeom>
            <a:solidFill>
              <a:srgbClr val="88D1DA"/>
            </a:solidFill>
            <a:ln w="14590" cap="flat">
              <a:noFill/>
              <a:prstDash val="solid"/>
              <a:miter/>
            </a:ln>
          </p:spPr>
          <p:txBody>
            <a:bodyPr rtlCol="0" anchor="ctr"/>
            <a:lstStyle/>
            <a:p>
              <a:endParaRPr lang="en-US"/>
            </a:p>
          </p:txBody>
        </p:sp>
      </p:grpSp>
      <p:pic>
        <p:nvPicPr>
          <p:cNvPr id="3" name="Picture 2">
            <a:extLst>
              <a:ext uri="{FF2B5EF4-FFF2-40B4-BE49-F238E27FC236}">
                <a16:creationId xmlns:a16="http://schemas.microsoft.com/office/drawing/2014/main" id="{1D4B96D4-474A-2D42-19C0-D486FC2636FB}"/>
              </a:ext>
            </a:extLst>
          </p:cNvPr>
          <p:cNvPicPr>
            <a:picLocks noChangeAspect="1"/>
          </p:cNvPicPr>
          <p:nvPr userDrawn="1"/>
        </p:nvPicPr>
        <p:blipFill>
          <a:blip r:embed="rId2"/>
          <a:stretch>
            <a:fillRect/>
          </a:stretch>
        </p:blipFill>
        <p:spPr>
          <a:xfrm>
            <a:off x="2441679" y="8184188"/>
            <a:ext cx="1501355" cy="334309"/>
          </a:xfrm>
          <a:prstGeom prst="rect">
            <a:avLst/>
          </a:prstGeom>
        </p:spPr>
      </p:pic>
    </p:spTree>
    <p:extLst>
      <p:ext uri="{BB962C8B-B14F-4D97-AF65-F5344CB8AC3E}">
        <p14:creationId xmlns:p14="http://schemas.microsoft.com/office/powerpoint/2010/main" val="530738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4B89B888-9D5F-5636-924B-426B38D2D12A}"/>
              </a:ext>
            </a:extLst>
          </p:cNvPr>
          <p:cNvSpPr/>
          <p:nvPr userDrawn="1"/>
        </p:nvSpPr>
        <p:spPr>
          <a:xfrm>
            <a:off x="2493818" y="1079845"/>
            <a:ext cx="5069577" cy="5111949"/>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rgbClr val="F26650"/>
          </a:solidFill>
          <a:ln w="30808" cap="flat">
            <a:noFill/>
            <a:prstDash val="solid"/>
            <a:miter/>
          </a:ln>
        </p:spPr>
        <p:txBody>
          <a:bodyPr rtlCol="0" anchor="ctr"/>
          <a:lstStyle/>
          <a:p>
            <a:endParaRPr lang="en-US"/>
          </a:p>
        </p:txBody>
      </p:sp>
      <p:sp>
        <p:nvSpPr>
          <p:cNvPr id="57" name="Text Placeholder 3">
            <a:extLst>
              <a:ext uri="{FF2B5EF4-FFF2-40B4-BE49-F238E27FC236}">
                <a16:creationId xmlns:a16="http://schemas.microsoft.com/office/drawing/2014/main" id="{72EE2CF0-D590-9D49-88CE-03DDDC527CE3}"/>
              </a:ext>
            </a:extLst>
          </p:cNvPr>
          <p:cNvSpPr>
            <a:spLocks noGrp="1"/>
          </p:cNvSpPr>
          <p:nvPr>
            <p:ph type="body" sz="quarter" idx="14" hasCustomPrompt="1"/>
          </p:nvPr>
        </p:nvSpPr>
        <p:spPr>
          <a:xfrm>
            <a:off x="2923309" y="1351673"/>
            <a:ext cx="4819651" cy="3109490"/>
          </a:xfrm>
          <a:prstGeom prst="rect">
            <a:avLst/>
          </a:prstGeom>
          <a:effectLst>
            <a:glow rad="127000">
              <a:srgbClr val="414141"/>
            </a:glow>
          </a:effectLst>
        </p:spPr>
        <p:txBody>
          <a:bodyPr>
            <a:noAutofit/>
          </a:bodyPr>
          <a:lstStyle>
            <a:lvl1pPr marL="0" indent="0" algn="l">
              <a:buNone/>
              <a:defRPr sz="13000" b="1">
                <a:solidFill>
                  <a:schemeClr val="bg1"/>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9" name="Slide Number Placeholder 5">
            <a:extLst>
              <a:ext uri="{FF2B5EF4-FFF2-40B4-BE49-F238E27FC236}">
                <a16:creationId xmlns:a16="http://schemas.microsoft.com/office/drawing/2014/main" id="{30EFB463-2CCC-6D67-A87C-FCB7F8EFFBBD}"/>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Freeform 2">
            <a:extLst>
              <a:ext uri="{FF2B5EF4-FFF2-40B4-BE49-F238E27FC236}">
                <a16:creationId xmlns:a16="http://schemas.microsoft.com/office/drawing/2014/main" id="{730F80A2-1076-879D-9436-3A48260C7052}"/>
              </a:ext>
            </a:extLst>
          </p:cNvPr>
          <p:cNvSpPr/>
          <p:nvPr userDrawn="1"/>
        </p:nvSpPr>
        <p:spPr>
          <a:xfrm flipH="1">
            <a:off x="5378241" y="3184257"/>
            <a:ext cx="2025269" cy="3007537"/>
          </a:xfrm>
          <a:custGeom>
            <a:avLst/>
            <a:gdLst>
              <a:gd name="connsiteX0" fmla="*/ 156254 w 335872"/>
              <a:gd name="connsiteY0" fmla="*/ 427311 h 498772"/>
              <a:gd name="connsiteX1" fmla="*/ 151873 w 335872"/>
              <a:gd name="connsiteY1" fmla="*/ 422936 h 498772"/>
              <a:gd name="connsiteX2" fmla="*/ 0 w 335872"/>
              <a:gd name="connsiteY2" fmla="*/ 256678 h 498772"/>
              <a:gd name="connsiteX3" fmla="*/ 13143 w 335872"/>
              <a:gd name="connsiteY3" fmla="*/ 245011 h 498772"/>
              <a:gd name="connsiteX4" fmla="*/ 23365 w 335872"/>
              <a:gd name="connsiteY4" fmla="*/ 256678 h 498772"/>
              <a:gd name="connsiteX5" fmla="*/ 167936 w 335872"/>
              <a:gd name="connsiteY5" fmla="*/ 399601 h 498772"/>
              <a:gd name="connsiteX6" fmla="*/ 312508 w 335872"/>
              <a:gd name="connsiteY6" fmla="*/ 256678 h 498772"/>
              <a:gd name="connsiteX7" fmla="*/ 322730 w 335872"/>
              <a:gd name="connsiteY7" fmla="*/ 245011 h 498772"/>
              <a:gd name="connsiteX8" fmla="*/ 335873 w 335872"/>
              <a:gd name="connsiteY8" fmla="*/ 256678 h 498772"/>
              <a:gd name="connsiteX9" fmla="*/ 184000 w 335872"/>
              <a:gd name="connsiteY9" fmla="*/ 422936 h 498772"/>
              <a:gd name="connsiteX10" fmla="*/ 179619 w 335872"/>
              <a:gd name="connsiteY10" fmla="*/ 427311 h 498772"/>
              <a:gd name="connsiteX11" fmla="*/ 179619 w 335872"/>
              <a:gd name="connsiteY11" fmla="*/ 498773 h 498772"/>
              <a:gd name="connsiteX12" fmla="*/ 156254 w 335872"/>
              <a:gd name="connsiteY12" fmla="*/ 498773 h 498772"/>
              <a:gd name="connsiteX13" fmla="*/ 156254 w 335872"/>
              <a:gd name="connsiteY13" fmla="*/ 427311 h 498772"/>
              <a:gd name="connsiteX14" fmla="*/ 48190 w 335872"/>
              <a:gd name="connsiteY14" fmla="*/ 151673 h 498772"/>
              <a:gd name="connsiteX15" fmla="*/ 52571 w 335872"/>
              <a:gd name="connsiteY15" fmla="*/ 147298 h 498772"/>
              <a:gd name="connsiteX16" fmla="*/ 148952 w 335872"/>
              <a:gd name="connsiteY16" fmla="*/ 147298 h 498772"/>
              <a:gd name="connsiteX17" fmla="*/ 159175 w 335872"/>
              <a:gd name="connsiteY17" fmla="*/ 137089 h 498772"/>
              <a:gd name="connsiteX18" fmla="*/ 159175 w 335872"/>
              <a:gd name="connsiteY18" fmla="*/ 129797 h 498772"/>
              <a:gd name="connsiteX19" fmla="*/ 148952 w 335872"/>
              <a:gd name="connsiteY19" fmla="*/ 119589 h 498772"/>
              <a:gd name="connsiteX20" fmla="*/ 52571 w 335872"/>
              <a:gd name="connsiteY20" fmla="*/ 119589 h 498772"/>
              <a:gd name="connsiteX21" fmla="*/ 48190 w 335872"/>
              <a:gd name="connsiteY21" fmla="*/ 113755 h 498772"/>
              <a:gd name="connsiteX22" fmla="*/ 83238 w 335872"/>
              <a:gd name="connsiteY22" fmla="*/ 35002 h 498772"/>
              <a:gd name="connsiteX23" fmla="*/ 167936 w 335872"/>
              <a:gd name="connsiteY23" fmla="*/ 0 h 498772"/>
              <a:gd name="connsiteX24" fmla="*/ 287682 w 335872"/>
              <a:gd name="connsiteY24" fmla="*/ 113755 h 498772"/>
              <a:gd name="connsiteX25" fmla="*/ 283301 w 335872"/>
              <a:gd name="connsiteY25" fmla="*/ 119589 h 498772"/>
              <a:gd name="connsiteX26" fmla="*/ 240952 w 335872"/>
              <a:gd name="connsiteY26" fmla="*/ 119589 h 498772"/>
              <a:gd name="connsiteX27" fmla="*/ 230730 w 335872"/>
              <a:gd name="connsiteY27" fmla="*/ 129797 h 498772"/>
              <a:gd name="connsiteX28" fmla="*/ 230730 w 335872"/>
              <a:gd name="connsiteY28" fmla="*/ 137089 h 498772"/>
              <a:gd name="connsiteX29" fmla="*/ 240952 w 335872"/>
              <a:gd name="connsiteY29" fmla="*/ 147298 h 498772"/>
              <a:gd name="connsiteX30" fmla="*/ 283301 w 335872"/>
              <a:gd name="connsiteY30" fmla="*/ 147298 h 498772"/>
              <a:gd name="connsiteX31" fmla="*/ 287682 w 335872"/>
              <a:gd name="connsiteY31" fmla="*/ 151673 h 498772"/>
              <a:gd name="connsiteX32" fmla="*/ 287682 w 335872"/>
              <a:gd name="connsiteY32" fmla="*/ 169174 h 498772"/>
              <a:gd name="connsiteX33" fmla="*/ 283301 w 335872"/>
              <a:gd name="connsiteY33" fmla="*/ 173549 h 498772"/>
              <a:gd name="connsiteX34" fmla="*/ 240952 w 335872"/>
              <a:gd name="connsiteY34" fmla="*/ 173549 h 498772"/>
              <a:gd name="connsiteX35" fmla="*/ 230730 w 335872"/>
              <a:gd name="connsiteY35" fmla="*/ 183758 h 498772"/>
              <a:gd name="connsiteX36" fmla="*/ 230730 w 335872"/>
              <a:gd name="connsiteY36" fmla="*/ 191050 h 498772"/>
              <a:gd name="connsiteX37" fmla="*/ 240952 w 335872"/>
              <a:gd name="connsiteY37" fmla="*/ 201259 h 498772"/>
              <a:gd name="connsiteX38" fmla="*/ 283301 w 335872"/>
              <a:gd name="connsiteY38" fmla="*/ 201259 h 498772"/>
              <a:gd name="connsiteX39" fmla="*/ 287682 w 335872"/>
              <a:gd name="connsiteY39" fmla="*/ 205634 h 498772"/>
              <a:gd name="connsiteX40" fmla="*/ 287682 w 335872"/>
              <a:gd name="connsiteY40" fmla="*/ 223135 h 498772"/>
              <a:gd name="connsiteX41" fmla="*/ 283301 w 335872"/>
              <a:gd name="connsiteY41" fmla="*/ 227510 h 498772"/>
              <a:gd name="connsiteX42" fmla="*/ 240952 w 335872"/>
              <a:gd name="connsiteY42" fmla="*/ 227510 h 498772"/>
              <a:gd name="connsiteX43" fmla="*/ 230730 w 335872"/>
              <a:gd name="connsiteY43" fmla="*/ 237719 h 498772"/>
              <a:gd name="connsiteX44" fmla="*/ 230730 w 335872"/>
              <a:gd name="connsiteY44" fmla="*/ 245011 h 498772"/>
              <a:gd name="connsiteX45" fmla="*/ 240952 w 335872"/>
              <a:gd name="connsiteY45" fmla="*/ 255220 h 498772"/>
              <a:gd name="connsiteX46" fmla="*/ 283301 w 335872"/>
              <a:gd name="connsiteY46" fmla="*/ 255220 h 498772"/>
              <a:gd name="connsiteX47" fmla="*/ 287682 w 335872"/>
              <a:gd name="connsiteY47" fmla="*/ 261053 h 498772"/>
              <a:gd name="connsiteX48" fmla="*/ 167936 w 335872"/>
              <a:gd name="connsiteY48" fmla="*/ 374809 h 498772"/>
              <a:gd name="connsiteX49" fmla="*/ 48190 w 335872"/>
              <a:gd name="connsiteY49" fmla="*/ 261053 h 498772"/>
              <a:gd name="connsiteX50" fmla="*/ 52571 w 335872"/>
              <a:gd name="connsiteY50" fmla="*/ 255220 h 498772"/>
              <a:gd name="connsiteX51" fmla="*/ 148952 w 335872"/>
              <a:gd name="connsiteY51" fmla="*/ 255220 h 498772"/>
              <a:gd name="connsiteX52" fmla="*/ 159175 w 335872"/>
              <a:gd name="connsiteY52" fmla="*/ 245011 h 498772"/>
              <a:gd name="connsiteX53" fmla="*/ 159175 w 335872"/>
              <a:gd name="connsiteY53" fmla="*/ 239177 h 498772"/>
              <a:gd name="connsiteX54" fmla="*/ 148952 w 335872"/>
              <a:gd name="connsiteY54" fmla="*/ 228969 h 498772"/>
              <a:gd name="connsiteX55" fmla="*/ 52571 w 335872"/>
              <a:gd name="connsiteY55" fmla="*/ 228969 h 498772"/>
              <a:gd name="connsiteX56" fmla="*/ 48190 w 335872"/>
              <a:gd name="connsiteY56" fmla="*/ 224593 h 498772"/>
              <a:gd name="connsiteX57" fmla="*/ 48190 w 335872"/>
              <a:gd name="connsiteY57" fmla="*/ 207093 h 498772"/>
              <a:gd name="connsiteX58" fmla="*/ 52571 w 335872"/>
              <a:gd name="connsiteY58" fmla="*/ 202717 h 498772"/>
              <a:gd name="connsiteX59" fmla="*/ 148952 w 335872"/>
              <a:gd name="connsiteY59" fmla="*/ 202717 h 498772"/>
              <a:gd name="connsiteX60" fmla="*/ 159175 w 335872"/>
              <a:gd name="connsiteY60" fmla="*/ 192509 h 498772"/>
              <a:gd name="connsiteX61" fmla="*/ 159175 w 335872"/>
              <a:gd name="connsiteY61" fmla="*/ 185217 h 498772"/>
              <a:gd name="connsiteX62" fmla="*/ 148952 w 335872"/>
              <a:gd name="connsiteY62" fmla="*/ 175008 h 498772"/>
              <a:gd name="connsiteX63" fmla="*/ 52571 w 335872"/>
              <a:gd name="connsiteY63" fmla="*/ 175008 h 498772"/>
              <a:gd name="connsiteX64" fmla="*/ 48190 w 335872"/>
              <a:gd name="connsiteY64" fmla="*/ 170633 h 498772"/>
              <a:gd name="connsiteX65" fmla="*/ 48190 w 335872"/>
              <a:gd name="connsiteY65" fmla="*/ 151673 h 49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35872" h="498772">
                <a:moveTo>
                  <a:pt x="156254" y="427311"/>
                </a:moveTo>
                <a:cubicBezTo>
                  <a:pt x="156254" y="425853"/>
                  <a:pt x="154794" y="422936"/>
                  <a:pt x="151873" y="422936"/>
                </a:cubicBezTo>
                <a:cubicBezTo>
                  <a:pt x="67175" y="415644"/>
                  <a:pt x="0" y="344182"/>
                  <a:pt x="0" y="256678"/>
                </a:cubicBezTo>
                <a:cubicBezTo>
                  <a:pt x="0" y="249386"/>
                  <a:pt x="5841" y="245011"/>
                  <a:pt x="13143" y="245011"/>
                </a:cubicBezTo>
                <a:cubicBezTo>
                  <a:pt x="18984" y="245011"/>
                  <a:pt x="23365" y="250845"/>
                  <a:pt x="23365" y="256678"/>
                </a:cubicBezTo>
                <a:cubicBezTo>
                  <a:pt x="23365" y="335432"/>
                  <a:pt x="87619" y="399601"/>
                  <a:pt x="167936" y="399601"/>
                </a:cubicBezTo>
                <a:cubicBezTo>
                  <a:pt x="248254" y="399601"/>
                  <a:pt x="312508" y="335432"/>
                  <a:pt x="312508" y="256678"/>
                </a:cubicBezTo>
                <a:cubicBezTo>
                  <a:pt x="312508" y="250845"/>
                  <a:pt x="316888" y="245011"/>
                  <a:pt x="322730" y="245011"/>
                </a:cubicBezTo>
                <a:cubicBezTo>
                  <a:pt x="330031" y="245011"/>
                  <a:pt x="335873" y="249386"/>
                  <a:pt x="335873" y="256678"/>
                </a:cubicBezTo>
                <a:cubicBezTo>
                  <a:pt x="335873" y="344182"/>
                  <a:pt x="268698" y="415644"/>
                  <a:pt x="184000" y="422936"/>
                </a:cubicBezTo>
                <a:cubicBezTo>
                  <a:pt x="182539" y="422936"/>
                  <a:pt x="179619" y="424394"/>
                  <a:pt x="179619" y="427311"/>
                </a:cubicBezTo>
                <a:lnTo>
                  <a:pt x="179619" y="498773"/>
                </a:lnTo>
                <a:lnTo>
                  <a:pt x="156254" y="498773"/>
                </a:lnTo>
                <a:lnTo>
                  <a:pt x="156254" y="427311"/>
                </a:lnTo>
                <a:moveTo>
                  <a:pt x="48190" y="151673"/>
                </a:moveTo>
                <a:cubicBezTo>
                  <a:pt x="48190" y="148757"/>
                  <a:pt x="49651" y="147298"/>
                  <a:pt x="52571" y="147298"/>
                </a:cubicBezTo>
                <a:lnTo>
                  <a:pt x="148952" y="147298"/>
                </a:lnTo>
                <a:cubicBezTo>
                  <a:pt x="154794" y="147298"/>
                  <a:pt x="159175" y="142923"/>
                  <a:pt x="159175" y="137089"/>
                </a:cubicBezTo>
                <a:lnTo>
                  <a:pt x="159175" y="129797"/>
                </a:lnTo>
                <a:cubicBezTo>
                  <a:pt x="159175" y="123964"/>
                  <a:pt x="154794" y="119589"/>
                  <a:pt x="148952" y="119589"/>
                </a:cubicBezTo>
                <a:lnTo>
                  <a:pt x="52571" y="119589"/>
                </a:lnTo>
                <a:cubicBezTo>
                  <a:pt x="49651" y="119589"/>
                  <a:pt x="48190" y="116672"/>
                  <a:pt x="48190" y="113755"/>
                </a:cubicBezTo>
                <a:cubicBezTo>
                  <a:pt x="49651" y="83129"/>
                  <a:pt x="62794" y="55419"/>
                  <a:pt x="83238" y="35002"/>
                </a:cubicBezTo>
                <a:cubicBezTo>
                  <a:pt x="105143" y="13126"/>
                  <a:pt x="134349" y="0"/>
                  <a:pt x="167936" y="0"/>
                </a:cubicBezTo>
                <a:cubicBezTo>
                  <a:pt x="232190" y="0"/>
                  <a:pt x="284762" y="51044"/>
                  <a:pt x="287682" y="113755"/>
                </a:cubicBezTo>
                <a:cubicBezTo>
                  <a:pt x="287682" y="116672"/>
                  <a:pt x="286222" y="119589"/>
                  <a:pt x="283301" y="119589"/>
                </a:cubicBezTo>
                <a:lnTo>
                  <a:pt x="240952" y="119589"/>
                </a:lnTo>
                <a:cubicBezTo>
                  <a:pt x="235111" y="119589"/>
                  <a:pt x="230730" y="123964"/>
                  <a:pt x="230730" y="129797"/>
                </a:cubicBezTo>
                <a:lnTo>
                  <a:pt x="230730" y="137089"/>
                </a:lnTo>
                <a:cubicBezTo>
                  <a:pt x="230730" y="142923"/>
                  <a:pt x="235111" y="147298"/>
                  <a:pt x="240952" y="147298"/>
                </a:cubicBezTo>
                <a:lnTo>
                  <a:pt x="283301" y="147298"/>
                </a:lnTo>
                <a:cubicBezTo>
                  <a:pt x="286222" y="147298"/>
                  <a:pt x="287682" y="150215"/>
                  <a:pt x="287682" y="151673"/>
                </a:cubicBezTo>
                <a:lnTo>
                  <a:pt x="287682" y="169174"/>
                </a:lnTo>
                <a:cubicBezTo>
                  <a:pt x="287682" y="172091"/>
                  <a:pt x="284762" y="173549"/>
                  <a:pt x="283301" y="173549"/>
                </a:cubicBezTo>
                <a:lnTo>
                  <a:pt x="240952" y="173549"/>
                </a:lnTo>
                <a:cubicBezTo>
                  <a:pt x="235111" y="173549"/>
                  <a:pt x="230730" y="177925"/>
                  <a:pt x="230730" y="183758"/>
                </a:cubicBezTo>
                <a:lnTo>
                  <a:pt x="230730" y="191050"/>
                </a:lnTo>
                <a:cubicBezTo>
                  <a:pt x="230730" y="196884"/>
                  <a:pt x="235111" y="201259"/>
                  <a:pt x="240952" y="201259"/>
                </a:cubicBezTo>
                <a:lnTo>
                  <a:pt x="283301" y="201259"/>
                </a:lnTo>
                <a:cubicBezTo>
                  <a:pt x="286222" y="201259"/>
                  <a:pt x="287682" y="204176"/>
                  <a:pt x="287682" y="205634"/>
                </a:cubicBezTo>
                <a:lnTo>
                  <a:pt x="287682" y="223135"/>
                </a:lnTo>
                <a:cubicBezTo>
                  <a:pt x="287682" y="226052"/>
                  <a:pt x="284762" y="227510"/>
                  <a:pt x="283301" y="227510"/>
                </a:cubicBezTo>
                <a:lnTo>
                  <a:pt x="240952" y="227510"/>
                </a:lnTo>
                <a:cubicBezTo>
                  <a:pt x="235111" y="227510"/>
                  <a:pt x="230730" y="231885"/>
                  <a:pt x="230730" y="237719"/>
                </a:cubicBezTo>
                <a:lnTo>
                  <a:pt x="230730" y="245011"/>
                </a:lnTo>
                <a:cubicBezTo>
                  <a:pt x="230730" y="250845"/>
                  <a:pt x="235111" y="255220"/>
                  <a:pt x="240952" y="255220"/>
                </a:cubicBezTo>
                <a:lnTo>
                  <a:pt x="283301" y="255220"/>
                </a:lnTo>
                <a:cubicBezTo>
                  <a:pt x="286222" y="255220"/>
                  <a:pt x="287682" y="258137"/>
                  <a:pt x="287682" y="261053"/>
                </a:cubicBezTo>
                <a:cubicBezTo>
                  <a:pt x="284762" y="325223"/>
                  <a:pt x="232190" y="374809"/>
                  <a:pt x="167936" y="374809"/>
                </a:cubicBezTo>
                <a:cubicBezTo>
                  <a:pt x="103682" y="374809"/>
                  <a:pt x="51111" y="323765"/>
                  <a:pt x="48190" y="261053"/>
                </a:cubicBezTo>
                <a:cubicBezTo>
                  <a:pt x="48190" y="258137"/>
                  <a:pt x="49651" y="255220"/>
                  <a:pt x="52571" y="255220"/>
                </a:cubicBezTo>
                <a:lnTo>
                  <a:pt x="148952" y="255220"/>
                </a:lnTo>
                <a:cubicBezTo>
                  <a:pt x="154794" y="255220"/>
                  <a:pt x="159175" y="250845"/>
                  <a:pt x="159175" y="245011"/>
                </a:cubicBezTo>
                <a:lnTo>
                  <a:pt x="159175" y="239177"/>
                </a:lnTo>
                <a:cubicBezTo>
                  <a:pt x="159175" y="233344"/>
                  <a:pt x="154794" y="228969"/>
                  <a:pt x="148952" y="228969"/>
                </a:cubicBezTo>
                <a:lnTo>
                  <a:pt x="52571" y="228969"/>
                </a:lnTo>
                <a:cubicBezTo>
                  <a:pt x="49651" y="228969"/>
                  <a:pt x="48190" y="227510"/>
                  <a:pt x="48190" y="224593"/>
                </a:cubicBezTo>
                <a:lnTo>
                  <a:pt x="48190" y="207093"/>
                </a:lnTo>
                <a:cubicBezTo>
                  <a:pt x="48190" y="204176"/>
                  <a:pt x="49651" y="202717"/>
                  <a:pt x="52571" y="202717"/>
                </a:cubicBezTo>
                <a:lnTo>
                  <a:pt x="148952" y="202717"/>
                </a:lnTo>
                <a:cubicBezTo>
                  <a:pt x="154794" y="202717"/>
                  <a:pt x="159175" y="198342"/>
                  <a:pt x="159175" y="192509"/>
                </a:cubicBezTo>
                <a:lnTo>
                  <a:pt x="159175" y="185217"/>
                </a:lnTo>
                <a:cubicBezTo>
                  <a:pt x="159175" y="179383"/>
                  <a:pt x="154794" y="175008"/>
                  <a:pt x="148952" y="175008"/>
                </a:cubicBezTo>
                <a:lnTo>
                  <a:pt x="52571" y="175008"/>
                </a:lnTo>
                <a:cubicBezTo>
                  <a:pt x="49651" y="175008"/>
                  <a:pt x="48190" y="173549"/>
                  <a:pt x="48190" y="170633"/>
                </a:cubicBezTo>
                <a:lnTo>
                  <a:pt x="48190" y="151673"/>
                </a:lnTo>
                <a:close/>
              </a:path>
            </a:pathLst>
          </a:custGeom>
          <a:solidFill>
            <a:schemeClr val="bg1">
              <a:alpha val="23428"/>
            </a:schemeClr>
          </a:solidFill>
          <a:ln w="14590" cap="flat">
            <a:noFill/>
            <a:prstDash val="solid"/>
            <a:miter/>
          </a:ln>
        </p:spPr>
        <p:txBody>
          <a:bodyPr rtlCol="0" anchor="ctr"/>
          <a:lstStyle/>
          <a:p>
            <a:endParaRPr lang="en-US"/>
          </a:p>
        </p:txBody>
      </p:sp>
      <p:sp>
        <p:nvSpPr>
          <p:cNvPr id="4" name="Picture Placeholder 3">
            <a:extLst>
              <a:ext uri="{FF2B5EF4-FFF2-40B4-BE49-F238E27FC236}">
                <a16:creationId xmlns:a16="http://schemas.microsoft.com/office/drawing/2014/main" id="{D2AF183F-B686-C5F1-987B-E4073BCA6A3F}"/>
              </a:ext>
            </a:extLst>
          </p:cNvPr>
          <p:cNvSpPr>
            <a:spLocks noGrp="1"/>
          </p:cNvSpPr>
          <p:nvPr>
            <p:ph type="pic" sz="quarter" idx="10"/>
          </p:nvPr>
        </p:nvSpPr>
        <p:spPr>
          <a:xfrm>
            <a:off x="0" y="4461163"/>
            <a:ext cx="5514109" cy="4369327"/>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Tree>
    <p:extLst>
      <p:ext uri="{BB962C8B-B14F-4D97-AF65-F5344CB8AC3E}">
        <p14:creationId xmlns:p14="http://schemas.microsoft.com/office/powerpoint/2010/main" val="3812456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4B89B888-9D5F-5636-924B-426B38D2D12A}"/>
              </a:ext>
            </a:extLst>
          </p:cNvPr>
          <p:cNvSpPr/>
          <p:nvPr userDrawn="1"/>
        </p:nvSpPr>
        <p:spPr>
          <a:xfrm>
            <a:off x="2493818" y="1079845"/>
            <a:ext cx="5069577" cy="5111949"/>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rgbClr val="1D4C60"/>
          </a:solidFill>
          <a:ln w="30808" cap="flat">
            <a:noFill/>
            <a:prstDash val="solid"/>
            <a:miter/>
          </a:ln>
        </p:spPr>
        <p:txBody>
          <a:bodyPr rtlCol="0" anchor="ctr"/>
          <a:lstStyle/>
          <a:p>
            <a:endParaRPr lang="en-US"/>
          </a:p>
        </p:txBody>
      </p:sp>
      <p:sp>
        <p:nvSpPr>
          <p:cNvPr id="57" name="Text Placeholder 3">
            <a:extLst>
              <a:ext uri="{FF2B5EF4-FFF2-40B4-BE49-F238E27FC236}">
                <a16:creationId xmlns:a16="http://schemas.microsoft.com/office/drawing/2014/main" id="{72EE2CF0-D590-9D49-88CE-03DDDC527CE3}"/>
              </a:ext>
            </a:extLst>
          </p:cNvPr>
          <p:cNvSpPr>
            <a:spLocks noGrp="1"/>
          </p:cNvSpPr>
          <p:nvPr>
            <p:ph type="body" sz="quarter" idx="14" hasCustomPrompt="1"/>
          </p:nvPr>
        </p:nvSpPr>
        <p:spPr>
          <a:xfrm>
            <a:off x="2923309" y="1351673"/>
            <a:ext cx="4819651" cy="3109490"/>
          </a:xfrm>
          <a:prstGeom prst="rect">
            <a:avLst/>
          </a:prstGeom>
          <a:effectLst>
            <a:glow rad="127000">
              <a:srgbClr val="414141"/>
            </a:glow>
          </a:effectLst>
        </p:spPr>
        <p:txBody>
          <a:bodyPr>
            <a:noAutofit/>
          </a:bodyPr>
          <a:lstStyle>
            <a:lvl1pPr marL="0" indent="0" algn="l">
              <a:buNone/>
              <a:defRPr sz="13000" b="1">
                <a:solidFill>
                  <a:schemeClr val="bg1"/>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9" name="Slide Number Placeholder 5">
            <a:extLst>
              <a:ext uri="{FF2B5EF4-FFF2-40B4-BE49-F238E27FC236}">
                <a16:creationId xmlns:a16="http://schemas.microsoft.com/office/drawing/2014/main" id="{30EFB463-2CCC-6D67-A87C-FCB7F8EFFBBD}"/>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Freeform 2">
            <a:extLst>
              <a:ext uri="{FF2B5EF4-FFF2-40B4-BE49-F238E27FC236}">
                <a16:creationId xmlns:a16="http://schemas.microsoft.com/office/drawing/2014/main" id="{B896F05C-6C63-DE22-922E-6F1897ADF390}"/>
              </a:ext>
            </a:extLst>
          </p:cNvPr>
          <p:cNvSpPr/>
          <p:nvPr userDrawn="1"/>
        </p:nvSpPr>
        <p:spPr>
          <a:xfrm flipH="1">
            <a:off x="5378241" y="3184257"/>
            <a:ext cx="2025269" cy="3007537"/>
          </a:xfrm>
          <a:custGeom>
            <a:avLst/>
            <a:gdLst>
              <a:gd name="connsiteX0" fmla="*/ 156254 w 335872"/>
              <a:gd name="connsiteY0" fmla="*/ 427311 h 498772"/>
              <a:gd name="connsiteX1" fmla="*/ 151873 w 335872"/>
              <a:gd name="connsiteY1" fmla="*/ 422936 h 498772"/>
              <a:gd name="connsiteX2" fmla="*/ 0 w 335872"/>
              <a:gd name="connsiteY2" fmla="*/ 256678 h 498772"/>
              <a:gd name="connsiteX3" fmla="*/ 13143 w 335872"/>
              <a:gd name="connsiteY3" fmla="*/ 245011 h 498772"/>
              <a:gd name="connsiteX4" fmla="*/ 23365 w 335872"/>
              <a:gd name="connsiteY4" fmla="*/ 256678 h 498772"/>
              <a:gd name="connsiteX5" fmla="*/ 167936 w 335872"/>
              <a:gd name="connsiteY5" fmla="*/ 399601 h 498772"/>
              <a:gd name="connsiteX6" fmla="*/ 312508 w 335872"/>
              <a:gd name="connsiteY6" fmla="*/ 256678 h 498772"/>
              <a:gd name="connsiteX7" fmla="*/ 322730 w 335872"/>
              <a:gd name="connsiteY7" fmla="*/ 245011 h 498772"/>
              <a:gd name="connsiteX8" fmla="*/ 335873 w 335872"/>
              <a:gd name="connsiteY8" fmla="*/ 256678 h 498772"/>
              <a:gd name="connsiteX9" fmla="*/ 184000 w 335872"/>
              <a:gd name="connsiteY9" fmla="*/ 422936 h 498772"/>
              <a:gd name="connsiteX10" fmla="*/ 179619 w 335872"/>
              <a:gd name="connsiteY10" fmla="*/ 427311 h 498772"/>
              <a:gd name="connsiteX11" fmla="*/ 179619 w 335872"/>
              <a:gd name="connsiteY11" fmla="*/ 498773 h 498772"/>
              <a:gd name="connsiteX12" fmla="*/ 156254 w 335872"/>
              <a:gd name="connsiteY12" fmla="*/ 498773 h 498772"/>
              <a:gd name="connsiteX13" fmla="*/ 156254 w 335872"/>
              <a:gd name="connsiteY13" fmla="*/ 427311 h 498772"/>
              <a:gd name="connsiteX14" fmla="*/ 48190 w 335872"/>
              <a:gd name="connsiteY14" fmla="*/ 151673 h 498772"/>
              <a:gd name="connsiteX15" fmla="*/ 52571 w 335872"/>
              <a:gd name="connsiteY15" fmla="*/ 147298 h 498772"/>
              <a:gd name="connsiteX16" fmla="*/ 148952 w 335872"/>
              <a:gd name="connsiteY16" fmla="*/ 147298 h 498772"/>
              <a:gd name="connsiteX17" fmla="*/ 159175 w 335872"/>
              <a:gd name="connsiteY17" fmla="*/ 137089 h 498772"/>
              <a:gd name="connsiteX18" fmla="*/ 159175 w 335872"/>
              <a:gd name="connsiteY18" fmla="*/ 129797 h 498772"/>
              <a:gd name="connsiteX19" fmla="*/ 148952 w 335872"/>
              <a:gd name="connsiteY19" fmla="*/ 119589 h 498772"/>
              <a:gd name="connsiteX20" fmla="*/ 52571 w 335872"/>
              <a:gd name="connsiteY20" fmla="*/ 119589 h 498772"/>
              <a:gd name="connsiteX21" fmla="*/ 48190 w 335872"/>
              <a:gd name="connsiteY21" fmla="*/ 113755 h 498772"/>
              <a:gd name="connsiteX22" fmla="*/ 83238 w 335872"/>
              <a:gd name="connsiteY22" fmla="*/ 35002 h 498772"/>
              <a:gd name="connsiteX23" fmla="*/ 167936 w 335872"/>
              <a:gd name="connsiteY23" fmla="*/ 0 h 498772"/>
              <a:gd name="connsiteX24" fmla="*/ 287682 w 335872"/>
              <a:gd name="connsiteY24" fmla="*/ 113755 h 498772"/>
              <a:gd name="connsiteX25" fmla="*/ 283301 w 335872"/>
              <a:gd name="connsiteY25" fmla="*/ 119589 h 498772"/>
              <a:gd name="connsiteX26" fmla="*/ 240952 w 335872"/>
              <a:gd name="connsiteY26" fmla="*/ 119589 h 498772"/>
              <a:gd name="connsiteX27" fmla="*/ 230730 w 335872"/>
              <a:gd name="connsiteY27" fmla="*/ 129797 h 498772"/>
              <a:gd name="connsiteX28" fmla="*/ 230730 w 335872"/>
              <a:gd name="connsiteY28" fmla="*/ 137089 h 498772"/>
              <a:gd name="connsiteX29" fmla="*/ 240952 w 335872"/>
              <a:gd name="connsiteY29" fmla="*/ 147298 h 498772"/>
              <a:gd name="connsiteX30" fmla="*/ 283301 w 335872"/>
              <a:gd name="connsiteY30" fmla="*/ 147298 h 498772"/>
              <a:gd name="connsiteX31" fmla="*/ 287682 w 335872"/>
              <a:gd name="connsiteY31" fmla="*/ 151673 h 498772"/>
              <a:gd name="connsiteX32" fmla="*/ 287682 w 335872"/>
              <a:gd name="connsiteY32" fmla="*/ 169174 h 498772"/>
              <a:gd name="connsiteX33" fmla="*/ 283301 w 335872"/>
              <a:gd name="connsiteY33" fmla="*/ 173549 h 498772"/>
              <a:gd name="connsiteX34" fmla="*/ 240952 w 335872"/>
              <a:gd name="connsiteY34" fmla="*/ 173549 h 498772"/>
              <a:gd name="connsiteX35" fmla="*/ 230730 w 335872"/>
              <a:gd name="connsiteY35" fmla="*/ 183758 h 498772"/>
              <a:gd name="connsiteX36" fmla="*/ 230730 w 335872"/>
              <a:gd name="connsiteY36" fmla="*/ 191050 h 498772"/>
              <a:gd name="connsiteX37" fmla="*/ 240952 w 335872"/>
              <a:gd name="connsiteY37" fmla="*/ 201259 h 498772"/>
              <a:gd name="connsiteX38" fmla="*/ 283301 w 335872"/>
              <a:gd name="connsiteY38" fmla="*/ 201259 h 498772"/>
              <a:gd name="connsiteX39" fmla="*/ 287682 w 335872"/>
              <a:gd name="connsiteY39" fmla="*/ 205634 h 498772"/>
              <a:gd name="connsiteX40" fmla="*/ 287682 w 335872"/>
              <a:gd name="connsiteY40" fmla="*/ 223135 h 498772"/>
              <a:gd name="connsiteX41" fmla="*/ 283301 w 335872"/>
              <a:gd name="connsiteY41" fmla="*/ 227510 h 498772"/>
              <a:gd name="connsiteX42" fmla="*/ 240952 w 335872"/>
              <a:gd name="connsiteY42" fmla="*/ 227510 h 498772"/>
              <a:gd name="connsiteX43" fmla="*/ 230730 w 335872"/>
              <a:gd name="connsiteY43" fmla="*/ 237719 h 498772"/>
              <a:gd name="connsiteX44" fmla="*/ 230730 w 335872"/>
              <a:gd name="connsiteY44" fmla="*/ 245011 h 498772"/>
              <a:gd name="connsiteX45" fmla="*/ 240952 w 335872"/>
              <a:gd name="connsiteY45" fmla="*/ 255220 h 498772"/>
              <a:gd name="connsiteX46" fmla="*/ 283301 w 335872"/>
              <a:gd name="connsiteY46" fmla="*/ 255220 h 498772"/>
              <a:gd name="connsiteX47" fmla="*/ 287682 w 335872"/>
              <a:gd name="connsiteY47" fmla="*/ 261053 h 498772"/>
              <a:gd name="connsiteX48" fmla="*/ 167936 w 335872"/>
              <a:gd name="connsiteY48" fmla="*/ 374809 h 498772"/>
              <a:gd name="connsiteX49" fmla="*/ 48190 w 335872"/>
              <a:gd name="connsiteY49" fmla="*/ 261053 h 498772"/>
              <a:gd name="connsiteX50" fmla="*/ 52571 w 335872"/>
              <a:gd name="connsiteY50" fmla="*/ 255220 h 498772"/>
              <a:gd name="connsiteX51" fmla="*/ 148952 w 335872"/>
              <a:gd name="connsiteY51" fmla="*/ 255220 h 498772"/>
              <a:gd name="connsiteX52" fmla="*/ 159175 w 335872"/>
              <a:gd name="connsiteY52" fmla="*/ 245011 h 498772"/>
              <a:gd name="connsiteX53" fmla="*/ 159175 w 335872"/>
              <a:gd name="connsiteY53" fmla="*/ 239177 h 498772"/>
              <a:gd name="connsiteX54" fmla="*/ 148952 w 335872"/>
              <a:gd name="connsiteY54" fmla="*/ 228969 h 498772"/>
              <a:gd name="connsiteX55" fmla="*/ 52571 w 335872"/>
              <a:gd name="connsiteY55" fmla="*/ 228969 h 498772"/>
              <a:gd name="connsiteX56" fmla="*/ 48190 w 335872"/>
              <a:gd name="connsiteY56" fmla="*/ 224593 h 498772"/>
              <a:gd name="connsiteX57" fmla="*/ 48190 w 335872"/>
              <a:gd name="connsiteY57" fmla="*/ 207093 h 498772"/>
              <a:gd name="connsiteX58" fmla="*/ 52571 w 335872"/>
              <a:gd name="connsiteY58" fmla="*/ 202717 h 498772"/>
              <a:gd name="connsiteX59" fmla="*/ 148952 w 335872"/>
              <a:gd name="connsiteY59" fmla="*/ 202717 h 498772"/>
              <a:gd name="connsiteX60" fmla="*/ 159175 w 335872"/>
              <a:gd name="connsiteY60" fmla="*/ 192509 h 498772"/>
              <a:gd name="connsiteX61" fmla="*/ 159175 w 335872"/>
              <a:gd name="connsiteY61" fmla="*/ 185217 h 498772"/>
              <a:gd name="connsiteX62" fmla="*/ 148952 w 335872"/>
              <a:gd name="connsiteY62" fmla="*/ 175008 h 498772"/>
              <a:gd name="connsiteX63" fmla="*/ 52571 w 335872"/>
              <a:gd name="connsiteY63" fmla="*/ 175008 h 498772"/>
              <a:gd name="connsiteX64" fmla="*/ 48190 w 335872"/>
              <a:gd name="connsiteY64" fmla="*/ 170633 h 498772"/>
              <a:gd name="connsiteX65" fmla="*/ 48190 w 335872"/>
              <a:gd name="connsiteY65" fmla="*/ 151673 h 49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35872" h="498772">
                <a:moveTo>
                  <a:pt x="156254" y="427311"/>
                </a:moveTo>
                <a:cubicBezTo>
                  <a:pt x="156254" y="425853"/>
                  <a:pt x="154794" y="422936"/>
                  <a:pt x="151873" y="422936"/>
                </a:cubicBezTo>
                <a:cubicBezTo>
                  <a:pt x="67175" y="415644"/>
                  <a:pt x="0" y="344182"/>
                  <a:pt x="0" y="256678"/>
                </a:cubicBezTo>
                <a:cubicBezTo>
                  <a:pt x="0" y="249386"/>
                  <a:pt x="5841" y="245011"/>
                  <a:pt x="13143" y="245011"/>
                </a:cubicBezTo>
                <a:cubicBezTo>
                  <a:pt x="18984" y="245011"/>
                  <a:pt x="23365" y="250845"/>
                  <a:pt x="23365" y="256678"/>
                </a:cubicBezTo>
                <a:cubicBezTo>
                  <a:pt x="23365" y="335432"/>
                  <a:pt x="87619" y="399601"/>
                  <a:pt x="167936" y="399601"/>
                </a:cubicBezTo>
                <a:cubicBezTo>
                  <a:pt x="248254" y="399601"/>
                  <a:pt x="312508" y="335432"/>
                  <a:pt x="312508" y="256678"/>
                </a:cubicBezTo>
                <a:cubicBezTo>
                  <a:pt x="312508" y="250845"/>
                  <a:pt x="316888" y="245011"/>
                  <a:pt x="322730" y="245011"/>
                </a:cubicBezTo>
                <a:cubicBezTo>
                  <a:pt x="330031" y="245011"/>
                  <a:pt x="335873" y="249386"/>
                  <a:pt x="335873" y="256678"/>
                </a:cubicBezTo>
                <a:cubicBezTo>
                  <a:pt x="335873" y="344182"/>
                  <a:pt x="268698" y="415644"/>
                  <a:pt x="184000" y="422936"/>
                </a:cubicBezTo>
                <a:cubicBezTo>
                  <a:pt x="182539" y="422936"/>
                  <a:pt x="179619" y="424394"/>
                  <a:pt x="179619" y="427311"/>
                </a:cubicBezTo>
                <a:lnTo>
                  <a:pt x="179619" y="498773"/>
                </a:lnTo>
                <a:lnTo>
                  <a:pt x="156254" y="498773"/>
                </a:lnTo>
                <a:lnTo>
                  <a:pt x="156254" y="427311"/>
                </a:lnTo>
                <a:moveTo>
                  <a:pt x="48190" y="151673"/>
                </a:moveTo>
                <a:cubicBezTo>
                  <a:pt x="48190" y="148757"/>
                  <a:pt x="49651" y="147298"/>
                  <a:pt x="52571" y="147298"/>
                </a:cubicBezTo>
                <a:lnTo>
                  <a:pt x="148952" y="147298"/>
                </a:lnTo>
                <a:cubicBezTo>
                  <a:pt x="154794" y="147298"/>
                  <a:pt x="159175" y="142923"/>
                  <a:pt x="159175" y="137089"/>
                </a:cubicBezTo>
                <a:lnTo>
                  <a:pt x="159175" y="129797"/>
                </a:lnTo>
                <a:cubicBezTo>
                  <a:pt x="159175" y="123964"/>
                  <a:pt x="154794" y="119589"/>
                  <a:pt x="148952" y="119589"/>
                </a:cubicBezTo>
                <a:lnTo>
                  <a:pt x="52571" y="119589"/>
                </a:lnTo>
                <a:cubicBezTo>
                  <a:pt x="49651" y="119589"/>
                  <a:pt x="48190" y="116672"/>
                  <a:pt x="48190" y="113755"/>
                </a:cubicBezTo>
                <a:cubicBezTo>
                  <a:pt x="49651" y="83129"/>
                  <a:pt x="62794" y="55419"/>
                  <a:pt x="83238" y="35002"/>
                </a:cubicBezTo>
                <a:cubicBezTo>
                  <a:pt x="105143" y="13126"/>
                  <a:pt x="134349" y="0"/>
                  <a:pt x="167936" y="0"/>
                </a:cubicBezTo>
                <a:cubicBezTo>
                  <a:pt x="232190" y="0"/>
                  <a:pt x="284762" y="51044"/>
                  <a:pt x="287682" y="113755"/>
                </a:cubicBezTo>
                <a:cubicBezTo>
                  <a:pt x="287682" y="116672"/>
                  <a:pt x="286222" y="119589"/>
                  <a:pt x="283301" y="119589"/>
                </a:cubicBezTo>
                <a:lnTo>
                  <a:pt x="240952" y="119589"/>
                </a:lnTo>
                <a:cubicBezTo>
                  <a:pt x="235111" y="119589"/>
                  <a:pt x="230730" y="123964"/>
                  <a:pt x="230730" y="129797"/>
                </a:cubicBezTo>
                <a:lnTo>
                  <a:pt x="230730" y="137089"/>
                </a:lnTo>
                <a:cubicBezTo>
                  <a:pt x="230730" y="142923"/>
                  <a:pt x="235111" y="147298"/>
                  <a:pt x="240952" y="147298"/>
                </a:cubicBezTo>
                <a:lnTo>
                  <a:pt x="283301" y="147298"/>
                </a:lnTo>
                <a:cubicBezTo>
                  <a:pt x="286222" y="147298"/>
                  <a:pt x="287682" y="150215"/>
                  <a:pt x="287682" y="151673"/>
                </a:cubicBezTo>
                <a:lnTo>
                  <a:pt x="287682" y="169174"/>
                </a:lnTo>
                <a:cubicBezTo>
                  <a:pt x="287682" y="172091"/>
                  <a:pt x="284762" y="173549"/>
                  <a:pt x="283301" y="173549"/>
                </a:cubicBezTo>
                <a:lnTo>
                  <a:pt x="240952" y="173549"/>
                </a:lnTo>
                <a:cubicBezTo>
                  <a:pt x="235111" y="173549"/>
                  <a:pt x="230730" y="177925"/>
                  <a:pt x="230730" y="183758"/>
                </a:cubicBezTo>
                <a:lnTo>
                  <a:pt x="230730" y="191050"/>
                </a:lnTo>
                <a:cubicBezTo>
                  <a:pt x="230730" y="196884"/>
                  <a:pt x="235111" y="201259"/>
                  <a:pt x="240952" y="201259"/>
                </a:cubicBezTo>
                <a:lnTo>
                  <a:pt x="283301" y="201259"/>
                </a:lnTo>
                <a:cubicBezTo>
                  <a:pt x="286222" y="201259"/>
                  <a:pt x="287682" y="204176"/>
                  <a:pt x="287682" y="205634"/>
                </a:cubicBezTo>
                <a:lnTo>
                  <a:pt x="287682" y="223135"/>
                </a:lnTo>
                <a:cubicBezTo>
                  <a:pt x="287682" y="226052"/>
                  <a:pt x="284762" y="227510"/>
                  <a:pt x="283301" y="227510"/>
                </a:cubicBezTo>
                <a:lnTo>
                  <a:pt x="240952" y="227510"/>
                </a:lnTo>
                <a:cubicBezTo>
                  <a:pt x="235111" y="227510"/>
                  <a:pt x="230730" y="231885"/>
                  <a:pt x="230730" y="237719"/>
                </a:cubicBezTo>
                <a:lnTo>
                  <a:pt x="230730" y="245011"/>
                </a:lnTo>
                <a:cubicBezTo>
                  <a:pt x="230730" y="250845"/>
                  <a:pt x="235111" y="255220"/>
                  <a:pt x="240952" y="255220"/>
                </a:cubicBezTo>
                <a:lnTo>
                  <a:pt x="283301" y="255220"/>
                </a:lnTo>
                <a:cubicBezTo>
                  <a:pt x="286222" y="255220"/>
                  <a:pt x="287682" y="258137"/>
                  <a:pt x="287682" y="261053"/>
                </a:cubicBezTo>
                <a:cubicBezTo>
                  <a:pt x="284762" y="325223"/>
                  <a:pt x="232190" y="374809"/>
                  <a:pt x="167936" y="374809"/>
                </a:cubicBezTo>
                <a:cubicBezTo>
                  <a:pt x="103682" y="374809"/>
                  <a:pt x="51111" y="323765"/>
                  <a:pt x="48190" y="261053"/>
                </a:cubicBezTo>
                <a:cubicBezTo>
                  <a:pt x="48190" y="258137"/>
                  <a:pt x="49651" y="255220"/>
                  <a:pt x="52571" y="255220"/>
                </a:cubicBezTo>
                <a:lnTo>
                  <a:pt x="148952" y="255220"/>
                </a:lnTo>
                <a:cubicBezTo>
                  <a:pt x="154794" y="255220"/>
                  <a:pt x="159175" y="250845"/>
                  <a:pt x="159175" y="245011"/>
                </a:cubicBezTo>
                <a:lnTo>
                  <a:pt x="159175" y="239177"/>
                </a:lnTo>
                <a:cubicBezTo>
                  <a:pt x="159175" y="233344"/>
                  <a:pt x="154794" y="228969"/>
                  <a:pt x="148952" y="228969"/>
                </a:cubicBezTo>
                <a:lnTo>
                  <a:pt x="52571" y="228969"/>
                </a:lnTo>
                <a:cubicBezTo>
                  <a:pt x="49651" y="228969"/>
                  <a:pt x="48190" y="227510"/>
                  <a:pt x="48190" y="224593"/>
                </a:cubicBezTo>
                <a:lnTo>
                  <a:pt x="48190" y="207093"/>
                </a:lnTo>
                <a:cubicBezTo>
                  <a:pt x="48190" y="204176"/>
                  <a:pt x="49651" y="202717"/>
                  <a:pt x="52571" y="202717"/>
                </a:cubicBezTo>
                <a:lnTo>
                  <a:pt x="148952" y="202717"/>
                </a:lnTo>
                <a:cubicBezTo>
                  <a:pt x="154794" y="202717"/>
                  <a:pt x="159175" y="198342"/>
                  <a:pt x="159175" y="192509"/>
                </a:cubicBezTo>
                <a:lnTo>
                  <a:pt x="159175" y="185217"/>
                </a:lnTo>
                <a:cubicBezTo>
                  <a:pt x="159175" y="179383"/>
                  <a:pt x="154794" y="175008"/>
                  <a:pt x="148952" y="175008"/>
                </a:cubicBezTo>
                <a:lnTo>
                  <a:pt x="52571" y="175008"/>
                </a:lnTo>
                <a:cubicBezTo>
                  <a:pt x="49651" y="175008"/>
                  <a:pt x="48190" y="173549"/>
                  <a:pt x="48190" y="170633"/>
                </a:cubicBezTo>
                <a:lnTo>
                  <a:pt x="48190" y="151673"/>
                </a:lnTo>
                <a:close/>
              </a:path>
            </a:pathLst>
          </a:custGeom>
          <a:solidFill>
            <a:schemeClr val="bg1">
              <a:alpha val="23428"/>
            </a:schemeClr>
          </a:solidFill>
          <a:ln w="14590" cap="flat">
            <a:noFill/>
            <a:prstDash val="solid"/>
            <a:miter/>
          </a:ln>
        </p:spPr>
        <p:txBody>
          <a:bodyPr rtlCol="0" anchor="ctr"/>
          <a:lstStyle/>
          <a:p>
            <a:endParaRPr lang="en-US"/>
          </a:p>
        </p:txBody>
      </p:sp>
      <p:sp>
        <p:nvSpPr>
          <p:cNvPr id="4" name="Picture Placeholder 3">
            <a:extLst>
              <a:ext uri="{FF2B5EF4-FFF2-40B4-BE49-F238E27FC236}">
                <a16:creationId xmlns:a16="http://schemas.microsoft.com/office/drawing/2014/main" id="{EB769FF1-AC02-A061-4199-8B1F8EFD210C}"/>
              </a:ext>
            </a:extLst>
          </p:cNvPr>
          <p:cNvSpPr>
            <a:spLocks noGrp="1"/>
          </p:cNvSpPr>
          <p:nvPr>
            <p:ph type="pic" sz="quarter" idx="10"/>
          </p:nvPr>
        </p:nvSpPr>
        <p:spPr>
          <a:xfrm>
            <a:off x="0" y="4461163"/>
            <a:ext cx="5514109" cy="4369327"/>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Tree>
    <p:extLst>
      <p:ext uri="{BB962C8B-B14F-4D97-AF65-F5344CB8AC3E}">
        <p14:creationId xmlns:p14="http://schemas.microsoft.com/office/powerpoint/2010/main" val="165030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01">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7128AB8-7094-90AC-4A40-4C2808F8F32A}"/>
              </a:ext>
            </a:extLst>
          </p:cNvPr>
          <p:cNvSpPr/>
          <p:nvPr userDrawn="1"/>
        </p:nvSpPr>
        <p:spPr>
          <a:xfrm rot="5400000">
            <a:off x="-6353625" y="4227026"/>
            <a:ext cx="10670783" cy="208027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solidFill>
                <a:srgbClr val="05203D"/>
              </a:solidFill>
              <a:latin typeface="Calibri" panose="020F0502020204030204" pitchFamily="34" charset="0"/>
              <a:cs typeface="Calibri" panose="020F0502020204030204" pitchFamily="34" charset="0"/>
            </a:endParaRPr>
          </a:p>
        </p:txBody>
      </p:sp>
      <p:sp>
        <p:nvSpPr>
          <p:cNvPr id="28" name="Text Placeholder 32">
            <a:extLst>
              <a:ext uri="{FF2B5EF4-FFF2-40B4-BE49-F238E27FC236}">
                <a16:creationId xmlns:a16="http://schemas.microsoft.com/office/drawing/2014/main" id="{AF76BD86-5F60-C9DD-DBE6-C425C9182F5A}"/>
              </a:ext>
            </a:extLst>
          </p:cNvPr>
          <p:cNvSpPr>
            <a:spLocks noGrp="1"/>
          </p:cNvSpPr>
          <p:nvPr>
            <p:ph type="body" sz="quarter" idx="61" hasCustomPrompt="1"/>
          </p:nvPr>
        </p:nvSpPr>
        <p:spPr>
          <a:xfrm>
            <a:off x="-9335" y="644872"/>
            <a:ext cx="3483429" cy="586086"/>
          </a:xfrm>
          <a:prstGeom prst="rect">
            <a:avLst/>
          </a:prstGeom>
          <a:noFill/>
        </p:spPr>
        <p:txBody>
          <a:bodyPr anchor="ctr">
            <a:noAutofit/>
          </a:bodyPr>
          <a:lstStyle>
            <a:lvl1pPr marL="731838" indent="0" algn="l">
              <a:lnSpc>
                <a:spcPts val="3800"/>
              </a:lnSpc>
              <a:spcBef>
                <a:spcPts val="0"/>
              </a:spcBef>
              <a:buNone/>
              <a:tabLst/>
              <a:defRPr sz="3000" b="1" i="0" spc="0">
                <a:solidFill>
                  <a:srgbClr val="F2665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dirty="0"/>
              <a:t>HEADING</a:t>
            </a:r>
          </a:p>
        </p:txBody>
      </p:sp>
      <p:sp>
        <p:nvSpPr>
          <p:cNvPr id="29" name="Text Placeholder 32">
            <a:extLst>
              <a:ext uri="{FF2B5EF4-FFF2-40B4-BE49-F238E27FC236}">
                <a16:creationId xmlns:a16="http://schemas.microsoft.com/office/drawing/2014/main" id="{B670A47E-CE10-702B-C027-51698412A13E}"/>
              </a:ext>
            </a:extLst>
          </p:cNvPr>
          <p:cNvSpPr>
            <a:spLocks noGrp="1"/>
          </p:cNvSpPr>
          <p:nvPr>
            <p:ph type="body" sz="quarter" idx="64" hasCustomPrompt="1"/>
          </p:nvPr>
        </p:nvSpPr>
        <p:spPr>
          <a:xfrm>
            <a:off x="697281" y="1599143"/>
            <a:ext cx="5682254" cy="8415713"/>
          </a:xfrm>
          <a:prstGeom prst="rect">
            <a:avLst/>
          </a:prstGeom>
          <a:noFill/>
        </p:spPr>
        <p:txBody>
          <a:bodyPr numCol="2" spcCol="288000" anchor="t">
            <a:noAutofit/>
          </a:bodyPr>
          <a:lstStyle>
            <a:lvl1pPr marL="0" indent="0" algn="l">
              <a:lnSpc>
                <a:spcPct val="100000"/>
              </a:lnSpc>
              <a:spcBef>
                <a:spcPts val="0"/>
              </a:spcBef>
              <a:buNone/>
              <a:defRPr sz="1100" b="0" i="0">
                <a:solidFill>
                  <a:srgbClr val="1D4C6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30" name="Slide Number Placeholder 5">
            <a:extLst>
              <a:ext uri="{FF2B5EF4-FFF2-40B4-BE49-F238E27FC236}">
                <a16:creationId xmlns:a16="http://schemas.microsoft.com/office/drawing/2014/main" id="{44DD85AB-DBA4-07A8-A41B-2D2C6F595216}"/>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2" name="Freeform 1">
            <a:extLst>
              <a:ext uri="{FF2B5EF4-FFF2-40B4-BE49-F238E27FC236}">
                <a16:creationId xmlns:a16="http://schemas.microsoft.com/office/drawing/2014/main" id="{698F42D1-97D3-812E-BE2E-F27B31CE2C83}"/>
              </a:ext>
            </a:extLst>
          </p:cNvPr>
          <p:cNvSpPr/>
          <p:nvPr userDrawn="1"/>
        </p:nvSpPr>
        <p:spPr>
          <a:xfrm rot="10800000">
            <a:off x="-30783" y="-1"/>
            <a:ext cx="7596693" cy="10691813"/>
          </a:xfrm>
          <a:custGeom>
            <a:avLst/>
            <a:gdLst>
              <a:gd name="connsiteX0" fmla="*/ 7385206 w 7596693"/>
              <a:gd name="connsiteY0" fmla="*/ 10480325 h 10691813"/>
              <a:gd name="connsiteX1" fmla="*/ 7385206 w 7596693"/>
              <a:gd name="connsiteY1" fmla="*/ 211487 h 10691813"/>
              <a:gd name="connsiteX2" fmla="*/ 3786072 w 7596693"/>
              <a:gd name="connsiteY2" fmla="*/ 211487 h 10691813"/>
              <a:gd name="connsiteX3" fmla="*/ 3786071 w 7596693"/>
              <a:gd name="connsiteY3" fmla="*/ 211487 h 10691813"/>
              <a:gd name="connsiteX4" fmla="*/ 211487 w 7596693"/>
              <a:gd name="connsiteY4" fmla="*/ 211487 h 10691813"/>
              <a:gd name="connsiteX5" fmla="*/ 211487 w 7596693"/>
              <a:gd name="connsiteY5" fmla="*/ 10480325 h 10691813"/>
              <a:gd name="connsiteX6" fmla="*/ 3786071 w 7596693"/>
              <a:gd name="connsiteY6" fmla="*/ 10480325 h 10691813"/>
              <a:gd name="connsiteX7" fmla="*/ 3786072 w 7596693"/>
              <a:gd name="connsiteY7" fmla="*/ 10480325 h 10691813"/>
              <a:gd name="connsiteX8" fmla="*/ 211487 w 7596693"/>
              <a:gd name="connsiteY8" fmla="*/ 10691813 h 10691813"/>
              <a:gd name="connsiteX9" fmla="*/ 0 w 7596693"/>
              <a:gd name="connsiteY9" fmla="*/ 10691813 h 10691813"/>
              <a:gd name="connsiteX10" fmla="*/ 0 w 7596693"/>
              <a:gd name="connsiteY10" fmla="*/ 18350 h 10691813"/>
              <a:gd name="connsiteX11" fmla="*/ 85060 w 7596693"/>
              <a:gd name="connsiteY11" fmla="*/ 18350 h 10691813"/>
              <a:gd name="connsiteX12" fmla="*/ 85060 w 7596693"/>
              <a:gd name="connsiteY12" fmla="*/ 0 h 10691813"/>
              <a:gd name="connsiteX13" fmla="*/ 3786071 w 7596693"/>
              <a:gd name="connsiteY13" fmla="*/ 0 h 10691813"/>
              <a:gd name="connsiteX14" fmla="*/ 3786072 w 7596693"/>
              <a:gd name="connsiteY14" fmla="*/ 0 h 10691813"/>
              <a:gd name="connsiteX15" fmla="*/ 7385206 w 7596693"/>
              <a:gd name="connsiteY15" fmla="*/ 0 h 10691813"/>
              <a:gd name="connsiteX16" fmla="*/ 7487083 w 7596693"/>
              <a:gd name="connsiteY16" fmla="*/ 0 h 10691813"/>
              <a:gd name="connsiteX17" fmla="*/ 7596693 w 7596693"/>
              <a:gd name="connsiteY17" fmla="*/ 0 h 10691813"/>
              <a:gd name="connsiteX18" fmla="*/ 7596693 w 7596693"/>
              <a:gd name="connsiteY18" fmla="*/ 10691812 h 10691813"/>
              <a:gd name="connsiteX19" fmla="*/ 7487082 w 7596693"/>
              <a:gd name="connsiteY19" fmla="*/ 10691812 h 10691813"/>
              <a:gd name="connsiteX20" fmla="*/ 7385206 w 7596693"/>
              <a:gd name="connsiteY20" fmla="*/ 10691812 h 10691813"/>
              <a:gd name="connsiteX21" fmla="*/ 3786072 w 7596693"/>
              <a:gd name="connsiteY21" fmla="*/ 10691812 h 10691813"/>
              <a:gd name="connsiteX22" fmla="*/ 3786071 w 7596693"/>
              <a:gd name="connsiteY22" fmla="*/ 10691812 h 10691813"/>
              <a:gd name="connsiteX23" fmla="*/ 211487 w 7596693"/>
              <a:gd name="connsiteY23" fmla="*/ 10691812 h 1069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96693" h="10691813">
                <a:moveTo>
                  <a:pt x="7385206" y="10480325"/>
                </a:moveTo>
                <a:lnTo>
                  <a:pt x="7385206" y="211487"/>
                </a:lnTo>
                <a:lnTo>
                  <a:pt x="3786072" y="211487"/>
                </a:lnTo>
                <a:lnTo>
                  <a:pt x="3786071" y="211487"/>
                </a:lnTo>
                <a:lnTo>
                  <a:pt x="211487" y="211487"/>
                </a:lnTo>
                <a:lnTo>
                  <a:pt x="211487" y="10480325"/>
                </a:lnTo>
                <a:lnTo>
                  <a:pt x="3786071" y="10480325"/>
                </a:lnTo>
                <a:lnTo>
                  <a:pt x="3786072" y="10480325"/>
                </a:lnTo>
                <a:close/>
                <a:moveTo>
                  <a:pt x="211487" y="10691813"/>
                </a:moveTo>
                <a:lnTo>
                  <a:pt x="0" y="10691813"/>
                </a:lnTo>
                <a:lnTo>
                  <a:pt x="0" y="18350"/>
                </a:lnTo>
                <a:lnTo>
                  <a:pt x="85060" y="18350"/>
                </a:lnTo>
                <a:lnTo>
                  <a:pt x="85060" y="0"/>
                </a:lnTo>
                <a:lnTo>
                  <a:pt x="3786071" y="0"/>
                </a:lnTo>
                <a:lnTo>
                  <a:pt x="3786072" y="0"/>
                </a:lnTo>
                <a:lnTo>
                  <a:pt x="7385206" y="0"/>
                </a:lnTo>
                <a:lnTo>
                  <a:pt x="7487083" y="0"/>
                </a:lnTo>
                <a:lnTo>
                  <a:pt x="7596693" y="0"/>
                </a:lnTo>
                <a:lnTo>
                  <a:pt x="7596693" y="10691812"/>
                </a:lnTo>
                <a:lnTo>
                  <a:pt x="7487082" y="10691812"/>
                </a:lnTo>
                <a:lnTo>
                  <a:pt x="7385206" y="10691812"/>
                </a:lnTo>
                <a:lnTo>
                  <a:pt x="3786072" y="10691812"/>
                </a:lnTo>
                <a:lnTo>
                  <a:pt x="3786071" y="10691812"/>
                </a:lnTo>
                <a:lnTo>
                  <a:pt x="211487" y="10691812"/>
                </a:lnTo>
                <a:close/>
              </a:path>
            </a:pathLst>
          </a:custGeom>
          <a:solidFill>
            <a:srgbClr val="1D4C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529" dirty="0">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E503E773-055E-3A8F-B7A8-F32583576A20}"/>
              </a:ext>
            </a:extLst>
          </p:cNvPr>
          <p:cNvSpPr/>
          <p:nvPr userDrawn="1"/>
        </p:nvSpPr>
        <p:spPr>
          <a:xfrm>
            <a:off x="6862394" y="89259"/>
            <a:ext cx="541116" cy="10513295"/>
          </a:xfrm>
          <a:prstGeom prst="rect">
            <a:avLst/>
          </a:prstGeom>
          <a:solidFill>
            <a:srgbClr val="1D4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00A4F2C0-A552-9BD6-8AF9-0341470CFB1B}"/>
              </a:ext>
            </a:extLst>
          </p:cNvPr>
          <p:cNvSpPr txBox="1">
            <a:spLocks/>
          </p:cNvSpPr>
          <p:nvPr userDrawn="1"/>
        </p:nvSpPr>
        <p:spPr>
          <a:xfrm>
            <a:off x="7030922" y="10219096"/>
            <a:ext cx="372588" cy="3635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rgbClr val="1D4C60"/>
                </a:solidFill>
                <a:latin typeface="Calibri" panose="020F0502020204030204" pitchFamily="34" charset="0"/>
                <a:ea typeface="Noto Sans" panose="020B0502040504020204" pitchFamily="34" charset="0"/>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27BFA-2C0E-4CEC-B6A5-913A56FEF4B4}" type="slidenum">
              <a:rPr lang="fr-CA" smtClean="0">
                <a:solidFill>
                  <a:schemeClr val="bg1"/>
                </a:solidFill>
              </a:rPr>
              <a:pPr/>
              <a:t>‹#›</a:t>
            </a:fld>
            <a:endParaRPr lang="fr-CA" dirty="0">
              <a:solidFill>
                <a:schemeClr val="bg1"/>
              </a:solidFill>
            </a:endParaRPr>
          </a:p>
        </p:txBody>
      </p:sp>
      <p:cxnSp>
        <p:nvCxnSpPr>
          <p:cNvPr id="5" name="Straight Connector 4">
            <a:extLst>
              <a:ext uri="{FF2B5EF4-FFF2-40B4-BE49-F238E27FC236}">
                <a16:creationId xmlns:a16="http://schemas.microsoft.com/office/drawing/2014/main" id="{4B17574A-1AFE-E830-145E-8555FA3384D3}"/>
              </a:ext>
            </a:extLst>
          </p:cNvPr>
          <p:cNvCxnSpPr/>
          <p:nvPr userDrawn="1"/>
        </p:nvCxnSpPr>
        <p:spPr>
          <a:xfrm>
            <a:off x="7097037" y="10192911"/>
            <a:ext cx="265889" cy="0"/>
          </a:xfrm>
          <a:prstGeom prst="line">
            <a:avLst/>
          </a:prstGeom>
          <a:ln>
            <a:solidFill>
              <a:srgbClr val="88D1DA"/>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3BF1B4A2-FACC-1DF8-A6E7-48D65BA1DA40}"/>
              </a:ext>
            </a:extLst>
          </p:cNvPr>
          <p:cNvSpPr/>
          <p:nvPr userDrawn="1"/>
        </p:nvSpPr>
        <p:spPr>
          <a:xfrm rot="16200000">
            <a:off x="5210441" y="7740112"/>
            <a:ext cx="4074299" cy="192360"/>
          </a:xfrm>
          <a:prstGeom prst="rect">
            <a:avLst/>
          </a:prstGeom>
        </p:spPr>
        <p:txBody>
          <a:bodyPr wrap="square">
            <a:spAutoFit/>
          </a:bodyPr>
          <a:lstStyle/>
          <a:p>
            <a:pPr algn="l"/>
            <a:r>
              <a:rPr lang="en-IE" sz="650" b="0" i="0" u="none" strike="noStrike" kern="1000" spc="270" baseline="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COMMUNITY RADIO EMPOWERING UNHEARD VOICES</a:t>
            </a:r>
          </a:p>
        </p:txBody>
      </p:sp>
      <p:grpSp>
        <p:nvGrpSpPr>
          <p:cNvPr id="7" name="Group 6">
            <a:extLst>
              <a:ext uri="{FF2B5EF4-FFF2-40B4-BE49-F238E27FC236}">
                <a16:creationId xmlns:a16="http://schemas.microsoft.com/office/drawing/2014/main" id="{69F234D7-347B-C387-E3CD-D309A07EEE3A}"/>
              </a:ext>
            </a:extLst>
          </p:cNvPr>
          <p:cNvGrpSpPr>
            <a:grpSpLocks noChangeAspect="1"/>
          </p:cNvGrpSpPr>
          <p:nvPr userDrawn="1"/>
        </p:nvGrpSpPr>
        <p:grpSpPr>
          <a:xfrm>
            <a:off x="7137250" y="9899626"/>
            <a:ext cx="225676" cy="216000"/>
            <a:chOff x="5232421" y="524733"/>
            <a:chExt cx="791490" cy="757558"/>
          </a:xfrm>
          <a:solidFill>
            <a:schemeClr val="bg1"/>
          </a:solidFill>
        </p:grpSpPr>
        <p:sp>
          <p:nvSpPr>
            <p:cNvPr id="8" name="Freeform 7">
              <a:extLst>
                <a:ext uri="{FF2B5EF4-FFF2-40B4-BE49-F238E27FC236}">
                  <a16:creationId xmlns:a16="http://schemas.microsoft.com/office/drawing/2014/main" id="{87696985-D6C8-388D-9DA2-7FD75B7F5706}"/>
                </a:ext>
              </a:extLst>
            </p:cNvPr>
            <p:cNvSpPr/>
            <p:nvPr userDrawn="1"/>
          </p:nvSpPr>
          <p:spPr>
            <a:xfrm>
              <a:off x="5232421" y="524733"/>
              <a:ext cx="791490" cy="757558"/>
            </a:xfrm>
            <a:custGeom>
              <a:avLst/>
              <a:gdLst>
                <a:gd name="connsiteX0" fmla="*/ 407428 w 791490"/>
                <a:gd name="connsiteY0" fmla="*/ 602319 h 757557"/>
                <a:gd name="connsiteX1" fmla="*/ 419110 w 791490"/>
                <a:gd name="connsiteY1" fmla="*/ 613986 h 757557"/>
                <a:gd name="connsiteX2" fmla="*/ 791491 w 791490"/>
                <a:gd name="connsiteY2" fmla="*/ 307722 h 757557"/>
                <a:gd name="connsiteX3" fmla="*/ 395745 w 791490"/>
                <a:gd name="connsiteY3" fmla="*/ 0 h 757557"/>
                <a:gd name="connsiteX4" fmla="*/ 0 w 791490"/>
                <a:gd name="connsiteY4" fmla="*/ 307722 h 757557"/>
                <a:gd name="connsiteX5" fmla="*/ 124127 w 791490"/>
                <a:gd name="connsiteY5" fmla="*/ 530857 h 757557"/>
                <a:gd name="connsiteX6" fmla="*/ 276000 w 791490"/>
                <a:gd name="connsiteY6" fmla="*/ 659197 h 757557"/>
                <a:gd name="connsiteX7" fmla="*/ 375301 w 791490"/>
                <a:gd name="connsiteY7" fmla="*/ 755451 h 757557"/>
                <a:gd name="connsiteX8" fmla="*/ 385523 w 791490"/>
                <a:gd name="connsiteY8" fmla="*/ 751076 h 757557"/>
                <a:gd name="connsiteX9" fmla="*/ 385523 w 791490"/>
                <a:gd name="connsiteY9" fmla="*/ 530857 h 757557"/>
                <a:gd name="connsiteX10" fmla="*/ 384063 w 791490"/>
                <a:gd name="connsiteY10" fmla="*/ 530857 h 757557"/>
                <a:gd name="connsiteX11" fmla="*/ 379682 w 791490"/>
                <a:gd name="connsiteY11" fmla="*/ 526482 h 757557"/>
                <a:gd name="connsiteX12" fmla="*/ 227809 w 791490"/>
                <a:gd name="connsiteY12" fmla="*/ 360225 h 757557"/>
                <a:gd name="connsiteX13" fmla="*/ 240952 w 791490"/>
                <a:gd name="connsiteY13" fmla="*/ 348557 h 757557"/>
                <a:gd name="connsiteX14" fmla="*/ 251174 w 791490"/>
                <a:gd name="connsiteY14" fmla="*/ 360225 h 757557"/>
                <a:gd name="connsiteX15" fmla="*/ 395745 w 791490"/>
                <a:gd name="connsiteY15" fmla="*/ 503148 h 757557"/>
                <a:gd name="connsiteX16" fmla="*/ 540317 w 791490"/>
                <a:gd name="connsiteY16" fmla="*/ 360225 h 757557"/>
                <a:gd name="connsiteX17" fmla="*/ 550539 w 791490"/>
                <a:gd name="connsiteY17" fmla="*/ 348557 h 757557"/>
                <a:gd name="connsiteX18" fmla="*/ 563682 w 791490"/>
                <a:gd name="connsiteY18" fmla="*/ 360225 h 757557"/>
                <a:gd name="connsiteX19" fmla="*/ 411809 w 791490"/>
                <a:gd name="connsiteY19" fmla="*/ 526482 h 757557"/>
                <a:gd name="connsiteX20" fmla="*/ 407428 w 791490"/>
                <a:gd name="connsiteY20" fmla="*/ 530857 h 757557"/>
                <a:gd name="connsiteX21" fmla="*/ 407428 w 791490"/>
                <a:gd name="connsiteY21" fmla="*/ 602319 h 757557"/>
                <a:gd name="connsiteX22" fmla="*/ 276000 w 791490"/>
                <a:gd name="connsiteY22" fmla="*/ 255220 h 757557"/>
                <a:gd name="connsiteX23" fmla="*/ 280381 w 791490"/>
                <a:gd name="connsiteY23" fmla="*/ 250845 h 757557"/>
                <a:gd name="connsiteX24" fmla="*/ 376761 w 791490"/>
                <a:gd name="connsiteY24" fmla="*/ 250845 h 757557"/>
                <a:gd name="connsiteX25" fmla="*/ 386984 w 791490"/>
                <a:gd name="connsiteY25" fmla="*/ 240636 h 757557"/>
                <a:gd name="connsiteX26" fmla="*/ 386984 w 791490"/>
                <a:gd name="connsiteY26" fmla="*/ 233344 h 757557"/>
                <a:gd name="connsiteX27" fmla="*/ 376761 w 791490"/>
                <a:gd name="connsiteY27" fmla="*/ 223135 h 757557"/>
                <a:gd name="connsiteX28" fmla="*/ 280381 w 791490"/>
                <a:gd name="connsiteY28" fmla="*/ 223135 h 757557"/>
                <a:gd name="connsiteX29" fmla="*/ 276000 w 791490"/>
                <a:gd name="connsiteY29" fmla="*/ 217302 h 757557"/>
                <a:gd name="connsiteX30" fmla="*/ 311047 w 791490"/>
                <a:gd name="connsiteY30" fmla="*/ 138548 h 757557"/>
                <a:gd name="connsiteX31" fmla="*/ 395745 w 791490"/>
                <a:gd name="connsiteY31" fmla="*/ 103546 h 757557"/>
                <a:gd name="connsiteX32" fmla="*/ 515491 w 791490"/>
                <a:gd name="connsiteY32" fmla="*/ 217302 h 757557"/>
                <a:gd name="connsiteX33" fmla="*/ 511110 w 791490"/>
                <a:gd name="connsiteY33" fmla="*/ 223135 h 757557"/>
                <a:gd name="connsiteX34" fmla="*/ 468761 w 791490"/>
                <a:gd name="connsiteY34" fmla="*/ 223135 h 757557"/>
                <a:gd name="connsiteX35" fmla="*/ 458539 w 791490"/>
                <a:gd name="connsiteY35" fmla="*/ 233344 h 757557"/>
                <a:gd name="connsiteX36" fmla="*/ 458539 w 791490"/>
                <a:gd name="connsiteY36" fmla="*/ 240636 h 757557"/>
                <a:gd name="connsiteX37" fmla="*/ 468761 w 791490"/>
                <a:gd name="connsiteY37" fmla="*/ 250845 h 757557"/>
                <a:gd name="connsiteX38" fmla="*/ 511110 w 791490"/>
                <a:gd name="connsiteY38" fmla="*/ 250845 h 757557"/>
                <a:gd name="connsiteX39" fmla="*/ 515491 w 791490"/>
                <a:gd name="connsiteY39" fmla="*/ 255220 h 757557"/>
                <a:gd name="connsiteX40" fmla="*/ 515491 w 791490"/>
                <a:gd name="connsiteY40" fmla="*/ 272721 h 757557"/>
                <a:gd name="connsiteX41" fmla="*/ 511110 w 791490"/>
                <a:gd name="connsiteY41" fmla="*/ 277096 h 757557"/>
                <a:gd name="connsiteX42" fmla="*/ 468761 w 791490"/>
                <a:gd name="connsiteY42" fmla="*/ 277096 h 757557"/>
                <a:gd name="connsiteX43" fmla="*/ 458539 w 791490"/>
                <a:gd name="connsiteY43" fmla="*/ 287305 h 757557"/>
                <a:gd name="connsiteX44" fmla="*/ 458539 w 791490"/>
                <a:gd name="connsiteY44" fmla="*/ 294597 h 757557"/>
                <a:gd name="connsiteX45" fmla="*/ 468761 w 791490"/>
                <a:gd name="connsiteY45" fmla="*/ 304806 h 757557"/>
                <a:gd name="connsiteX46" fmla="*/ 511110 w 791490"/>
                <a:gd name="connsiteY46" fmla="*/ 304806 h 757557"/>
                <a:gd name="connsiteX47" fmla="*/ 515491 w 791490"/>
                <a:gd name="connsiteY47" fmla="*/ 309181 h 757557"/>
                <a:gd name="connsiteX48" fmla="*/ 515491 w 791490"/>
                <a:gd name="connsiteY48" fmla="*/ 326682 h 757557"/>
                <a:gd name="connsiteX49" fmla="*/ 511110 w 791490"/>
                <a:gd name="connsiteY49" fmla="*/ 331057 h 757557"/>
                <a:gd name="connsiteX50" fmla="*/ 468761 w 791490"/>
                <a:gd name="connsiteY50" fmla="*/ 331057 h 757557"/>
                <a:gd name="connsiteX51" fmla="*/ 458539 w 791490"/>
                <a:gd name="connsiteY51" fmla="*/ 341265 h 757557"/>
                <a:gd name="connsiteX52" fmla="*/ 458539 w 791490"/>
                <a:gd name="connsiteY52" fmla="*/ 348557 h 757557"/>
                <a:gd name="connsiteX53" fmla="*/ 468761 w 791490"/>
                <a:gd name="connsiteY53" fmla="*/ 358766 h 757557"/>
                <a:gd name="connsiteX54" fmla="*/ 511110 w 791490"/>
                <a:gd name="connsiteY54" fmla="*/ 358766 h 757557"/>
                <a:gd name="connsiteX55" fmla="*/ 515491 w 791490"/>
                <a:gd name="connsiteY55" fmla="*/ 364600 h 757557"/>
                <a:gd name="connsiteX56" fmla="*/ 395745 w 791490"/>
                <a:gd name="connsiteY56" fmla="*/ 478355 h 757557"/>
                <a:gd name="connsiteX57" fmla="*/ 276000 w 791490"/>
                <a:gd name="connsiteY57" fmla="*/ 364600 h 757557"/>
                <a:gd name="connsiteX58" fmla="*/ 280381 w 791490"/>
                <a:gd name="connsiteY58" fmla="*/ 358766 h 757557"/>
                <a:gd name="connsiteX59" fmla="*/ 376761 w 791490"/>
                <a:gd name="connsiteY59" fmla="*/ 358766 h 757557"/>
                <a:gd name="connsiteX60" fmla="*/ 386984 w 791490"/>
                <a:gd name="connsiteY60" fmla="*/ 348557 h 757557"/>
                <a:gd name="connsiteX61" fmla="*/ 386984 w 791490"/>
                <a:gd name="connsiteY61" fmla="*/ 341265 h 757557"/>
                <a:gd name="connsiteX62" fmla="*/ 376761 w 791490"/>
                <a:gd name="connsiteY62" fmla="*/ 331057 h 757557"/>
                <a:gd name="connsiteX63" fmla="*/ 280381 w 791490"/>
                <a:gd name="connsiteY63" fmla="*/ 331057 h 757557"/>
                <a:gd name="connsiteX64" fmla="*/ 276000 w 791490"/>
                <a:gd name="connsiteY64" fmla="*/ 326682 h 757557"/>
                <a:gd name="connsiteX65" fmla="*/ 276000 w 791490"/>
                <a:gd name="connsiteY65" fmla="*/ 309181 h 757557"/>
                <a:gd name="connsiteX66" fmla="*/ 280381 w 791490"/>
                <a:gd name="connsiteY66" fmla="*/ 304806 h 757557"/>
                <a:gd name="connsiteX67" fmla="*/ 376761 w 791490"/>
                <a:gd name="connsiteY67" fmla="*/ 304806 h 757557"/>
                <a:gd name="connsiteX68" fmla="*/ 386984 w 791490"/>
                <a:gd name="connsiteY68" fmla="*/ 294597 h 757557"/>
                <a:gd name="connsiteX69" fmla="*/ 386984 w 791490"/>
                <a:gd name="connsiteY69" fmla="*/ 287305 h 757557"/>
                <a:gd name="connsiteX70" fmla="*/ 376761 w 791490"/>
                <a:gd name="connsiteY70" fmla="*/ 277096 h 757557"/>
                <a:gd name="connsiteX71" fmla="*/ 280381 w 791490"/>
                <a:gd name="connsiteY71" fmla="*/ 277096 h 757557"/>
                <a:gd name="connsiteX72" fmla="*/ 276000 w 791490"/>
                <a:gd name="connsiteY72" fmla="*/ 272721 h 757557"/>
                <a:gd name="connsiteX73" fmla="*/ 276000 w 791490"/>
                <a:gd name="connsiteY73" fmla="*/ 255220 h 757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791490" h="757557">
                  <a:moveTo>
                    <a:pt x="407428" y="602319"/>
                  </a:moveTo>
                  <a:cubicBezTo>
                    <a:pt x="407428" y="609611"/>
                    <a:pt x="413269" y="613986"/>
                    <a:pt x="419110" y="613986"/>
                  </a:cubicBezTo>
                  <a:cubicBezTo>
                    <a:pt x="626475" y="603777"/>
                    <a:pt x="791491" y="471063"/>
                    <a:pt x="791491" y="307722"/>
                  </a:cubicBezTo>
                  <a:cubicBezTo>
                    <a:pt x="791491" y="138548"/>
                    <a:pt x="614793" y="0"/>
                    <a:pt x="395745" y="0"/>
                  </a:cubicBezTo>
                  <a:cubicBezTo>
                    <a:pt x="176698" y="0"/>
                    <a:pt x="0" y="137090"/>
                    <a:pt x="0" y="307722"/>
                  </a:cubicBezTo>
                  <a:cubicBezTo>
                    <a:pt x="0" y="395226"/>
                    <a:pt x="48190" y="475438"/>
                    <a:pt x="124127" y="530857"/>
                  </a:cubicBezTo>
                  <a:cubicBezTo>
                    <a:pt x="178158" y="570234"/>
                    <a:pt x="229269" y="612528"/>
                    <a:pt x="276000" y="659197"/>
                  </a:cubicBezTo>
                  <a:cubicBezTo>
                    <a:pt x="313968" y="697115"/>
                    <a:pt x="350476" y="732117"/>
                    <a:pt x="375301" y="755451"/>
                  </a:cubicBezTo>
                  <a:cubicBezTo>
                    <a:pt x="379682" y="759826"/>
                    <a:pt x="385523" y="756909"/>
                    <a:pt x="385523" y="751076"/>
                  </a:cubicBezTo>
                  <a:lnTo>
                    <a:pt x="385523" y="530857"/>
                  </a:lnTo>
                  <a:moveTo>
                    <a:pt x="384063" y="530857"/>
                  </a:moveTo>
                  <a:cubicBezTo>
                    <a:pt x="384063" y="529399"/>
                    <a:pt x="382603" y="526482"/>
                    <a:pt x="379682" y="526482"/>
                  </a:cubicBezTo>
                  <a:cubicBezTo>
                    <a:pt x="294984" y="519190"/>
                    <a:pt x="227809" y="447729"/>
                    <a:pt x="227809" y="360225"/>
                  </a:cubicBezTo>
                  <a:cubicBezTo>
                    <a:pt x="227809" y="352933"/>
                    <a:pt x="233650" y="348557"/>
                    <a:pt x="240952" y="348557"/>
                  </a:cubicBezTo>
                  <a:cubicBezTo>
                    <a:pt x="246793" y="348557"/>
                    <a:pt x="251174" y="354391"/>
                    <a:pt x="251174" y="360225"/>
                  </a:cubicBezTo>
                  <a:cubicBezTo>
                    <a:pt x="251174" y="438978"/>
                    <a:pt x="315428" y="503148"/>
                    <a:pt x="395745" y="503148"/>
                  </a:cubicBezTo>
                  <a:cubicBezTo>
                    <a:pt x="476063" y="503148"/>
                    <a:pt x="540317" y="438978"/>
                    <a:pt x="540317" y="360225"/>
                  </a:cubicBezTo>
                  <a:cubicBezTo>
                    <a:pt x="540317" y="354391"/>
                    <a:pt x="544698" y="348557"/>
                    <a:pt x="550539" y="348557"/>
                  </a:cubicBezTo>
                  <a:cubicBezTo>
                    <a:pt x="557840" y="348557"/>
                    <a:pt x="563682" y="352933"/>
                    <a:pt x="563682" y="360225"/>
                  </a:cubicBezTo>
                  <a:cubicBezTo>
                    <a:pt x="563682" y="447729"/>
                    <a:pt x="496507" y="519190"/>
                    <a:pt x="411809" y="526482"/>
                  </a:cubicBezTo>
                  <a:cubicBezTo>
                    <a:pt x="410348" y="526482"/>
                    <a:pt x="407428" y="527941"/>
                    <a:pt x="407428" y="530857"/>
                  </a:cubicBezTo>
                  <a:lnTo>
                    <a:pt x="407428" y="602319"/>
                  </a:lnTo>
                  <a:moveTo>
                    <a:pt x="276000" y="255220"/>
                  </a:moveTo>
                  <a:cubicBezTo>
                    <a:pt x="276000" y="252303"/>
                    <a:pt x="277460" y="250845"/>
                    <a:pt x="280381" y="250845"/>
                  </a:cubicBezTo>
                  <a:lnTo>
                    <a:pt x="376761" y="250845"/>
                  </a:lnTo>
                  <a:cubicBezTo>
                    <a:pt x="382603" y="250845"/>
                    <a:pt x="386984" y="246470"/>
                    <a:pt x="386984" y="240636"/>
                  </a:cubicBezTo>
                  <a:lnTo>
                    <a:pt x="386984" y="233344"/>
                  </a:lnTo>
                  <a:cubicBezTo>
                    <a:pt x="386984" y="227510"/>
                    <a:pt x="382603" y="223135"/>
                    <a:pt x="376761" y="223135"/>
                  </a:cubicBezTo>
                  <a:lnTo>
                    <a:pt x="280381" y="223135"/>
                  </a:lnTo>
                  <a:cubicBezTo>
                    <a:pt x="277460" y="223135"/>
                    <a:pt x="276000" y="220218"/>
                    <a:pt x="276000" y="217302"/>
                  </a:cubicBezTo>
                  <a:cubicBezTo>
                    <a:pt x="277460" y="186675"/>
                    <a:pt x="290603" y="158966"/>
                    <a:pt x="311047" y="138548"/>
                  </a:cubicBezTo>
                  <a:cubicBezTo>
                    <a:pt x="332952" y="116672"/>
                    <a:pt x="362158" y="103546"/>
                    <a:pt x="395745" y="103546"/>
                  </a:cubicBezTo>
                  <a:cubicBezTo>
                    <a:pt x="459999" y="103546"/>
                    <a:pt x="512571" y="154590"/>
                    <a:pt x="515491" y="217302"/>
                  </a:cubicBezTo>
                  <a:cubicBezTo>
                    <a:pt x="515491" y="220218"/>
                    <a:pt x="514031" y="223135"/>
                    <a:pt x="511110" y="223135"/>
                  </a:cubicBezTo>
                  <a:lnTo>
                    <a:pt x="468761" y="223135"/>
                  </a:lnTo>
                  <a:cubicBezTo>
                    <a:pt x="462920" y="223135"/>
                    <a:pt x="458539" y="227510"/>
                    <a:pt x="458539" y="233344"/>
                  </a:cubicBezTo>
                  <a:lnTo>
                    <a:pt x="458539" y="240636"/>
                  </a:lnTo>
                  <a:cubicBezTo>
                    <a:pt x="458539" y="246470"/>
                    <a:pt x="462920" y="250845"/>
                    <a:pt x="468761" y="250845"/>
                  </a:cubicBezTo>
                  <a:lnTo>
                    <a:pt x="511110" y="250845"/>
                  </a:lnTo>
                  <a:cubicBezTo>
                    <a:pt x="514031" y="250845"/>
                    <a:pt x="515491" y="253762"/>
                    <a:pt x="515491" y="255220"/>
                  </a:cubicBezTo>
                  <a:lnTo>
                    <a:pt x="515491" y="272721"/>
                  </a:lnTo>
                  <a:cubicBezTo>
                    <a:pt x="515491" y="275638"/>
                    <a:pt x="512571" y="277096"/>
                    <a:pt x="511110" y="277096"/>
                  </a:cubicBezTo>
                  <a:lnTo>
                    <a:pt x="468761" y="277096"/>
                  </a:lnTo>
                  <a:cubicBezTo>
                    <a:pt x="462920" y="277096"/>
                    <a:pt x="458539" y="281471"/>
                    <a:pt x="458539" y="287305"/>
                  </a:cubicBezTo>
                  <a:lnTo>
                    <a:pt x="458539" y="294597"/>
                  </a:lnTo>
                  <a:cubicBezTo>
                    <a:pt x="458539" y="300430"/>
                    <a:pt x="462920" y="304806"/>
                    <a:pt x="468761" y="304806"/>
                  </a:cubicBezTo>
                  <a:lnTo>
                    <a:pt x="511110" y="304806"/>
                  </a:lnTo>
                  <a:cubicBezTo>
                    <a:pt x="514031" y="304806"/>
                    <a:pt x="515491" y="307722"/>
                    <a:pt x="515491" y="309181"/>
                  </a:cubicBezTo>
                  <a:lnTo>
                    <a:pt x="515491" y="326682"/>
                  </a:lnTo>
                  <a:cubicBezTo>
                    <a:pt x="515491" y="329598"/>
                    <a:pt x="512571" y="331057"/>
                    <a:pt x="511110" y="331057"/>
                  </a:cubicBezTo>
                  <a:lnTo>
                    <a:pt x="468761" y="331057"/>
                  </a:lnTo>
                  <a:cubicBezTo>
                    <a:pt x="462920" y="331057"/>
                    <a:pt x="458539" y="335432"/>
                    <a:pt x="458539" y="341265"/>
                  </a:cubicBezTo>
                  <a:lnTo>
                    <a:pt x="458539" y="348557"/>
                  </a:lnTo>
                  <a:cubicBezTo>
                    <a:pt x="458539" y="354391"/>
                    <a:pt x="462920" y="358766"/>
                    <a:pt x="468761" y="358766"/>
                  </a:cubicBezTo>
                  <a:lnTo>
                    <a:pt x="511110" y="358766"/>
                  </a:lnTo>
                  <a:cubicBezTo>
                    <a:pt x="514031" y="358766"/>
                    <a:pt x="515491" y="361683"/>
                    <a:pt x="515491" y="364600"/>
                  </a:cubicBezTo>
                  <a:cubicBezTo>
                    <a:pt x="512571" y="428769"/>
                    <a:pt x="459999" y="478355"/>
                    <a:pt x="395745" y="478355"/>
                  </a:cubicBezTo>
                  <a:cubicBezTo>
                    <a:pt x="331492" y="478355"/>
                    <a:pt x="278920" y="427311"/>
                    <a:pt x="276000" y="364600"/>
                  </a:cubicBezTo>
                  <a:cubicBezTo>
                    <a:pt x="276000" y="361683"/>
                    <a:pt x="277460" y="358766"/>
                    <a:pt x="280381" y="358766"/>
                  </a:cubicBezTo>
                  <a:lnTo>
                    <a:pt x="376761" y="358766"/>
                  </a:lnTo>
                  <a:cubicBezTo>
                    <a:pt x="382603" y="358766"/>
                    <a:pt x="386984" y="354391"/>
                    <a:pt x="386984" y="348557"/>
                  </a:cubicBezTo>
                  <a:lnTo>
                    <a:pt x="386984" y="341265"/>
                  </a:lnTo>
                  <a:cubicBezTo>
                    <a:pt x="386984" y="335432"/>
                    <a:pt x="382603" y="331057"/>
                    <a:pt x="376761" y="331057"/>
                  </a:cubicBezTo>
                  <a:lnTo>
                    <a:pt x="280381" y="331057"/>
                  </a:lnTo>
                  <a:cubicBezTo>
                    <a:pt x="277460" y="331057"/>
                    <a:pt x="276000" y="329598"/>
                    <a:pt x="276000" y="326682"/>
                  </a:cubicBezTo>
                  <a:lnTo>
                    <a:pt x="276000" y="309181"/>
                  </a:lnTo>
                  <a:cubicBezTo>
                    <a:pt x="276000" y="306264"/>
                    <a:pt x="277460" y="304806"/>
                    <a:pt x="280381" y="304806"/>
                  </a:cubicBezTo>
                  <a:lnTo>
                    <a:pt x="376761" y="304806"/>
                  </a:lnTo>
                  <a:cubicBezTo>
                    <a:pt x="382603" y="304806"/>
                    <a:pt x="386984" y="300430"/>
                    <a:pt x="386984" y="294597"/>
                  </a:cubicBezTo>
                  <a:lnTo>
                    <a:pt x="386984" y="287305"/>
                  </a:lnTo>
                  <a:cubicBezTo>
                    <a:pt x="386984" y="281471"/>
                    <a:pt x="382603" y="277096"/>
                    <a:pt x="376761" y="277096"/>
                  </a:cubicBezTo>
                  <a:lnTo>
                    <a:pt x="280381" y="277096"/>
                  </a:lnTo>
                  <a:cubicBezTo>
                    <a:pt x="277460" y="277096"/>
                    <a:pt x="276000" y="275638"/>
                    <a:pt x="276000" y="272721"/>
                  </a:cubicBezTo>
                  <a:lnTo>
                    <a:pt x="276000" y="255220"/>
                  </a:lnTo>
                  <a:close/>
                </a:path>
              </a:pathLst>
            </a:custGeom>
            <a:grpFill/>
            <a:ln w="14590" cap="flat">
              <a:noFill/>
              <a:prstDash val="solid"/>
              <a:miter/>
            </a:ln>
          </p:spPr>
          <p:txBody>
            <a:bodyPr rtlCol="0" anchor="ctr"/>
            <a:lstStyle/>
            <a:p>
              <a:endParaRPr lang="en-US">
                <a:solidFill>
                  <a:schemeClr val="bg1"/>
                </a:solidFill>
              </a:endParaRPr>
            </a:p>
          </p:txBody>
        </p:sp>
        <p:sp>
          <p:nvSpPr>
            <p:cNvPr id="9" name="Freeform 8">
              <a:extLst>
                <a:ext uri="{FF2B5EF4-FFF2-40B4-BE49-F238E27FC236}">
                  <a16:creationId xmlns:a16="http://schemas.microsoft.com/office/drawing/2014/main" id="{C939316B-3FE9-DD95-6CF8-21F32DFEEA5E}"/>
                </a:ext>
              </a:extLst>
            </p:cNvPr>
            <p:cNvSpPr/>
            <p:nvPr userDrawn="1"/>
          </p:nvSpPr>
          <p:spPr>
            <a:xfrm>
              <a:off x="5495278" y="747869"/>
              <a:ext cx="125586" cy="27709"/>
            </a:xfrm>
            <a:custGeom>
              <a:avLst/>
              <a:gdLst>
                <a:gd name="connsiteX0" fmla="*/ 8762 w 125586"/>
                <a:gd name="connsiteY0" fmla="*/ 27710 h 27709"/>
                <a:gd name="connsiteX1" fmla="*/ 116825 w 125586"/>
                <a:gd name="connsiteY1" fmla="*/ 27710 h 27709"/>
                <a:gd name="connsiteX2" fmla="*/ 125587 w 125586"/>
                <a:gd name="connsiteY2" fmla="*/ 18959 h 27709"/>
                <a:gd name="connsiteX3" fmla="*/ 125587 w 125586"/>
                <a:gd name="connsiteY3" fmla="*/ 8750 h 27709"/>
                <a:gd name="connsiteX4" fmla="*/ 116825 w 125586"/>
                <a:gd name="connsiteY4" fmla="*/ 0 h 27709"/>
                <a:gd name="connsiteX5" fmla="*/ 8762 w 125586"/>
                <a:gd name="connsiteY5" fmla="*/ 0 h 27709"/>
                <a:gd name="connsiteX6" fmla="*/ 0 w 125586"/>
                <a:gd name="connsiteY6" fmla="*/ 8750 h 27709"/>
                <a:gd name="connsiteX7" fmla="*/ 0 w 125586"/>
                <a:gd name="connsiteY7" fmla="*/ 18959 h 27709"/>
                <a:gd name="connsiteX8" fmla="*/ 8762 w 125586"/>
                <a:gd name="connsiteY8" fmla="*/ 27710 h 2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86" h="27709">
                  <a:moveTo>
                    <a:pt x="8762" y="27710"/>
                  </a:moveTo>
                  <a:lnTo>
                    <a:pt x="116825" y="27710"/>
                  </a:lnTo>
                  <a:cubicBezTo>
                    <a:pt x="121206" y="27710"/>
                    <a:pt x="125587" y="23334"/>
                    <a:pt x="125587" y="18959"/>
                  </a:cubicBezTo>
                  <a:lnTo>
                    <a:pt x="125587" y="8750"/>
                  </a:lnTo>
                  <a:cubicBezTo>
                    <a:pt x="125587" y="4375"/>
                    <a:pt x="121206" y="0"/>
                    <a:pt x="116825" y="0"/>
                  </a:cubicBezTo>
                  <a:lnTo>
                    <a:pt x="8762" y="0"/>
                  </a:lnTo>
                  <a:cubicBezTo>
                    <a:pt x="4381" y="0"/>
                    <a:pt x="0" y="4375"/>
                    <a:pt x="0" y="8750"/>
                  </a:cubicBezTo>
                  <a:lnTo>
                    <a:pt x="0" y="18959"/>
                  </a:lnTo>
                  <a:cubicBezTo>
                    <a:pt x="0" y="23334"/>
                    <a:pt x="2921" y="27710"/>
                    <a:pt x="8762" y="27710"/>
                  </a:cubicBezTo>
                  <a:close/>
                </a:path>
              </a:pathLst>
            </a:custGeom>
            <a:solidFill>
              <a:srgbClr val="88D1DA"/>
            </a:solidFill>
            <a:ln w="14590" cap="flat">
              <a:noFill/>
              <a:prstDash val="solid"/>
              <a:miter/>
            </a:ln>
          </p:spPr>
          <p:txBody>
            <a:bodyPr rtlCol="0" anchor="ctr"/>
            <a:lstStyle/>
            <a:p>
              <a:endParaRPr lang="en-US">
                <a:solidFill>
                  <a:schemeClr val="bg1"/>
                </a:solidFill>
              </a:endParaRPr>
            </a:p>
          </p:txBody>
        </p:sp>
        <p:sp>
          <p:nvSpPr>
            <p:cNvPr id="10" name="Freeform 9">
              <a:extLst>
                <a:ext uri="{FF2B5EF4-FFF2-40B4-BE49-F238E27FC236}">
                  <a16:creationId xmlns:a16="http://schemas.microsoft.com/office/drawing/2014/main" id="{4AC80AB6-2115-AACD-ECA7-79302795BC24}"/>
                </a:ext>
              </a:extLst>
            </p:cNvPr>
            <p:cNvSpPr/>
            <p:nvPr userDrawn="1"/>
          </p:nvSpPr>
          <p:spPr>
            <a:xfrm>
              <a:off x="5493818" y="803288"/>
              <a:ext cx="125587" cy="27709"/>
            </a:xfrm>
            <a:custGeom>
              <a:avLst/>
              <a:gdLst>
                <a:gd name="connsiteX0" fmla="*/ 8762 w 125587"/>
                <a:gd name="connsiteY0" fmla="*/ 27710 h 27709"/>
                <a:gd name="connsiteX1" fmla="*/ 116825 w 125587"/>
                <a:gd name="connsiteY1" fmla="*/ 27710 h 27709"/>
                <a:gd name="connsiteX2" fmla="*/ 125587 w 125587"/>
                <a:gd name="connsiteY2" fmla="*/ 18959 h 27709"/>
                <a:gd name="connsiteX3" fmla="*/ 125587 w 125587"/>
                <a:gd name="connsiteY3" fmla="*/ 8750 h 27709"/>
                <a:gd name="connsiteX4" fmla="*/ 116825 w 125587"/>
                <a:gd name="connsiteY4" fmla="*/ 0 h 27709"/>
                <a:gd name="connsiteX5" fmla="*/ 8762 w 125587"/>
                <a:gd name="connsiteY5" fmla="*/ 0 h 27709"/>
                <a:gd name="connsiteX6" fmla="*/ 0 w 125587"/>
                <a:gd name="connsiteY6" fmla="*/ 8750 h 27709"/>
                <a:gd name="connsiteX7" fmla="*/ 0 w 125587"/>
                <a:gd name="connsiteY7" fmla="*/ 18959 h 27709"/>
                <a:gd name="connsiteX8" fmla="*/ 8762 w 125587"/>
                <a:gd name="connsiteY8" fmla="*/ 27710 h 2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87" h="27709">
                  <a:moveTo>
                    <a:pt x="8762" y="27710"/>
                  </a:moveTo>
                  <a:lnTo>
                    <a:pt x="116825" y="27710"/>
                  </a:lnTo>
                  <a:cubicBezTo>
                    <a:pt x="121206" y="27710"/>
                    <a:pt x="125587" y="23334"/>
                    <a:pt x="125587" y="18959"/>
                  </a:cubicBezTo>
                  <a:lnTo>
                    <a:pt x="125587" y="8750"/>
                  </a:lnTo>
                  <a:cubicBezTo>
                    <a:pt x="125587" y="4375"/>
                    <a:pt x="121206" y="0"/>
                    <a:pt x="116825" y="0"/>
                  </a:cubicBezTo>
                  <a:lnTo>
                    <a:pt x="8762" y="0"/>
                  </a:lnTo>
                  <a:cubicBezTo>
                    <a:pt x="4381" y="0"/>
                    <a:pt x="0" y="4375"/>
                    <a:pt x="0" y="8750"/>
                  </a:cubicBezTo>
                  <a:lnTo>
                    <a:pt x="0" y="18959"/>
                  </a:lnTo>
                  <a:cubicBezTo>
                    <a:pt x="0" y="23334"/>
                    <a:pt x="2921" y="27710"/>
                    <a:pt x="8762" y="27710"/>
                  </a:cubicBezTo>
                  <a:close/>
                </a:path>
              </a:pathLst>
            </a:custGeom>
            <a:solidFill>
              <a:srgbClr val="88D1DA"/>
            </a:solidFill>
            <a:ln w="14590" cap="flat">
              <a:noFill/>
              <a:prstDash val="solid"/>
              <a:miter/>
            </a:ln>
          </p:spPr>
          <p:txBody>
            <a:bodyPr rtlCol="0" anchor="ctr"/>
            <a:lstStyle/>
            <a:p>
              <a:endParaRPr lang="en-US">
                <a:solidFill>
                  <a:schemeClr val="bg1"/>
                </a:solidFill>
              </a:endParaRPr>
            </a:p>
          </p:txBody>
        </p:sp>
        <p:sp>
          <p:nvSpPr>
            <p:cNvPr id="11" name="Freeform 10">
              <a:extLst>
                <a:ext uri="{FF2B5EF4-FFF2-40B4-BE49-F238E27FC236}">
                  <a16:creationId xmlns:a16="http://schemas.microsoft.com/office/drawing/2014/main" id="{E31EBCB0-28E4-A001-E541-9688DF80248F}"/>
                </a:ext>
              </a:extLst>
            </p:cNvPr>
            <p:cNvSpPr/>
            <p:nvPr userDrawn="1"/>
          </p:nvSpPr>
          <p:spPr>
            <a:xfrm>
              <a:off x="5493818" y="857249"/>
              <a:ext cx="125587" cy="29167"/>
            </a:xfrm>
            <a:custGeom>
              <a:avLst/>
              <a:gdLst>
                <a:gd name="connsiteX0" fmla="*/ 8762 w 125587"/>
                <a:gd name="connsiteY0" fmla="*/ 29168 h 29167"/>
                <a:gd name="connsiteX1" fmla="*/ 116825 w 125587"/>
                <a:gd name="connsiteY1" fmla="*/ 29168 h 29167"/>
                <a:gd name="connsiteX2" fmla="*/ 125587 w 125587"/>
                <a:gd name="connsiteY2" fmla="*/ 20418 h 29167"/>
                <a:gd name="connsiteX3" fmla="*/ 125587 w 125587"/>
                <a:gd name="connsiteY3" fmla="*/ 8750 h 29167"/>
                <a:gd name="connsiteX4" fmla="*/ 116825 w 125587"/>
                <a:gd name="connsiteY4" fmla="*/ 0 h 29167"/>
                <a:gd name="connsiteX5" fmla="*/ 8762 w 125587"/>
                <a:gd name="connsiteY5" fmla="*/ 0 h 29167"/>
                <a:gd name="connsiteX6" fmla="*/ 0 w 125587"/>
                <a:gd name="connsiteY6" fmla="*/ 8750 h 29167"/>
                <a:gd name="connsiteX7" fmla="*/ 0 w 125587"/>
                <a:gd name="connsiteY7" fmla="*/ 18959 h 29167"/>
                <a:gd name="connsiteX8" fmla="*/ 8762 w 125587"/>
                <a:gd name="connsiteY8" fmla="*/ 29168 h 29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87" h="29167">
                  <a:moveTo>
                    <a:pt x="8762" y="29168"/>
                  </a:moveTo>
                  <a:lnTo>
                    <a:pt x="116825" y="29168"/>
                  </a:lnTo>
                  <a:cubicBezTo>
                    <a:pt x="121206" y="29168"/>
                    <a:pt x="125587" y="24793"/>
                    <a:pt x="125587" y="20418"/>
                  </a:cubicBezTo>
                  <a:lnTo>
                    <a:pt x="125587" y="8750"/>
                  </a:lnTo>
                  <a:cubicBezTo>
                    <a:pt x="125587" y="4375"/>
                    <a:pt x="121206" y="0"/>
                    <a:pt x="116825" y="0"/>
                  </a:cubicBezTo>
                  <a:lnTo>
                    <a:pt x="8762" y="0"/>
                  </a:lnTo>
                  <a:cubicBezTo>
                    <a:pt x="4381" y="0"/>
                    <a:pt x="0" y="4375"/>
                    <a:pt x="0" y="8750"/>
                  </a:cubicBezTo>
                  <a:lnTo>
                    <a:pt x="0" y="18959"/>
                  </a:lnTo>
                  <a:cubicBezTo>
                    <a:pt x="0" y="24793"/>
                    <a:pt x="4381" y="29168"/>
                    <a:pt x="8762" y="29168"/>
                  </a:cubicBezTo>
                  <a:close/>
                </a:path>
              </a:pathLst>
            </a:custGeom>
            <a:solidFill>
              <a:srgbClr val="88D1DA"/>
            </a:solidFill>
            <a:ln w="14590" cap="flat">
              <a:noFill/>
              <a:prstDash val="solid"/>
              <a:miter/>
            </a:ln>
          </p:spPr>
          <p:txBody>
            <a:bodyPr rtlCol="0" anchor="ctr"/>
            <a:lstStyle/>
            <a:p>
              <a:endParaRPr lang="en-US">
                <a:solidFill>
                  <a:schemeClr val="bg1"/>
                </a:solidFill>
              </a:endParaRPr>
            </a:p>
          </p:txBody>
        </p:sp>
      </p:grpSp>
    </p:spTree>
    <p:extLst>
      <p:ext uri="{BB962C8B-B14F-4D97-AF65-F5344CB8AC3E}">
        <p14:creationId xmlns:p14="http://schemas.microsoft.com/office/powerpoint/2010/main" val="2545000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ext Slide 02">
    <p:spTree>
      <p:nvGrpSpPr>
        <p:cNvPr id="1" name=""/>
        <p:cNvGrpSpPr/>
        <p:nvPr/>
      </p:nvGrpSpPr>
      <p:grpSpPr>
        <a:xfrm>
          <a:off x="0" y="0"/>
          <a:ext cx="0" cy="0"/>
          <a:chOff x="0" y="0"/>
          <a:chExt cx="0" cy="0"/>
        </a:xfrm>
      </p:grpSpPr>
      <p:sp>
        <p:nvSpPr>
          <p:cNvPr id="18" name="Text Placeholder 32">
            <a:extLst>
              <a:ext uri="{FF2B5EF4-FFF2-40B4-BE49-F238E27FC236}">
                <a16:creationId xmlns:a16="http://schemas.microsoft.com/office/drawing/2014/main" id="{1505DF62-3F5D-08D0-2B9C-F189B1FE8367}"/>
              </a:ext>
            </a:extLst>
          </p:cNvPr>
          <p:cNvSpPr>
            <a:spLocks noGrp="1"/>
          </p:cNvSpPr>
          <p:nvPr>
            <p:ph type="body" sz="quarter" idx="61" hasCustomPrompt="1"/>
          </p:nvPr>
        </p:nvSpPr>
        <p:spPr>
          <a:xfrm>
            <a:off x="-9335" y="644872"/>
            <a:ext cx="3483429" cy="586086"/>
          </a:xfrm>
          <a:prstGeom prst="rect">
            <a:avLst/>
          </a:prstGeom>
          <a:solidFill>
            <a:srgbClr val="F26650"/>
          </a:solidFill>
        </p:spPr>
        <p:txBody>
          <a:bodyPr anchor="ctr">
            <a:noAutofit/>
          </a:bodyPr>
          <a:lstStyle>
            <a:lvl1pPr marL="731838" indent="0" algn="l">
              <a:lnSpc>
                <a:spcPts val="3800"/>
              </a:lnSpc>
              <a:spcBef>
                <a:spcPts val="0"/>
              </a:spcBef>
              <a:buNone/>
              <a:tabLst/>
              <a:defRPr sz="30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dirty="0"/>
              <a:t>HEADING</a:t>
            </a:r>
          </a:p>
        </p:txBody>
      </p:sp>
      <p:sp>
        <p:nvSpPr>
          <p:cNvPr id="19" name="Text Placeholder 32">
            <a:extLst>
              <a:ext uri="{FF2B5EF4-FFF2-40B4-BE49-F238E27FC236}">
                <a16:creationId xmlns:a16="http://schemas.microsoft.com/office/drawing/2014/main" id="{14F62AE7-7BB4-825A-9462-1AD4FAD7D9CA}"/>
              </a:ext>
            </a:extLst>
          </p:cNvPr>
          <p:cNvSpPr>
            <a:spLocks noGrp="1"/>
          </p:cNvSpPr>
          <p:nvPr>
            <p:ph type="body" sz="quarter" idx="64" hasCustomPrompt="1"/>
          </p:nvPr>
        </p:nvSpPr>
        <p:spPr>
          <a:xfrm>
            <a:off x="697281" y="1599143"/>
            <a:ext cx="6076734" cy="8415713"/>
          </a:xfrm>
          <a:prstGeom prst="rect">
            <a:avLst/>
          </a:prstGeom>
        </p:spPr>
        <p:txBody>
          <a:bodyPr numCol="2" spcCol="288000" anchor="t">
            <a:noAutofit/>
          </a:bodyPr>
          <a:lstStyle>
            <a:lvl1pPr marL="0" indent="0" algn="l">
              <a:lnSpc>
                <a:spcPct val="100000"/>
              </a:lnSpc>
              <a:spcBef>
                <a:spcPts val="0"/>
              </a:spcBef>
              <a:buNone/>
              <a:defRPr sz="1100" b="0" i="0">
                <a:solidFill>
                  <a:srgbClr val="1D4C6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22" name="Slide Number Placeholder 5">
            <a:extLst>
              <a:ext uri="{FF2B5EF4-FFF2-40B4-BE49-F238E27FC236}">
                <a16:creationId xmlns:a16="http://schemas.microsoft.com/office/drawing/2014/main" id="{D73E2FE7-B1D1-638B-95F5-A4C6BE49BDB9}"/>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072150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Quote/Statement 03">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4E8932A-A485-43A5-A210-0AAB8AE7DC37}"/>
              </a:ext>
            </a:extLst>
          </p:cNvPr>
          <p:cNvSpPr>
            <a:spLocks noGrp="1"/>
          </p:cNvSpPr>
          <p:nvPr>
            <p:ph type="pic" sz="quarter" idx="10"/>
          </p:nvPr>
        </p:nvSpPr>
        <p:spPr>
          <a:xfrm>
            <a:off x="776964" y="760761"/>
            <a:ext cx="6005748" cy="9170292"/>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22" name="Freeform 21">
            <a:extLst>
              <a:ext uri="{FF2B5EF4-FFF2-40B4-BE49-F238E27FC236}">
                <a16:creationId xmlns:a16="http://schemas.microsoft.com/office/drawing/2014/main" id="{A97A6B7C-6C4D-0938-DE63-7C34C0A12425}"/>
              </a:ext>
            </a:extLst>
          </p:cNvPr>
          <p:cNvSpPr/>
          <p:nvPr userDrawn="1"/>
        </p:nvSpPr>
        <p:spPr>
          <a:xfrm rot="10800000">
            <a:off x="-30783" y="-1"/>
            <a:ext cx="7596693" cy="10691813"/>
          </a:xfrm>
          <a:custGeom>
            <a:avLst/>
            <a:gdLst>
              <a:gd name="connsiteX0" fmla="*/ 7385206 w 7596693"/>
              <a:gd name="connsiteY0" fmla="*/ 10480325 h 10691813"/>
              <a:gd name="connsiteX1" fmla="*/ 7385206 w 7596693"/>
              <a:gd name="connsiteY1" fmla="*/ 211487 h 10691813"/>
              <a:gd name="connsiteX2" fmla="*/ 3786072 w 7596693"/>
              <a:gd name="connsiteY2" fmla="*/ 211487 h 10691813"/>
              <a:gd name="connsiteX3" fmla="*/ 3786071 w 7596693"/>
              <a:gd name="connsiteY3" fmla="*/ 211487 h 10691813"/>
              <a:gd name="connsiteX4" fmla="*/ 211487 w 7596693"/>
              <a:gd name="connsiteY4" fmla="*/ 211487 h 10691813"/>
              <a:gd name="connsiteX5" fmla="*/ 211487 w 7596693"/>
              <a:gd name="connsiteY5" fmla="*/ 10480325 h 10691813"/>
              <a:gd name="connsiteX6" fmla="*/ 3786071 w 7596693"/>
              <a:gd name="connsiteY6" fmla="*/ 10480325 h 10691813"/>
              <a:gd name="connsiteX7" fmla="*/ 3786072 w 7596693"/>
              <a:gd name="connsiteY7" fmla="*/ 10480325 h 10691813"/>
              <a:gd name="connsiteX8" fmla="*/ 211487 w 7596693"/>
              <a:gd name="connsiteY8" fmla="*/ 10691813 h 10691813"/>
              <a:gd name="connsiteX9" fmla="*/ 0 w 7596693"/>
              <a:gd name="connsiteY9" fmla="*/ 10691813 h 10691813"/>
              <a:gd name="connsiteX10" fmla="*/ 0 w 7596693"/>
              <a:gd name="connsiteY10" fmla="*/ 18350 h 10691813"/>
              <a:gd name="connsiteX11" fmla="*/ 85060 w 7596693"/>
              <a:gd name="connsiteY11" fmla="*/ 18350 h 10691813"/>
              <a:gd name="connsiteX12" fmla="*/ 85060 w 7596693"/>
              <a:gd name="connsiteY12" fmla="*/ 0 h 10691813"/>
              <a:gd name="connsiteX13" fmla="*/ 3786071 w 7596693"/>
              <a:gd name="connsiteY13" fmla="*/ 0 h 10691813"/>
              <a:gd name="connsiteX14" fmla="*/ 3786072 w 7596693"/>
              <a:gd name="connsiteY14" fmla="*/ 0 h 10691813"/>
              <a:gd name="connsiteX15" fmla="*/ 7385206 w 7596693"/>
              <a:gd name="connsiteY15" fmla="*/ 0 h 10691813"/>
              <a:gd name="connsiteX16" fmla="*/ 7487083 w 7596693"/>
              <a:gd name="connsiteY16" fmla="*/ 0 h 10691813"/>
              <a:gd name="connsiteX17" fmla="*/ 7596693 w 7596693"/>
              <a:gd name="connsiteY17" fmla="*/ 0 h 10691813"/>
              <a:gd name="connsiteX18" fmla="*/ 7596693 w 7596693"/>
              <a:gd name="connsiteY18" fmla="*/ 10691812 h 10691813"/>
              <a:gd name="connsiteX19" fmla="*/ 7487082 w 7596693"/>
              <a:gd name="connsiteY19" fmla="*/ 10691812 h 10691813"/>
              <a:gd name="connsiteX20" fmla="*/ 7385206 w 7596693"/>
              <a:gd name="connsiteY20" fmla="*/ 10691812 h 10691813"/>
              <a:gd name="connsiteX21" fmla="*/ 3786072 w 7596693"/>
              <a:gd name="connsiteY21" fmla="*/ 10691812 h 10691813"/>
              <a:gd name="connsiteX22" fmla="*/ 3786071 w 7596693"/>
              <a:gd name="connsiteY22" fmla="*/ 10691812 h 10691813"/>
              <a:gd name="connsiteX23" fmla="*/ 211487 w 7596693"/>
              <a:gd name="connsiteY23" fmla="*/ 10691812 h 1069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96693" h="10691813">
                <a:moveTo>
                  <a:pt x="7385206" y="10480325"/>
                </a:moveTo>
                <a:lnTo>
                  <a:pt x="7385206" y="211487"/>
                </a:lnTo>
                <a:lnTo>
                  <a:pt x="3786072" y="211487"/>
                </a:lnTo>
                <a:lnTo>
                  <a:pt x="3786071" y="211487"/>
                </a:lnTo>
                <a:lnTo>
                  <a:pt x="211487" y="211487"/>
                </a:lnTo>
                <a:lnTo>
                  <a:pt x="211487" y="10480325"/>
                </a:lnTo>
                <a:lnTo>
                  <a:pt x="3786071" y="10480325"/>
                </a:lnTo>
                <a:lnTo>
                  <a:pt x="3786072" y="10480325"/>
                </a:lnTo>
                <a:close/>
                <a:moveTo>
                  <a:pt x="211487" y="10691813"/>
                </a:moveTo>
                <a:lnTo>
                  <a:pt x="0" y="10691813"/>
                </a:lnTo>
                <a:lnTo>
                  <a:pt x="0" y="18350"/>
                </a:lnTo>
                <a:lnTo>
                  <a:pt x="85060" y="18350"/>
                </a:lnTo>
                <a:lnTo>
                  <a:pt x="85060" y="0"/>
                </a:lnTo>
                <a:lnTo>
                  <a:pt x="3786071" y="0"/>
                </a:lnTo>
                <a:lnTo>
                  <a:pt x="3786072" y="0"/>
                </a:lnTo>
                <a:lnTo>
                  <a:pt x="7385206" y="0"/>
                </a:lnTo>
                <a:lnTo>
                  <a:pt x="7487083" y="0"/>
                </a:lnTo>
                <a:lnTo>
                  <a:pt x="7596693" y="0"/>
                </a:lnTo>
                <a:lnTo>
                  <a:pt x="7596693" y="10691812"/>
                </a:lnTo>
                <a:lnTo>
                  <a:pt x="7487082" y="10691812"/>
                </a:lnTo>
                <a:lnTo>
                  <a:pt x="7385206" y="10691812"/>
                </a:lnTo>
                <a:lnTo>
                  <a:pt x="3786072" y="10691812"/>
                </a:lnTo>
                <a:lnTo>
                  <a:pt x="3786071" y="10691812"/>
                </a:lnTo>
                <a:lnTo>
                  <a:pt x="211487" y="10691812"/>
                </a:lnTo>
                <a:close/>
              </a:path>
            </a:pathLst>
          </a:custGeom>
          <a:solidFill>
            <a:srgbClr val="1D4C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529"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16356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Statement 0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9080A93-BA24-F38B-739F-16FE9DDF3E11}"/>
              </a:ext>
            </a:extLst>
          </p:cNvPr>
          <p:cNvSpPr/>
          <p:nvPr userDrawn="1"/>
        </p:nvSpPr>
        <p:spPr>
          <a:xfrm rot="5400000">
            <a:off x="1225776" y="-1225776"/>
            <a:ext cx="5108448" cy="7560000"/>
          </a:xfrm>
          <a:prstGeom prst="rect">
            <a:avLst/>
          </a:prstGeom>
          <a:solidFill>
            <a:srgbClr val="1D4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solidFill>
                <a:srgbClr val="05203D"/>
              </a:solidFill>
              <a:latin typeface="Calibri" panose="020F0502020204030204" pitchFamily="34" charset="0"/>
              <a:cs typeface="Calibri" panose="020F0502020204030204" pitchFamily="34" charset="0"/>
            </a:endParaRPr>
          </a:p>
        </p:txBody>
      </p:sp>
      <p:sp>
        <p:nvSpPr>
          <p:cNvPr id="18" name="Text Placeholder 32">
            <a:extLst>
              <a:ext uri="{FF2B5EF4-FFF2-40B4-BE49-F238E27FC236}">
                <a16:creationId xmlns:a16="http://schemas.microsoft.com/office/drawing/2014/main" id="{9E177808-669D-283C-7D6E-53FC30C84236}"/>
              </a:ext>
            </a:extLst>
          </p:cNvPr>
          <p:cNvSpPr>
            <a:spLocks noGrp="1"/>
          </p:cNvSpPr>
          <p:nvPr>
            <p:ph type="body" sz="quarter" idx="61" hasCustomPrompt="1"/>
          </p:nvPr>
        </p:nvSpPr>
        <p:spPr>
          <a:xfrm>
            <a:off x="664758" y="993757"/>
            <a:ext cx="4159271" cy="671785"/>
          </a:xfrm>
          <a:prstGeom prst="rect">
            <a:avLst/>
          </a:prstGeom>
          <a:solidFill>
            <a:schemeClr val="bg1"/>
          </a:solidFill>
        </p:spPr>
        <p:txBody>
          <a:bodyPr anchor="ctr">
            <a:noAutofit/>
          </a:bodyPr>
          <a:lstStyle>
            <a:lvl1pPr marL="0" indent="0" algn="l">
              <a:lnSpc>
                <a:spcPts val="3800"/>
              </a:lnSpc>
              <a:spcBef>
                <a:spcPts val="0"/>
              </a:spcBef>
              <a:buNone/>
              <a:defRPr sz="3500" b="1" i="0" spc="0">
                <a:solidFill>
                  <a:srgbClr val="F2665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dirty="0"/>
              <a:t>COMMUNITY RADIO</a:t>
            </a:r>
          </a:p>
        </p:txBody>
      </p:sp>
      <p:sp>
        <p:nvSpPr>
          <p:cNvPr id="19" name="Text Placeholder 32">
            <a:extLst>
              <a:ext uri="{FF2B5EF4-FFF2-40B4-BE49-F238E27FC236}">
                <a16:creationId xmlns:a16="http://schemas.microsoft.com/office/drawing/2014/main" id="{150450FD-DF74-4A1E-DAB4-34979C959B90}"/>
              </a:ext>
            </a:extLst>
          </p:cNvPr>
          <p:cNvSpPr>
            <a:spLocks noGrp="1"/>
          </p:cNvSpPr>
          <p:nvPr>
            <p:ph type="body" sz="quarter" idx="62" hasCustomPrompt="1"/>
          </p:nvPr>
        </p:nvSpPr>
        <p:spPr>
          <a:xfrm>
            <a:off x="664759" y="1849054"/>
            <a:ext cx="2992842" cy="671785"/>
          </a:xfrm>
          <a:prstGeom prst="rect">
            <a:avLst/>
          </a:prstGeom>
          <a:solidFill>
            <a:schemeClr val="bg1"/>
          </a:solidFill>
        </p:spPr>
        <p:txBody>
          <a:bodyPr anchor="ctr">
            <a:noAutofit/>
          </a:bodyPr>
          <a:lstStyle>
            <a:lvl1pPr marL="0" indent="0" algn="l">
              <a:lnSpc>
                <a:spcPts val="3800"/>
              </a:lnSpc>
              <a:spcBef>
                <a:spcPts val="0"/>
              </a:spcBef>
              <a:buNone/>
              <a:defRPr sz="3500" b="1" i="0" spc="0">
                <a:solidFill>
                  <a:srgbClr val="F2665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dirty="0"/>
              <a:t>EMPOWERING</a:t>
            </a:r>
          </a:p>
        </p:txBody>
      </p:sp>
      <p:sp>
        <p:nvSpPr>
          <p:cNvPr id="25" name="Text Placeholder 32">
            <a:extLst>
              <a:ext uri="{FF2B5EF4-FFF2-40B4-BE49-F238E27FC236}">
                <a16:creationId xmlns:a16="http://schemas.microsoft.com/office/drawing/2014/main" id="{08C6061D-F5F3-3BE5-67FF-EC4329788DD8}"/>
              </a:ext>
            </a:extLst>
          </p:cNvPr>
          <p:cNvSpPr>
            <a:spLocks noGrp="1"/>
          </p:cNvSpPr>
          <p:nvPr>
            <p:ph type="body" sz="quarter" idx="63" hasCustomPrompt="1"/>
          </p:nvPr>
        </p:nvSpPr>
        <p:spPr>
          <a:xfrm>
            <a:off x="664759" y="2704351"/>
            <a:ext cx="3651210" cy="671785"/>
          </a:xfrm>
          <a:prstGeom prst="rect">
            <a:avLst/>
          </a:prstGeom>
          <a:solidFill>
            <a:schemeClr val="bg1"/>
          </a:solidFill>
        </p:spPr>
        <p:txBody>
          <a:bodyPr anchor="ctr">
            <a:noAutofit/>
          </a:bodyPr>
          <a:lstStyle>
            <a:lvl1pPr marL="0" indent="0" algn="l">
              <a:lnSpc>
                <a:spcPts val="3800"/>
              </a:lnSpc>
              <a:spcBef>
                <a:spcPts val="0"/>
              </a:spcBef>
              <a:buNone/>
              <a:defRPr sz="3500" b="1" i="0" spc="0">
                <a:solidFill>
                  <a:srgbClr val="F2665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dirty="0"/>
              <a:t>UNHEARD VOICES</a:t>
            </a:r>
          </a:p>
        </p:txBody>
      </p:sp>
      <p:sp>
        <p:nvSpPr>
          <p:cNvPr id="31" name="Text Placeholder 32">
            <a:extLst>
              <a:ext uri="{FF2B5EF4-FFF2-40B4-BE49-F238E27FC236}">
                <a16:creationId xmlns:a16="http://schemas.microsoft.com/office/drawing/2014/main" id="{E3828B49-DB6D-4C9E-7FCB-F5B0A3067B37}"/>
              </a:ext>
            </a:extLst>
          </p:cNvPr>
          <p:cNvSpPr>
            <a:spLocks noGrp="1"/>
          </p:cNvSpPr>
          <p:nvPr>
            <p:ph type="body" sz="quarter" idx="48" hasCustomPrompt="1"/>
          </p:nvPr>
        </p:nvSpPr>
        <p:spPr>
          <a:xfrm>
            <a:off x="767886" y="5474208"/>
            <a:ext cx="6010866" cy="4223848"/>
          </a:xfrm>
          <a:prstGeom prst="rect">
            <a:avLst/>
          </a:prstGeom>
        </p:spPr>
        <p:txBody>
          <a:bodyPr numCol="2" spcCol="288000" anchor="t">
            <a:noAutofit/>
          </a:bodyPr>
          <a:lstStyle>
            <a:lvl1pPr marL="0" indent="0" algn="l">
              <a:lnSpc>
                <a:spcPct val="100000"/>
              </a:lnSpc>
              <a:spcBef>
                <a:spcPts val="0"/>
              </a:spcBef>
              <a:buNone/>
              <a:defRPr sz="1100" b="0" i="0">
                <a:solidFill>
                  <a:srgbClr val="1D4C6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32" name="Slide Number Placeholder 5">
            <a:extLst>
              <a:ext uri="{FF2B5EF4-FFF2-40B4-BE49-F238E27FC236}">
                <a16:creationId xmlns:a16="http://schemas.microsoft.com/office/drawing/2014/main" id="{E144C293-21D9-3400-8609-B087F94CC36A}"/>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1025213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50C2C3AD-3086-A7AC-E7D3-2290AF4CC509}"/>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1D4C60"/>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cxnSp>
        <p:nvCxnSpPr>
          <p:cNvPr id="9" name="Straight Connector 8">
            <a:extLst>
              <a:ext uri="{FF2B5EF4-FFF2-40B4-BE49-F238E27FC236}">
                <a16:creationId xmlns:a16="http://schemas.microsoft.com/office/drawing/2014/main" id="{743BB2E3-8E5A-8D99-A6F5-90DB648A89D7}"/>
              </a:ext>
            </a:extLst>
          </p:cNvPr>
          <p:cNvCxnSpPr/>
          <p:nvPr userDrawn="1"/>
        </p:nvCxnSpPr>
        <p:spPr>
          <a:xfrm>
            <a:off x="7097037" y="10192911"/>
            <a:ext cx="265889" cy="0"/>
          </a:xfrm>
          <a:prstGeom prst="line">
            <a:avLst/>
          </a:prstGeom>
          <a:ln>
            <a:solidFill>
              <a:srgbClr val="88D1DA"/>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E1590E02-A2F5-8701-7A3C-7DB913EB4EAF}"/>
              </a:ext>
            </a:extLst>
          </p:cNvPr>
          <p:cNvSpPr/>
          <p:nvPr userDrawn="1"/>
        </p:nvSpPr>
        <p:spPr>
          <a:xfrm rot="16200000">
            <a:off x="5210441" y="7740112"/>
            <a:ext cx="4074299" cy="192360"/>
          </a:xfrm>
          <a:prstGeom prst="rect">
            <a:avLst/>
          </a:prstGeom>
        </p:spPr>
        <p:txBody>
          <a:bodyPr wrap="square">
            <a:spAutoFit/>
          </a:bodyPr>
          <a:lstStyle/>
          <a:p>
            <a:pPr algn="l"/>
            <a:r>
              <a:rPr lang="en-IE" sz="650" b="0" i="0" u="none" strike="noStrike" kern="1000" spc="270" baseline="0" dirty="0">
                <a:solidFill>
                  <a:srgbClr val="066C6D"/>
                </a:solidFill>
                <a:effectLst/>
                <a:latin typeface="Calibri" panose="020F0502020204030204" pitchFamily="34" charset="0"/>
                <a:ea typeface="Open Sans" panose="020B0606030504020204" pitchFamily="34" charset="0"/>
                <a:cs typeface="Calibri" panose="020F0502020204030204" pitchFamily="34" charset="0"/>
              </a:rPr>
              <a:t>COMMUNITY RADIO EMPOWERING UNHEARD VOICES</a:t>
            </a:r>
          </a:p>
        </p:txBody>
      </p:sp>
      <p:grpSp>
        <p:nvGrpSpPr>
          <p:cNvPr id="3" name="Group 2">
            <a:extLst>
              <a:ext uri="{FF2B5EF4-FFF2-40B4-BE49-F238E27FC236}">
                <a16:creationId xmlns:a16="http://schemas.microsoft.com/office/drawing/2014/main" id="{D916F322-91E8-7E36-434D-C7ADCC9150A6}"/>
              </a:ext>
            </a:extLst>
          </p:cNvPr>
          <p:cNvGrpSpPr>
            <a:grpSpLocks noChangeAspect="1"/>
          </p:cNvGrpSpPr>
          <p:nvPr userDrawn="1"/>
        </p:nvGrpSpPr>
        <p:grpSpPr>
          <a:xfrm>
            <a:off x="7137250" y="9899626"/>
            <a:ext cx="225676" cy="216000"/>
            <a:chOff x="5232421" y="524734"/>
            <a:chExt cx="791490" cy="757557"/>
          </a:xfrm>
        </p:grpSpPr>
        <p:sp>
          <p:nvSpPr>
            <p:cNvPr id="4" name="Freeform 3">
              <a:extLst>
                <a:ext uri="{FF2B5EF4-FFF2-40B4-BE49-F238E27FC236}">
                  <a16:creationId xmlns:a16="http://schemas.microsoft.com/office/drawing/2014/main" id="{0D69B7F4-3FBB-8A15-BCC3-62A49D788DE5}"/>
                </a:ext>
              </a:extLst>
            </p:cNvPr>
            <p:cNvSpPr/>
            <p:nvPr userDrawn="1"/>
          </p:nvSpPr>
          <p:spPr>
            <a:xfrm>
              <a:off x="5232421" y="524734"/>
              <a:ext cx="791490" cy="757557"/>
            </a:xfrm>
            <a:custGeom>
              <a:avLst/>
              <a:gdLst>
                <a:gd name="connsiteX0" fmla="*/ 407428 w 791490"/>
                <a:gd name="connsiteY0" fmla="*/ 602319 h 757557"/>
                <a:gd name="connsiteX1" fmla="*/ 419110 w 791490"/>
                <a:gd name="connsiteY1" fmla="*/ 613986 h 757557"/>
                <a:gd name="connsiteX2" fmla="*/ 791491 w 791490"/>
                <a:gd name="connsiteY2" fmla="*/ 307722 h 757557"/>
                <a:gd name="connsiteX3" fmla="*/ 395745 w 791490"/>
                <a:gd name="connsiteY3" fmla="*/ 0 h 757557"/>
                <a:gd name="connsiteX4" fmla="*/ 0 w 791490"/>
                <a:gd name="connsiteY4" fmla="*/ 307722 h 757557"/>
                <a:gd name="connsiteX5" fmla="*/ 124127 w 791490"/>
                <a:gd name="connsiteY5" fmla="*/ 530857 h 757557"/>
                <a:gd name="connsiteX6" fmla="*/ 276000 w 791490"/>
                <a:gd name="connsiteY6" fmla="*/ 659197 h 757557"/>
                <a:gd name="connsiteX7" fmla="*/ 375301 w 791490"/>
                <a:gd name="connsiteY7" fmla="*/ 755451 h 757557"/>
                <a:gd name="connsiteX8" fmla="*/ 385523 w 791490"/>
                <a:gd name="connsiteY8" fmla="*/ 751076 h 757557"/>
                <a:gd name="connsiteX9" fmla="*/ 385523 w 791490"/>
                <a:gd name="connsiteY9" fmla="*/ 530857 h 757557"/>
                <a:gd name="connsiteX10" fmla="*/ 384063 w 791490"/>
                <a:gd name="connsiteY10" fmla="*/ 530857 h 757557"/>
                <a:gd name="connsiteX11" fmla="*/ 379682 w 791490"/>
                <a:gd name="connsiteY11" fmla="*/ 526482 h 757557"/>
                <a:gd name="connsiteX12" fmla="*/ 227809 w 791490"/>
                <a:gd name="connsiteY12" fmla="*/ 360225 h 757557"/>
                <a:gd name="connsiteX13" fmla="*/ 240952 w 791490"/>
                <a:gd name="connsiteY13" fmla="*/ 348557 h 757557"/>
                <a:gd name="connsiteX14" fmla="*/ 251174 w 791490"/>
                <a:gd name="connsiteY14" fmla="*/ 360225 h 757557"/>
                <a:gd name="connsiteX15" fmla="*/ 395745 w 791490"/>
                <a:gd name="connsiteY15" fmla="*/ 503148 h 757557"/>
                <a:gd name="connsiteX16" fmla="*/ 540317 w 791490"/>
                <a:gd name="connsiteY16" fmla="*/ 360225 h 757557"/>
                <a:gd name="connsiteX17" fmla="*/ 550539 w 791490"/>
                <a:gd name="connsiteY17" fmla="*/ 348557 h 757557"/>
                <a:gd name="connsiteX18" fmla="*/ 563682 w 791490"/>
                <a:gd name="connsiteY18" fmla="*/ 360225 h 757557"/>
                <a:gd name="connsiteX19" fmla="*/ 411809 w 791490"/>
                <a:gd name="connsiteY19" fmla="*/ 526482 h 757557"/>
                <a:gd name="connsiteX20" fmla="*/ 407428 w 791490"/>
                <a:gd name="connsiteY20" fmla="*/ 530857 h 757557"/>
                <a:gd name="connsiteX21" fmla="*/ 407428 w 791490"/>
                <a:gd name="connsiteY21" fmla="*/ 602319 h 757557"/>
                <a:gd name="connsiteX22" fmla="*/ 276000 w 791490"/>
                <a:gd name="connsiteY22" fmla="*/ 255220 h 757557"/>
                <a:gd name="connsiteX23" fmla="*/ 280381 w 791490"/>
                <a:gd name="connsiteY23" fmla="*/ 250845 h 757557"/>
                <a:gd name="connsiteX24" fmla="*/ 376761 w 791490"/>
                <a:gd name="connsiteY24" fmla="*/ 250845 h 757557"/>
                <a:gd name="connsiteX25" fmla="*/ 386984 w 791490"/>
                <a:gd name="connsiteY25" fmla="*/ 240636 h 757557"/>
                <a:gd name="connsiteX26" fmla="*/ 386984 w 791490"/>
                <a:gd name="connsiteY26" fmla="*/ 233344 h 757557"/>
                <a:gd name="connsiteX27" fmla="*/ 376761 w 791490"/>
                <a:gd name="connsiteY27" fmla="*/ 223135 h 757557"/>
                <a:gd name="connsiteX28" fmla="*/ 280381 w 791490"/>
                <a:gd name="connsiteY28" fmla="*/ 223135 h 757557"/>
                <a:gd name="connsiteX29" fmla="*/ 276000 w 791490"/>
                <a:gd name="connsiteY29" fmla="*/ 217302 h 757557"/>
                <a:gd name="connsiteX30" fmla="*/ 311047 w 791490"/>
                <a:gd name="connsiteY30" fmla="*/ 138548 h 757557"/>
                <a:gd name="connsiteX31" fmla="*/ 395745 w 791490"/>
                <a:gd name="connsiteY31" fmla="*/ 103546 h 757557"/>
                <a:gd name="connsiteX32" fmla="*/ 515491 w 791490"/>
                <a:gd name="connsiteY32" fmla="*/ 217302 h 757557"/>
                <a:gd name="connsiteX33" fmla="*/ 511110 w 791490"/>
                <a:gd name="connsiteY33" fmla="*/ 223135 h 757557"/>
                <a:gd name="connsiteX34" fmla="*/ 468761 w 791490"/>
                <a:gd name="connsiteY34" fmla="*/ 223135 h 757557"/>
                <a:gd name="connsiteX35" fmla="*/ 458539 w 791490"/>
                <a:gd name="connsiteY35" fmla="*/ 233344 h 757557"/>
                <a:gd name="connsiteX36" fmla="*/ 458539 w 791490"/>
                <a:gd name="connsiteY36" fmla="*/ 240636 h 757557"/>
                <a:gd name="connsiteX37" fmla="*/ 468761 w 791490"/>
                <a:gd name="connsiteY37" fmla="*/ 250845 h 757557"/>
                <a:gd name="connsiteX38" fmla="*/ 511110 w 791490"/>
                <a:gd name="connsiteY38" fmla="*/ 250845 h 757557"/>
                <a:gd name="connsiteX39" fmla="*/ 515491 w 791490"/>
                <a:gd name="connsiteY39" fmla="*/ 255220 h 757557"/>
                <a:gd name="connsiteX40" fmla="*/ 515491 w 791490"/>
                <a:gd name="connsiteY40" fmla="*/ 272721 h 757557"/>
                <a:gd name="connsiteX41" fmla="*/ 511110 w 791490"/>
                <a:gd name="connsiteY41" fmla="*/ 277096 h 757557"/>
                <a:gd name="connsiteX42" fmla="*/ 468761 w 791490"/>
                <a:gd name="connsiteY42" fmla="*/ 277096 h 757557"/>
                <a:gd name="connsiteX43" fmla="*/ 458539 w 791490"/>
                <a:gd name="connsiteY43" fmla="*/ 287305 h 757557"/>
                <a:gd name="connsiteX44" fmla="*/ 458539 w 791490"/>
                <a:gd name="connsiteY44" fmla="*/ 294597 h 757557"/>
                <a:gd name="connsiteX45" fmla="*/ 468761 w 791490"/>
                <a:gd name="connsiteY45" fmla="*/ 304806 h 757557"/>
                <a:gd name="connsiteX46" fmla="*/ 511110 w 791490"/>
                <a:gd name="connsiteY46" fmla="*/ 304806 h 757557"/>
                <a:gd name="connsiteX47" fmla="*/ 515491 w 791490"/>
                <a:gd name="connsiteY47" fmla="*/ 309181 h 757557"/>
                <a:gd name="connsiteX48" fmla="*/ 515491 w 791490"/>
                <a:gd name="connsiteY48" fmla="*/ 326682 h 757557"/>
                <a:gd name="connsiteX49" fmla="*/ 511110 w 791490"/>
                <a:gd name="connsiteY49" fmla="*/ 331057 h 757557"/>
                <a:gd name="connsiteX50" fmla="*/ 468761 w 791490"/>
                <a:gd name="connsiteY50" fmla="*/ 331057 h 757557"/>
                <a:gd name="connsiteX51" fmla="*/ 458539 w 791490"/>
                <a:gd name="connsiteY51" fmla="*/ 341265 h 757557"/>
                <a:gd name="connsiteX52" fmla="*/ 458539 w 791490"/>
                <a:gd name="connsiteY52" fmla="*/ 348557 h 757557"/>
                <a:gd name="connsiteX53" fmla="*/ 468761 w 791490"/>
                <a:gd name="connsiteY53" fmla="*/ 358766 h 757557"/>
                <a:gd name="connsiteX54" fmla="*/ 511110 w 791490"/>
                <a:gd name="connsiteY54" fmla="*/ 358766 h 757557"/>
                <a:gd name="connsiteX55" fmla="*/ 515491 w 791490"/>
                <a:gd name="connsiteY55" fmla="*/ 364600 h 757557"/>
                <a:gd name="connsiteX56" fmla="*/ 395745 w 791490"/>
                <a:gd name="connsiteY56" fmla="*/ 478355 h 757557"/>
                <a:gd name="connsiteX57" fmla="*/ 276000 w 791490"/>
                <a:gd name="connsiteY57" fmla="*/ 364600 h 757557"/>
                <a:gd name="connsiteX58" fmla="*/ 280381 w 791490"/>
                <a:gd name="connsiteY58" fmla="*/ 358766 h 757557"/>
                <a:gd name="connsiteX59" fmla="*/ 376761 w 791490"/>
                <a:gd name="connsiteY59" fmla="*/ 358766 h 757557"/>
                <a:gd name="connsiteX60" fmla="*/ 386984 w 791490"/>
                <a:gd name="connsiteY60" fmla="*/ 348557 h 757557"/>
                <a:gd name="connsiteX61" fmla="*/ 386984 w 791490"/>
                <a:gd name="connsiteY61" fmla="*/ 341265 h 757557"/>
                <a:gd name="connsiteX62" fmla="*/ 376761 w 791490"/>
                <a:gd name="connsiteY62" fmla="*/ 331057 h 757557"/>
                <a:gd name="connsiteX63" fmla="*/ 280381 w 791490"/>
                <a:gd name="connsiteY63" fmla="*/ 331057 h 757557"/>
                <a:gd name="connsiteX64" fmla="*/ 276000 w 791490"/>
                <a:gd name="connsiteY64" fmla="*/ 326682 h 757557"/>
                <a:gd name="connsiteX65" fmla="*/ 276000 w 791490"/>
                <a:gd name="connsiteY65" fmla="*/ 309181 h 757557"/>
                <a:gd name="connsiteX66" fmla="*/ 280381 w 791490"/>
                <a:gd name="connsiteY66" fmla="*/ 304806 h 757557"/>
                <a:gd name="connsiteX67" fmla="*/ 376761 w 791490"/>
                <a:gd name="connsiteY67" fmla="*/ 304806 h 757557"/>
                <a:gd name="connsiteX68" fmla="*/ 386984 w 791490"/>
                <a:gd name="connsiteY68" fmla="*/ 294597 h 757557"/>
                <a:gd name="connsiteX69" fmla="*/ 386984 w 791490"/>
                <a:gd name="connsiteY69" fmla="*/ 287305 h 757557"/>
                <a:gd name="connsiteX70" fmla="*/ 376761 w 791490"/>
                <a:gd name="connsiteY70" fmla="*/ 277096 h 757557"/>
                <a:gd name="connsiteX71" fmla="*/ 280381 w 791490"/>
                <a:gd name="connsiteY71" fmla="*/ 277096 h 757557"/>
                <a:gd name="connsiteX72" fmla="*/ 276000 w 791490"/>
                <a:gd name="connsiteY72" fmla="*/ 272721 h 757557"/>
                <a:gd name="connsiteX73" fmla="*/ 276000 w 791490"/>
                <a:gd name="connsiteY73" fmla="*/ 255220 h 757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791490" h="757557">
                  <a:moveTo>
                    <a:pt x="407428" y="602319"/>
                  </a:moveTo>
                  <a:cubicBezTo>
                    <a:pt x="407428" y="609611"/>
                    <a:pt x="413269" y="613986"/>
                    <a:pt x="419110" y="613986"/>
                  </a:cubicBezTo>
                  <a:cubicBezTo>
                    <a:pt x="626475" y="603777"/>
                    <a:pt x="791491" y="471063"/>
                    <a:pt x="791491" y="307722"/>
                  </a:cubicBezTo>
                  <a:cubicBezTo>
                    <a:pt x="791491" y="138548"/>
                    <a:pt x="614793" y="0"/>
                    <a:pt x="395745" y="0"/>
                  </a:cubicBezTo>
                  <a:cubicBezTo>
                    <a:pt x="176698" y="0"/>
                    <a:pt x="0" y="137090"/>
                    <a:pt x="0" y="307722"/>
                  </a:cubicBezTo>
                  <a:cubicBezTo>
                    <a:pt x="0" y="395226"/>
                    <a:pt x="48190" y="475438"/>
                    <a:pt x="124127" y="530857"/>
                  </a:cubicBezTo>
                  <a:cubicBezTo>
                    <a:pt x="178158" y="570234"/>
                    <a:pt x="229269" y="612528"/>
                    <a:pt x="276000" y="659197"/>
                  </a:cubicBezTo>
                  <a:cubicBezTo>
                    <a:pt x="313968" y="697115"/>
                    <a:pt x="350476" y="732117"/>
                    <a:pt x="375301" y="755451"/>
                  </a:cubicBezTo>
                  <a:cubicBezTo>
                    <a:pt x="379682" y="759826"/>
                    <a:pt x="385523" y="756909"/>
                    <a:pt x="385523" y="751076"/>
                  </a:cubicBezTo>
                  <a:lnTo>
                    <a:pt x="385523" y="530857"/>
                  </a:lnTo>
                  <a:moveTo>
                    <a:pt x="384063" y="530857"/>
                  </a:moveTo>
                  <a:cubicBezTo>
                    <a:pt x="384063" y="529399"/>
                    <a:pt x="382603" y="526482"/>
                    <a:pt x="379682" y="526482"/>
                  </a:cubicBezTo>
                  <a:cubicBezTo>
                    <a:pt x="294984" y="519190"/>
                    <a:pt x="227809" y="447729"/>
                    <a:pt x="227809" y="360225"/>
                  </a:cubicBezTo>
                  <a:cubicBezTo>
                    <a:pt x="227809" y="352933"/>
                    <a:pt x="233650" y="348557"/>
                    <a:pt x="240952" y="348557"/>
                  </a:cubicBezTo>
                  <a:cubicBezTo>
                    <a:pt x="246793" y="348557"/>
                    <a:pt x="251174" y="354391"/>
                    <a:pt x="251174" y="360225"/>
                  </a:cubicBezTo>
                  <a:cubicBezTo>
                    <a:pt x="251174" y="438978"/>
                    <a:pt x="315428" y="503148"/>
                    <a:pt x="395745" y="503148"/>
                  </a:cubicBezTo>
                  <a:cubicBezTo>
                    <a:pt x="476063" y="503148"/>
                    <a:pt x="540317" y="438978"/>
                    <a:pt x="540317" y="360225"/>
                  </a:cubicBezTo>
                  <a:cubicBezTo>
                    <a:pt x="540317" y="354391"/>
                    <a:pt x="544698" y="348557"/>
                    <a:pt x="550539" y="348557"/>
                  </a:cubicBezTo>
                  <a:cubicBezTo>
                    <a:pt x="557840" y="348557"/>
                    <a:pt x="563682" y="352933"/>
                    <a:pt x="563682" y="360225"/>
                  </a:cubicBezTo>
                  <a:cubicBezTo>
                    <a:pt x="563682" y="447729"/>
                    <a:pt x="496507" y="519190"/>
                    <a:pt x="411809" y="526482"/>
                  </a:cubicBezTo>
                  <a:cubicBezTo>
                    <a:pt x="410348" y="526482"/>
                    <a:pt x="407428" y="527941"/>
                    <a:pt x="407428" y="530857"/>
                  </a:cubicBezTo>
                  <a:lnTo>
                    <a:pt x="407428" y="602319"/>
                  </a:lnTo>
                  <a:moveTo>
                    <a:pt x="276000" y="255220"/>
                  </a:moveTo>
                  <a:cubicBezTo>
                    <a:pt x="276000" y="252303"/>
                    <a:pt x="277460" y="250845"/>
                    <a:pt x="280381" y="250845"/>
                  </a:cubicBezTo>
                  <a:lnTo>
                    <a:pt x="376761" y="250845"/>
                  </a:lnTo>
                  <a:cubicBezTo>
                    <a:pt x="382603" y="250845"/>
                    <a:pt x="386984" y="246470"/>
                    <a:pt x="386984" y="240636"/>
                  </a:cubicBezTo>
                  <a:lnTo>
                    <a:pt x="386984" y="233344"/>
                  </a:lnTo>
                  <a:cubicBezTo>
                    <a:pt x="386984" y="227510"/>
                    <a:pt x="382603" y="223135"/>
                    <a:pt x="376761" y="223135"/>
                  </a:cubicBezTo>
                  <a:lnTo>
                    <a:pt x="280381" y="223135"/>
                  </a:lnTo>
                  <a:cubicBezTo>
                    <a:pt x="277460" y="223135"/>
                    <a:pt x="276000" y="220218"/>
                    <a:pt x="276000" y="217302"/>
                  </a:cubicBezTo>
                  <a:cubicBezTo>
                    <a:pt x="277460" y="186675"/>
                    <a:pt x="290603" y="158966"/>
                    <a:pt x="311047" y="138548"/>
                  </a:cubicBezTo>
                  <a:cubicBezTo>
                    <a:pt x="332952" y="116672"/>
                    <a:pt x="362158" y="103546"/>
                    <a:pt x="395745" y="103546"/>
                  </a:cubicBezTo>
                  <a:cubicBezTo>
                    <a:pt x="459999" y="103546"/>
                    <a:pt x="512571" y="154590"/>
                    <a:pt x="515491" y="217302"/>
                  </a:cubicBezTo>
                  <a:cubicBezTo>
                    <a:pt x="515491" y="220218"/>
                    <a:pt x="514031" y="223135"/>
                    <a:pt x="511110" y="223135"/>
                  </a:cubicBezTo>
                  <a:lnTo>
                    <a:pt x="468761" y="223135"/>
                  </a:lnTo>
                  <a:cubicBezTo>
                    <a:pt x="462920" y="223135"/>
                    <a:pt x="458539" y="227510"/>
                    <a:pt x="458539" y="233344"/>
                  </a:cubicBezTo>
                  <a:lnTo>
                    <a:pt x="458539" y="240636"/>
                  </a:lnTo>
                  <a:cubicBezTo>
                    <a:pt x="458539" y="246470"/>
                    <a:pt x="462920" y="250845"/>
                    <a:pt x="468761" y="250845"/>
                  </a:cubicBezTo>
                  <a:lnTo>
                    <a:pt x="511110" y="250845"/>
                  </a:lnTo>
                  <a:cubicBezTo>
                    <a:pt x="514031" y="250845"/>
                    <a:pt x="515491" y="253762"/>
                    <a:pt x="515491" y="255220"/>
                  </a:cubicBezTo>
                  <a:lnTo>
                    <a:pt x="515491" y="272721"/>
                  </a:lnTo>
                  <a:cubicBezTo>
                    <a:pt x="515491" y="275638"/>
                    <a:pt x="512571" y="277096"/>
                    <a:pt x="511110" y="277096"/>
                  </a:cubicBezTo>
                  <a:lnTo>
                    <a:pt x="468761" y="277096"/>
                  </a:lnTo>
                  <a:cubicBezTo>
                    <a:pt x="462920" y="277096"/>
                    <a:pt x="458539" y="281471"/>
                    <a:pt x="458539" y="287305"/>
                  </a:cubicBezTo>
                  <a:lnTo>
                    <a:pt x="458539" y="294597"/>
                  </a:lnTo>
                  <a:cubicBezTo>
                    <a:pt x="458539" y="300430"/>
                    <a:pt x="462920" y="304806"/>
                    <a:pt x="468761" y="304806"/>
                  </a:cubicBezTo>
                  <a:lnTo>
                    <a:pt x="511110" y="304806"/>
                  </a:lnTo>
                  <a:cubicBezTo>
                    <a:pt x="514031" y="304806"/>
                    <a:pt x="515491" y="307722"/>
                    <a:pt x="515491" y="309181"/>
                  </a:cubicBezTo>
                  <a:lnTo>
                    <a:pt x="515491" y="326682"/>
                  </a:lnTo>
                  <a:cubicBezTo>
                    <a:pt x="515491" y="329598"/>
                    <a:pt x="512571" y="331057"/>
                    <a:pt x="511110" y="331057"/>
                  </a:cubicBezTo>
                  <a:lnTo>
                    <a:pt x="468761" y="331057"/>
                  </a:lnTo>
                  <a:cubicBezTo>
                    <a:pt x="462920" y="331057"/>
                    <a:pt x="458539" y="335432"/>
                    <a:pt x="458539" y="341265"/>
                  </a:cubicBezTo>
                  <a:lnTo>
                    <a:pt x="458539" y="348557"/>
                  </a:lnTo>
                  <a:cubicBezTo>
                    <a:pt x="458539" y="354391"/>
                    <a:pt x="462920" y="358766"/>
                    <a:pt x="468761" y="358766"/>
                  </a:cubicBezTo>
                  <a:lnTo>
                    <a:pt x="511110" y="358766"/>
                  </a:lnTo>
                  <a:cubicBezTo>
                    <a:pt x="514031" y="358766"/>
                    <a:pt x="515491" y="361683"/>
                    <a:pt x="515491" y="364600"/>
                  </a:cubicBezTo>
                  <a:cubicBezTo>
                    <a:pt x="512571" y="428769"/>
                    <a:pt x="459999" y="478355"/>
                    <a:pt x="395745" y="478355"/>
                  </a:cubicBezTo>
                  <a:cubicBezTo>
                    <a:pt x="331492" y="478355"/>
                    <a:pt x="278920" y="427311"/>
                    <a:pt x="276000" y="364600"/>
                  </a:cubicBezTo>
                  <a:cubicBezTo>
                    <a:pt x="276000" y="361683"/>
                    <a:pt x="277460" y="358766"/>
                    <a:pt x="280381" y="358766"/>
                  </a:cubicBezTo>
                  <a:lnTo>
                    <a:pt x="376761" y="358766"/>
                  </a:lnTo>
                  <a:cubicBezTo>
                    <a:pt x="382603" y="358766"/>
                    <a:pt x="386984" y="354391"/>
                    <a:pt x="386984" y="348557"/>
                  </a:cubicBezTo>
                  <a:lnTo>
                    <a:pt x="386984" y="341265"/>
                  </a:lnTo>
                  <a:cubicBezTo>
                    <a:pt x="386984" y="335432"/>
                    <a:pt x="382603" y="331057"/>
                    <a:pt x="376761" y="331057"/>
                  </a:cubicBezTo>
                  <a:lnTo>
                    <a:pt x="280381" y="331057"/>
                  </a:lnTo>
                  <a:cubicBezTo>
                    <a:pt x="277460" y="331057"/>
                    <a:pt x="276000" y="329598"/>
                    <a:pt x="276000" y="326682"/>
                  </a:cubicBezTo>
                  <a:lnTo>
                    <a:pt x="276000" y="309181"/>
                  </a:lnTo>
                  <a:cubicBezTo>
                    <a:pt x="276000" y="306264"/>
                    <a:pt x="277460" y="304806"/>
                    <a:pt x="280381" y="304806"/>
                  </a:cubicBezTo>
                  <a:lnTo>
                    <a:pt x="376761" y="304806"/>
                  </a:lnTo>
                  <a:cubicBezTo>
                    <a:pt x="382603" y="304806"/>
                    <a:pt x="386984" y="300430"/>
                    <a:pt x="386984" y="294597"/>
                  </a:cubicBezTo>
                  <a:lnTo>
                    <a:pt x="386984" y="287305"/>
                  </a:lnTo>
                  <a:cubicBezTo>
                    <a:pt x="386984" y="281471"/>
                    <a:pt x="382603" y="277096"/>
                    <a:pt x="376761" y="277096"/>
                  </a:cubicBezTo>
                  <a:lnTo>
                    <a:pt x="280381" y="277096"/>
                  </a:lnTo>
                  <a:cubicBezTo>
                    <a:pt x="277460" y="277096"/>
                    <a:pt x="276000" y="275638"/>
                    <a:pt x="276000" y="272721"/>
                  </a:cubicBezTo>
                  <a:lnTo>
                    <a:pt x="276000" y="255220"/>
                  </a:lnTo>
                  <a:close/>
                </a:path>
              </a:pathLst>
            </a:custGeom>
            <a:solidFill>
              <a:srgbClr val="1D4C60"/>
            </a:solidFill>
            <a:ln w="14590"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33D37046-3595-999A-0C31-586F9D96A097}"/>
                </a:ext>
              </a:extLst>
            </p:cNvPr>
            <p:cNvSpPr/>
            <p:nvPr userDrawn="1"/>
          </p:nvSpPr>
          <p:spPr>
            <a:xfrm>
              <a:off x="5495278" y="747869"/>
              <a:ext cx="125586" cy="27709"/>
            </a:xfrm>
            <a:custGeom>
              <a:avLst/>
              <a:gdLst>
                <a:gd name="connsiteX0" fmla="*/ 8762 w 125586"/>
                <a:gd name="connsiteY0" fmla="*/ 27710 h 27709"/>
                <a:gd name="connsiteX1" fmla="*/ 116825 w 125586"/>
                <a:gd name="connsiteY1" fmla="*/ 27710 h 27709"/>
                <a:gd name="connsiteX2" fmla="*/ 125587 w 125586"/>
                <a:gd name="connsiteY2" fmla="*/ 18959 h 27709"/>
                <a:gd name="connsiteX3" fmla="*/ 125587 w 125586"/>
                <a:gd name="connsiteY3" fmla="*/ 8750 h 27709"/>
                <a:gd name="connsiteX4" fmla="*/ 116825 w 125586"/>
                <a:gd name="connsiteY4" fmla="*/ 0 h 27709"/>
                <a:gd name="connsiteX5" fmla="*/ 8762 w 125586"/>
                <a:gd name="connsiteY5" fmla="*/ 0 h 27709"/>
                <a:gd name="connsiteX6" fmla="*/ 0 w 125586"/>
                <a:gd name="connsiteY6" fmla="*/ 8750 h 27709"/>
                <a:gd name="connsiteX7" fmla="*/ 0 w 125586"/>
                <a:gd name="connsiteY7" fmla="*/ 18959 h 27709"/>
                <a:gd name="connsiteX8" fmla="*/ 8762 w 125586"/>
                <a:gd name="connsiteY8" fmla="*/ 27710 h 2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86" h="27709">
                  <a:moveTo>
                    <a:pt x="8762" y="27710"/>
                  </a:moveTo>
                  <a:lnTo>
                    <a:pt x="116825" y="27710"/>
                  </a:lnTo>
                  <a:cubicBezTo>
                    <a:pt x="121206" y="27710"/>
                    <a:pt x="125587" y="23334"/>
                    <a:pt x="125587" y="18959"/>
                  </a:cubicBezTo>
                  <a:lnTo>
                    <a:pt x="125587" y="8750"/>
                  </a:lnTo>
                  <a:cubicBezTo>
                    <a:pt x="125587" y="4375"/>
                    <a:pt x="121206" y="0"/>
                    <a:pt x="116825" y="0"/>
                  </a:cubicBezTo>
                  <a:lnTo>
                    <a:pt x="8762" y="0"/>
                  </a:lnTo>
                  <a:cubicBezTo>
                    <a:pt x="4381" y="0"/>
                    <a:pt x="0" y="4375"/>
                    <a:pt x="0" y="8750"/>
                  </a:cubicBezTo>
                  <a:lnTo>
                    <a:pt x="0" y="18959"/>
                  </a:lnTo>
                  <a:cubicBezTo>
                    <a:pt x="0" y="23334"/>
                    <a:pt x="2921" y="27710"/>
                    <a:pt x="8762" y="27710"/>
                  </a:cubicBezTo>
                  <a:close/>
                </a:path>
              </a:pathLst>
            </a:custGeom>
            <a:solidFill>
              <a:srgbClr val="88D1DA"/>
            </a:solidFill>
            <a:ln w="1459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6A5C8661-8F8E-00C5-C38F-0296251CD7A6}"/>
                </a:ext>
              </a:extLst>
            </p:cNvPr>
            <p:cNvSpPr/>
            <p:nvPr userDrawn="1"/>
          </p:nvSpPr>
          <p:spPr>
            <a:xfrm>
              <a:off x="5493818" y="803288"/>
              <a:ext cx="125587" cy="27709"/>
            </a:xfrm>
            <a:custGeom>
              <a:avLst/>
              <a:gdLst>
                <a:gd name="connsiteX0" fmla="*/ 8762 w 125587"/>
                <a:gd name="connsiteY0" fmla="*/ 27710 h 27709"/>
                <a:gd name="connsiteX1" fmla="*/ 116825 w 125587"/>
                <a:gd name="connsiteY1" fmla="*/ 27710 h 27709"/>
                <a:gd name="connsiteX2" fmla="*/ 125587 w 125587"/>
                <a:gd name="connsiteY2" fmla="*/ 18959 h 27709"/>
                <a:gd name="connsiteX3" fmla="*/ 125587 w 125587"/>
                <a:gd name="connsiteY3" fmla="*/ 8750 h 27709"/>
                <a:gd name="connsiteX4" fmla="*/ 116825 w 125587"/>
                <a:gd name="connsiteY4" fmla="*/ 0 h 27709"/>
                <a:gd name="connsiteX5" fmla="*/ 8762 w 125587"/>
                <a:gd name="connsiteY5" fmla="*/ 0 h 27709"/>
                <a:gd name="connsiteX6" fmla="*/ 0 w 125587"/>
                <a:gd name="connsiteY6" fmla="*/ 8750 h 27709"/>
                <a:gd name="connsiteX7" fmla="*/ 0 w 125587"/>
                <a:gd name="connsiteY7" fmla="*/ 18959 h 27709"/>
                <a:gd name="connsiteX8" fmla="*/ 8762 w 125587"/>
                <a:gd name="connsiteY8" fmla="*/ 27710 h 2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87" h="27709">
                  <a:moveTo>
                    <a:pt x="8762" y="27710"/>
                  </a:moveTo>
                  <a:lnTo>
                    <a:pt x="116825" y="27710"/>
                  </a:lnTo>
                  <a:cubicBezTo>
                    <a:pt x="121206" y="27710"/>
                    <a:pt x="125587" y="23334"/>
                    <a:pt x="125587" y="18959"/>
                  </a:cubicBezTo>
                  <a:lnTo>
                    <a:pt x="125587" y="8750"/>
                  </a:lnTo>
                  <a:cubicBezTo>
                    <a:pt x="125587" y="4375"/>
                    <a:pt x="121206" y="0"/>
                    <a:pt x="116825" y="0"/>
                  </a:cubicBezTo>
                  <a:lnTo>
                    <a:pt x="8762" y="0"/>
                  </a:lnTo>
                  <a:cubicBezTo>
                    <a:pt x="4381" y="0"/>
                    <a:pt x="0" y="4375"/>
                    <a:pt x="0" y="8750"/>
                  </a:cubicBezTo>
                  <a:lnTo>
                    <a:pt x="0" y="18959"/>
                  </a:lnTo>
                  <a:cubicBezTo>
                    <a:pt x="0" y="23334"/>
                    <a:pt x="2921" y="27710"/>
                    <a:pt x="8762" y="27710"/>
                  </a:cubicBezTo>
                  <a:close/>
                </a:path>
              </a:pathLst>
            </a:custGeom>
            <a:solidFill>
              <a:srgbClr val="88D1DA"/>
            </a:solidFill>
            <a:ln w="1459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C334E930-B1C9-5948-675F-7506E1BBF850}"/>
                </a:ext>
              </a:extLst>
            </p:cNvPr>
            <p:cNvSpPr/>
            <p:nvPr userDrawn="1"/>
          </p:nvSpPr>
          <p:spPr>
            <a:xfrm>
              <a:off x="5493818" y="857249"/>
              <a:ext cx="125587" cy="29167"/>
            </a:xfrm>
            <a:custGeom>
              <a:avLst/>
              <a:gdLst>
                <a:gd name="connsiteX0" fmla="*/ 8762 w 125587"/>
                <a:gd name="connsiteY0" fmla="*/ 29168 h 29167"/>
                <a:gd name="connsiteX1" fmla="*/ 116825 w 125587"/>
                <a:gd name="connsiteY1" fmla="*/ 29168 h 29167"/>
                <a:gd name="connsiteX2" fmla="*/ 125587 w 125587"/>
                <a:gd name="connsiteY2" fmla="*/ 20418 h 29167"/>
                <a:gd name="connsiteX3" fmla="*/ 125587 w 125587"/>
                <a:gd name="connsiteY3" fmla="*/ 8750 h 29167"/>
                <a:gd name="connsiteX4" fmla="*/ 116825 w 125587"/>
                <a:gd name="connsiteY4" fmla="*/ 0 h 29167"/>
                <a:gd name="connsiteX5" fmla="*/ 8762 w 125587"/>
                <a:gd name="connsiteY5" fmla="*/ 0 h 29167"/>
                <a:gd name="connsiteX6" fmla="*/ 0 w 125587"/>
                <a:gd name="connsiteY6" fmla="*/ 8750 h 29167"/>
                <a:gd name="connsiteX7" fmla="*/ 0 w 125587"/>
                <a:gd name="connsiteY7" fmla="*/ 18959 h 29167"/>
                <a:gd name="connsiteX8" fmla="*/ 8762 w 125587"/>
                <a:gd name="connsiteY8" fmla="*/ 29168 h 29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87" h="29167">
                  <a:moveTo>
                    <a:pt x="8762" y="29168"/>
                  </a:moveTo>
                  <a:lnTo>
                    <a:pt x="116825" y="29168"/>
                  </a:lnTo>
                  <a:cubicBezTo>
                    <a:pt x="121206" y="29168"/>
                    <a:pt x="125587" y="24793"/>
                    <a:pt x="125587" y="20418"/>
                  </a:cubicBezTo>
                  <a:lnTo>
                    <a:pt x="125587" y="8750"/>
                  </a:lnTo>
                  <a:cubicBezTo>
                    <a:pt x="125587" y="4375"/>
                    <a:pt x="121206" y="0"/>
                    <a:pt x="116825" y="0"/>
                  </a:cubicBezTo>
                  <a:lnTo>
                    <a:pt x="8762" y="0"/>
                  </a:lnTo>
                  <a:cubicBezTo>
                    <a:pt x="4381" y="0"/>
                    <a:pt x="0" y="4375"/>
                    <a:pt x="0" y="8750"/>
                  </a:cubicBezTo>
                  <a:lnTo>
                    <a:pt x="0" y="18959"/>
                  </a:lnTo>
                  <a:cubicBezTo>
                    <a:pt x="0" y="24793"/>
                    <a:pt x="4381" y="29168"/>
                    <a:pt x="8762" y="29168"/>
                  </a:cubicBezTo>
                  <a:close/>
                </a:path>
              </a:pathLst>
            </a:custGeom>
            <a:solidFill>
              <a:srgbClr val="88D1DA"/>
            </a:solidFill>
            <a:ln w="14590" cap="flat">
              <a:noFill/>
              <a:prstDash val="solid"/>
              <a:miter/>
            </a:ln>
          </p:spPr>
          <p:txBody>
            <a:bodyPr rtlCol="0" anchor="ctr"/>
            <a:lstStyle/>
            <a:p>
              <a:endParaRPr lang="en-US"/>
            </a:p>
          </p:txBody>
        </p:sp>
      </p:grpSp>
    </p:spTree>
    <p:extLst>
      <p:ext uri="{BB962C8B-B14F-4D97-AF65-F5344CB8AC3E}">
        <p14:creationId xmlns:p14="http://schemas.microsoft.com/office/powerpoint/2010/main" val="2333879095"/>
      </p:ext>
    </p:extLst>
  </p:cSld>
  <p:clrMap bg1="lt1" tx1="dk1" bg2="lt2" tx2="dk2" accent1="accent1" accent2="accent2" accent3="accent3" accent4="accent4" accent5="accent5" accent6="accent6" hlink="hlink" folHlink="folHlink"/>
  <p:sldLayoutIdLst>
    <p:sldLayoutId id="2147483780" r:id="rId1"/>
    <p:sldLayoutId id="2147483760" r:id="rId2"/>
    <p:sldLayoutId id="2147483798" r:id="rId3"/>
    <p:sldLayoutId id="2147483800" r:id="rId4"/>
    <p:sldLayoutId id="2147483805" r:id="rId5"/>
    <p:sldLayoutId id="2147483782" r:id="rId6"/>
    <p:sldLayoutId id="2147483752" r:id="rId7"/>
    <p:sldLayoutId id="2147483786" r:id="rId8"/>
    <p:sldLayoutId id="2147483758" r:id="rId9"/>
    <p:sldLayoutId id="2147483787" r:id="rId10"/>
    <p:sldLayoutId id="2147483751" r:id="rId11"/>
    <p:sldLayoutId id="2147483802" r:id="rId12"/>
    <p:sldLayoutId id="2147483796" r:id="rId13"/>
    <p:sldLayoutId id="2147483794" r:id="rId14"/>
    <p:sldLayoutId id="2147483795" r:id="rId15"/>
    <p:sldLayoutId id="2147483791" r:id="rId16"/>
    <p:sldLayoutId id="2147483804" r:id="rId17"/>
  </p:sldLayoutIdLst>
  <p:hf hdr="0" ftr="0" dt="0"/>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6.xml"/><Relationship Id="rId4" Type="http://schemas.openxmlformats.org/officeDocument/2006/relationships/image" Target="../media/image23.svg"/></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6.xml"/><Relationship Id="rId4" Type="http://schemas.openxmlformats.org/officeDocument/2006/relationships/image" Target="../media/image29.svg"/></Relationships>
</file>

<file path=ppt/slides/_rels/slide2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hyperlink" Target="http://www.instraram.com/comm_unityeu" TargetMode="External"/><Relationship Id="rId2" Type="http://schemas.openxmlformats.org/officeDocument/2006/relationships/hyperlink" Target="https://communityradioproject.eu/resources/" TargetMode="External"/><Relationship Id="rId1" Type="http://schemas.openxmlformats.org/officeDocument/2006/relationships/slideLayout" Target="../slideLayouts/slideLayout9.xml"/><Relationship Id="rId5" Type="http://schemas.openxmlformats.org/officeDocument/2006/relationships/hyperlink" Target="https://www.youtube.com/@comm_unity" TargetMode="External"/><Relationship Id="rId4" Type="http://schemas.openxmlformats.org/officeDocument/2006/relationships/hyperlink" Target="http://www.twitter.com/COMMUNITYEU1"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jpg"/><Relationship Id="rId2" Type="http://schemas.openxmlformats.org/officeDocument/2006/relationships/image" Target="../media/image16.jpeg"/><Relationship Id="rId1" Type="http://schemas.openxmlformats.org/officeDocument/2006/relationships/slideLayout" Target="../slideLayouts/slideLayout14.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34.xml.rels><?xml version="1.0" encoding="UTF-8" standalone="yes"?>
<Relationships xmlns="http://schemas.openxmlformats.org/package/2006/relationships"><Relationship Id="rId3" Type="http://schemas.openxmlformats.org/officeDocument/2006/relationships/hyperlink" Target="https://communityradioproject.eu/" TargetMode="External"/><Relationship Id="rId2" Type="http://schemas.openxmlformats.org/officeDocument/2006/relationships/hyperlink" Target="http://www.instagram.com/comm_unityeu" TargetMode="External"/><Relationship Id="rId1" Type="http://schemas.openxmlformats.org/officeDocument/2006/relationships/slideLayout" Target="../slideLayouts/slideLayout17.xml"/><Relationship Id="rId5" Type="http://schemas.openxmlformats.org/officeDocument/2006/relationships/image" Target="../media/image39.sv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3C477496-DA60-C3F4-CA0B-B45AD375B84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782" r="1782"/>
          <a:stretch>
            <a:fillRect/>
          </a:stretch>
        </p:blipFill>
        <p:spPr/>
      </p:pic>
      <p:sp>
        <p:nvSpPr>
          <p:cNvPr id="3" name="Text Placeholder 2">
            <a:extLst>
              <a:ext uri="{FF2B5EF4-FFF2-40B4-BE49-F238E27FC236}">
                <a16:creationId xmlns:a16="http://schemas.microsoft.com/office/drawing/2014/main" id="{451A60D0-EE50-9A1F-8CA4-863F86A88C99}"/>
              </a:ext>
            </a:extLst>
          </p:cNvPr>
          <p:cNvSpPr>
            <a:spLocks noGrp="1"/>
          </p:cNvSpPr>
          <p:nvPr>
            <p:ph type="body" sz="quarter" idx="17"/>
          </p:nvPr>
        </p:nvSpPr>
        <p:spPr/>
        <p:txBody>
          <a:bodyPr/>
          <a:lstStyle/>
          <a:p>
            <a:pPr lvl="0"/>
            <a:r>
              <a:rPr lang="en-US" dirty="0"/>
              <a:t>2023 – 2024</a:t>
            </a:r>
          </a:p>
          <a:p>
            <a:pPr lvl="0"/>
            <a:r>
              <a:rPr lang="en-US" dirty="0"/>
              <a:t>Document Name</a:t>
            </a:r>
          </a:p>
          <a:p>
            <a:endParaRPr lang="en-US" dirty="0"/>
          </a:p>
        </p:txBody>
      </p:sp>
      <p:sp>
        <p:nvSpPr>
          <p:cNvPr id="4" name="Text Placeholder 3">
            <a:extLst>
              <a:ext uri="{FF2B5EF4-FFF2-40B4-BE49-F238E27FC236}">
                <a16:creationId xmlns:a16="http://schemas.microsoft.com/office/drawing/2014/main" id="{F54C0DFA-C54E-C941-429A-F405A538C059}"/>
              </a:ext>
            </a:extLst>
          </p:cNvPr>
          <p:cNvSpPr>
            <a:spLocks noGrp="1"/>
          </p:cNvSpPr>
          <p:nvPr>
            <p:ph type="body" sz="quarter" idx="18"/>
          </p:nvPr>
        </p:nvSpPr>
        <p:spPr/>
        <p:txBody>
          <a:bodyPr/>
          <a:lstStyle/>
          <a:p>
            <a:pPr lvl="0"/>
            <a:r>
              <a:rPr lang="en-US" dirty="0"/>
              <a:t>By</a:t>
            </a:r>
          </a:p>
          <a:p>
            <a:pPr lvl="0"/>
            <a:r>
              <a:rPr lang="en-US" dirty="0"/>
              <a:t>Partner Name</a:t>
            </a:r>
          </a:p>
          <a:p>
            <a:endParaRPr lang="en-US" dirty="0"/>
          </a:p>
        </p:txBody>
      </p:sp>
      <p:sp>
        <p:nvSpPr>
          <p:cNvPr id="5" name="Rectangle 4">
            <a:extLst>
              <a:ext uri="{FF2B5EF4-FFF2-40B4-BE49-F238E27FC236}">
                <a16:creationId xmlns:a16="http://schemas.microsoft.com/office/drawing/2014/main" id="{97BA8D93-ABBE-5B05-7721-822BFB4E2D01}"/>
              </a:ext>
            </a:extLst>
          </p:cNvPr>
          <p:cNvSpPr/>
          <p:nvPr/>
        </p:nvSpPr>
        <p:spPr>
          <a:xfrm>
            <a:off x="1334458" y="6980892"/>
            <a:ext cx="3877622"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6" name="TextBox 5">
            <a:extLst>
              <a:ext uri="{FF2B5EF4-FFF2-40B4-BE49-F238E27FC236}">
                <a16:creationId xmlns:a16="http://schemas.microsoft.com/office/drawing/2014/main" id="{84DDAAEB-8B27-AAA1-9681-A6E46AD08CFE}"/>
              </a:ext>
            </a:extLst>
          </p:cNvPr>
          <p:cNvSpPr txBox="1"/>
          <p:nvPr/>
        </p:nvSpPr>
        <p:spPr>
          <a:xfrm>
            <a:off x="1259833" y="6980892"/>
            <a:ext cx="4026872" cy="646331"/>
          </a:xfrm>
          <a:prstGeom prst="rect">
            <a:avLst/>
          </a:prstGeom>
          <a:noFill/>
        </p:spPr>
        <p:txBody>
          <a:bodyPr wrap="none" rtlCol="0">
            <a:spAutoFit/>
          </a:bodyPr>
          <a:lstStyle/>
          <a:p>
            <a:r>
              <a:rPr lang="en-US" sz="3600" b="1" spc="324" dirty="0">
                <a:solidFill>
                  <a:srgbClr val="F26650"/>
                </a:solidFill>
                <a:latin typeface="Calibri" panose="020F0502020204030204" pitchFamily="34" charset="0"/>
                <a:cs typeface="Calibri" panose="020F0502020204030204" pitchFamily="34" charset="0"/>
              </a:rPr>
              <a:t>TRAINING GUIDE</a:t>
            </a:r>
          </a:p>
        </p:txBody>
      </p:sp>
    </p:spTree>
    <p:extLst>
      <p:ext uri="{BB962C8B-B14F-4D97-AF65-F5344CB8AC3E}">
        <p14:creationId xmlns:p14="http://schemas.microsoft.com/office/powerpoint/2010/main" val="1701862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777A3DC-4AD7-567B-A472-8B59D2EB40FA}"/>
              </a:ext>
            </a:extLst>
          </p:cNvPr>
          <p:cNvSpPr>
            <a:spLocks noGrp="1"/>
          </p:cNvSpPr>
          <p:nvPr>
            <p:ph type="body" sz="quarter" idx="61"/>
          </p:nvPr>
        </p:nvSpPr>
        <p:spPr>
          <a:xfrm>
            <a:off x="0" y="561974"/>
            <a:ext cx="6181535" cy="1381125"/>
          </a:xfrm>
        </p:spPr>
        <p:txBody>
          <a:bodyPr/>
          <a:lstStyle/>
          <a:p>
            <a:endParaRPr lang="en-GB" dirty="0"/>
          </a:p>
          <a:p>
            <a:endParaRPr lang="en-GB" dirty="0"/>
          </a:p>
          <a:p>
            <a:r>
              <a:rPr lang="en-GB" dirty="0"/>
              <a:t>PROGRAMME OBJECTIVES AND SPECIFIC CONTEXT OF ADULT EDUCATION</a:t>
            </a:r>
          </a:p>
          <a:p>
            <a:endParaRPr lang="en-US" dirty="0"/>
          </a:p>
        </p:txBody>
      </p:sp>
      <p:sp>
        <p:nvSpPr>
          <p:cNvPr id="6" name="Text Placeholder 5">
            <a:extLst>
              <a:ext uri="{FF2B5EF4-FFF2-40B4-BE49-F238E27FC236}">
                <a16:creationId xmlns:a16="http://schemas.microsoft.com/office/drawing/2014/main" id="{0C1767A5-BBBE-65EE-FE1B-8A9018EF4A66}"/>
              </a:ext>
            </a:extLst>
          </p:cNvPr>
          <p:cNvSpPr>
            <a:spLocks noGrp="1"/>
          </p:cNvSpPr>
          <p:nvPr>
            <p:ph type="body" sz="quarter" idx="64"/>
          </p:nvPr>
        </p:nvSpPr>
        <p:spPr>
          <a:xfrm>
            <a:off x="381000" y="5545277"/>
            <a:ext cx="6255709" cy="3524250"/>
          </a:xfrm>
        </p:spPr>
        <p:txBody>
          <a:bodyPr/>
          <a:lstStyle/>
          <a:p>
            <a:r>
              <a:rPr lang="en-GB" dirty="0">
                <a:solidFill>
                  <a:srgbClr val="F26650"/>
                </a:solidFill>
              </a:rPr>
              <a:t>Adult education is mediated by personal relationships. It is the practice through which adults engage in systematic and sustained self-educating activities to gain new forms of knowledge, skills, attitudes, or values. It encompasses any form of learning adults engage in beyond traditional schooling, encompassing lifelong learning. </a:t>
            </a:r>
          </a:p>
          <a:p>
            <a:endParaRPr lang="en-GB" dirty="0"/>
          </a:p>
          <a:p>
            <a:r>
              <a:rPr lang="en-GB" dirty="0"/>
              <a:t>Adult education reflects a specific philosophy about learning and teaching based on the assumption that adults can and want to learn, that they are able and willing to take responsibility for the learning, and that the learning itself should respond to their needs.  </a:t>
            </a:r>
          </a:p>
          <a:p>
            <a:endParaRPr lang="en-GB" dirty="0"/>
          </a:p>
          <a:p>
            <a:r>
              <a:rPr lang="en-GB" dirty="0"/>
              <a:t>Driven by the available opportunities, and how one learns, adult learning is affected by demographics, globalization, and technology. </a:t>
            </a:r>
          </a:p>
          <a:p>
            <a:endParaRPr lang="en-GB" dirty="0"/>
          </a:p>
          <a:p>
            <a:r>
              <a:rPr lang="en-GB" dirty="0"/>
              <a:t>Learning happens in many ways and in many contexts just as all adults' lives differ. </a:t>
            </a:r>
          </a:p>
          <a:p>
            <a:endParaRPr lang="en-GB" dirty="0"/>
          </a:p>
          <a:p>
            <a:r>
              <a:rPr lang="en-GB" dirty="0"/>
              <a:t>Adult learning can be in any of the three contexts, two of which are relevant to MCM i.e.</a:t>
            </a:r>
          </a:p>
          <a:p>
            <a:endParaRPr lang="en-GB" dirty="0"/>
          </a:p>
          <a:p>
            <a:r>
              <a:rPr lang="en-GB" b="1" dirty="0">
                <a:solidFill>
                  <a:srgbClr val="F26650"/>
                </a:solidFill>
              </a:rPr>
              <a:t>1. Formal </a:t>
            </a:r>
            <a:r>
              <a:rPr lang="en-GB" dirty="0"/>
              <a:t>– Structured learning that typically takes place in an education or training institution, usually with a set curriculum and carries credentials;</a:t>
            </a:r>
          </a:p>
          <a:p>
            <a:r>
              <a:rPr lang="en-GB" b="1" dirty="0">
                <a:solidFill>
                  <a:srgbClr val="F26650"/>
                </a:solidFill>
              </a:rPr>
              <a:t>2. Non-formal </a:t>
            </a:r>
            <a:r>
              <a:rPr lang="en-GB" dirty="0"/>
              <a:t>– Learning that is organized by educational institutions but non-credential. Non-formal learning opportunities may be provided in the workplace and through the activities of civil society organizations and groups;</a:t>
            </a:r>
          </a:p>
          <a:p>
            <a:r>
              <a:rPr lang="en-GB" b="1" dirty="0">
                <a:solidFill>
                  <a:srgbClr val="F26650"/>
                </a:solidFill>
              </a:rPr>
              <a:t>3. Informal education </a:t>
            </a:r>
            <a:r>
              <a:rPr lang="en-GB" dirty="0"/>
              <a:t>– Learning that goes on all the time, resulting from daily life activities related to work, family, community, or leisure </a:t>
            </a:r>
          </a:p>
          <a:p>
            <a:endParaRPr lang="en-US" dirty="0"/>
          </a:p>
        </p:txBody>
      </p:sp>
      <p:sp>
        <p:nvSpPr>
          <p:cNvPr id="2" name="TextBox 1">
            <a:extLst>
              <a:ext uri="{FF2B5EF4-FFF2-40B4-BE49-F238E27FC236}">
                <a16:creationId xmlns:a16="http://schemas.microsoft.com/office/drawing/2014/main" id="{DA8F8647-7DAD-B02B-23B7-742CE3FACE66}"/>
              </a:ext>
            </a:extLst>
          </p:cNvPr>
          <p:cNvSpPr txBox="1"/>
          <p:nvPr/>
        </p:nvSpPr>
        <p:spPr>
          <a:xfrm>
            <a:off x="771524" y="2571750"/>
            <a:ext cx="5331785" cy="1754326"/>
          </a:xfrm>
          <a:prstGeom prst="rect">
            <a:avLst/>
          </a:prstGeom>
          <a:noFill/>
        </p:spPr>
        <p:txBody>
          <a:bodyPr wrap="square" rtlCol="0">
            <a:spAutoFit/>
          </a:bodyPr>
          <a:lstStyle/>
          <a:p>
            <a:r>
              <a:rPr lang="en-GB" sz="1200" dirty="0"/>
              <a:t>Create a transformative, sustainable approach to delivering migrant community radio education.</a:t>
            </a:r>
          </a:p>
          <a:p>
            <a:r>
              <a:rPr lang="en-GB" sz="1200" dirty="0"/>
              <a:t>Provide adult educators with new knowledge, skills, and a new training programme that they can deliver to the migrant groups they work with.</a:t>
            </a:r>
          </a:p>
          <a:p>
            <a:r>
              <a:rPr lang="en-GB" sz="1200" dirty="0"/>
              <a:t>Provide a comprehensive and relevant curriculum and supporting learning activities that will motivate and equip trainers to deliver elements of the Learning Programme to small groups of target group members.</a:t>
            </a:r>
          </a:p>
          <a:p>
            <a:r>
              <a:rPr lang="en-GB" sz="1200" dirty="0"/>
              <a:t>Educate participants to identify and tackle migrant barriers to access and participation in education. </a:t>
            </a:r>
          </a:p>
        </p:txBody>
      </p:sp>
      <p:pic>
        <p:nvPicPr>
          <p:cNvPr id="4" name="Graphic 3" descr="Artificial Intelligence outline">
            <a:extLst>
              <a:ext uri="{FF2B5EF4-FFF2-40B4-BE49-F238E27FC236}">
                <a16:creationId xmlns:a16="http://schemas.microsoft.com/office/drawing/2014/main" id="{A77BE3EA-1916-7757-DD92-7A15A53A134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04360" y="4326076"/>
            <a:ext cx="1051877" cy="1109661"/>
          </a:xfrm>
          <a:prstGeom prst="rect">
            <a:avLst/>
          </a:prstGeom>
        </p:spPr>
      </p:pic>
    </p:spTree>
    <p:extLst>
      <p:ext uri="{BB962C8B-B14F-4D97-AF65-F5344CB8AC3E}">
        <p14:creationId xmlns:p14="http://schemas.microsoft.com/office/powerpoint/2010/main" val="27297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A2A41-A5B5-9247-94E7-C4FE7D82DBDC}"/>
            </a:ext>
          </a:extLst>
        </p:cNvPr>
        <p:cNvGrpSpPr/>
        <p:nvPr/>
      </p:nvGrpSpPr>
      <p:grpSpPr>
        <a:xfrm>
          <a:off x="0" y="0"/>
          <a:ext cx="0" cy="0"/>
          <a:chOff x="0" y="0"/>
          <a:chExt cx="0" cy="0"/>
        </a:xfrm>
      </p:grpSpPr>
      <p:pic>
        <p:nvPicPr>
          <p:cNvPr id="23" name="Picture Placeholder 22">
            <a:extLst>
              <a:ext uri="{FF2B5EF4-FFF2-40B4-BE49-F238E27FC236}">
                <a16:creationId xmlns:a16="http://schemas.microsoft.com/office/drawing/2014/main" id="{59D6E28A-F642-90EA-CD53-7A43161BC16E}"/>
              </a:ext>
            </a:extLst>
          </p:cNvPr>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l="7933" r="7933"/>
          <a:stretch/>
        </p:blipFill>
        <p:spPr>
          <a:xfrm>
            <a:off x="0" y="4461163"/>
            <a:ext cx="5514109" cy="4369327"/>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p:spPr>
      </p:pic>
      <p:sp>
        <p:nvSpPr>
          <p:cNvPr id="6" name="Text Placeholder 5">
            <a:extLst>
              <a:ext uri="{FF2B5EF4-FFF2-40B4-BE49-F238E27FC236}">
                <a16:creationId xmlns:a16="http://schemas.microsoft.com/office/drawing/2014/main" id="{BAD45D27-C76D-ECEF-DF98-F1A26560AF2D}"/>
              </a:ext>
            </a:extLst>
          </p:cNvPr>
          <p:cNvSpPr>
            <a:spLocks noGrp="1"/>
          </p:cNvSpPr>
          <p:nvPr>
            <p:ph type="body" sz="quarter" idx="14"/>
          </p:nvPr>
        </p:nvSpPr>
        <p:spPr/>
        <p:txBody>
          <a:bodyPr/>
          <a:lstStyle/>
          <a:p>
            <a:r>
              <a:rPr lang="en-US" dirty="0"/>
              <a:t>03</a:t>
            </a:r>
          </a:p>
        </p:txBody>
      </p:sp>
      <p:sp>
        <p:nvSpPr>
          <p:cNvPr id="5" name="Slide Number Placeholder 4">
            <a:extLst>
              <a:ext uri="{FF2B5EF4-FFF2-40B4-BE49-F238E27FC236}">
                <a16:creationId xmlns:a16="http://schemas.microsoft.com/office/drawing/2014/main" id="{A6417CA9-80F2-133D-B3B0-0FEBA40FC85B}"/>
              </a:ext>
            </a:extLst>
          </p:cNvPr>
          <p:cNvSpPr>
            <a:spLocks noGrp="1"/>
          </p:cNvSpPr>
          <p:nvPr>
            <p:ph type="sldNum" sz="quarter" idx="4"/>
          </p:nvPr>
        </p:nvSpPr>
        <p:spPr/>
        <p:txBody>
          <a:bodyPr/>
          <a:lstStyle/>
          <a:p>
            <a:fld id="{9C527BFA-2C0E-4CEC-B6A5-913A56FEF4B4}" type="slidenum">
              <a:rPr lang="fr-CA" smtClean="0"/>
              <a:pPr/>
              <a:t>11</a:t>
            </a:fld>
            <a:endParaRPr lang="fr-CA" dirty="0"/>
          </a:p>
        </p:txBody>
      </p:sp>
      <p:sp>
        <p:nvSpPr>
          <p:cNvPr id="3" name="Rectangle 2">
            <a:extLst>
              <a:ext uri="{FF2B5EF4-FFF2-40B4-BE49-F238E27FC236}">
                <a16:creationId xmlns:a16="http://schemas.microsoft.com/office/drawing/2014/main" id="{5426DFCC-8926-37E8-1BC9-82221361D767}"/>
              </a:ext>
            </a:extLst>
          </p:cNvPr>
          <p:cNvSpPr/>
          <p:nvPr/>
        </p:nvSpPr>
        <p:spPr>
          <a:xfrm>
            <a:off x="2364546" y="4621212"/>
            <a:ext cx="4819651" cy="606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4" name="TextBox 3">
            <a:extLst>
              <a:ext uri="{FF2B5EF4-FFF2-40B4-BE49-F238E27FC236}">
                <a16:creationId xmlns:a16="http://schemas.microsoft.com/office/drawing/2014/main" id="{31E6830F-1F72-39DE-F819-F707338D6FE0}"/>
              </a:ext>
            </a:extLst>
          </p:cNvPr>
          <p:cNvSpPr txBox="1"/>
          <p:nvPr/>
        </p:nvSpPr>
        <p:spPr>
          <a:xfrm>
            <a:off x="2364546" y="4673510"/>
            <a:ext cx="4948991" cy="553998"/>
          </a:xfrm>
          <a:prstGeom prst="rect">
            <a:avLst/>
          </a:prstGeom>
          <a:noFill/>
        </p:spPr>
        <p:txBody>
          <a:bodyPr wrap="square" rtlCol="0">
            <a:spAutoFit/>
          </a:bodyPr>
          <a:lstStyle/>
          <a:p>
            <a:r>
              <a:rPr lang="en-US" sz="3000" b="1" spc="324" dirty="0">
                <a:solidFill>
                  <a:srgbClr val="1D4C60"/>
                </a:solidFill>
                <a:latin typeface="Calibri" panose="020F0502020204030204" pitchFamily="34" charset="0"/>
                <a:cs typeface="Calibri" panose="020F0502020204030204" pitchFamily="34" charset="0"/>
              </a:rPr>
              <a:t>LEARNER</a:t>
            </a:r>
          </a:p>
        </p:txBody>
      </p:sp>
    </p:spTree>
    <p:extLst>
      <p:ext uri="{BB962C8B-B14F-4D97-AF65-F5344CB8AC3E}">
        <p14:creationId xmlns:p14="http://schemas.microsoft.com/office/powerpoint/2010/main" val="18710523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61E6464-164F-0AC2-1259-1664E8A30F94}"/>
              </a:ext>
            </a:extLst>
          </p:cNvPr>
          <p:cNvSpPr>
            <a:spLocks noGrp="1"/>
          </p:cNvSpPr>
          <p:nvPr>
            <p:ph type="body" sz="quarter" idx="63"/>
          </p:nvPr>
        </p:nvSpPr>
        <p:spPr>
          <a:xfrm>
            <a:off x="3903501" y="4697643"/>
            <a:ext cx="2680932" cy="2333418"/>
          </a:xfrm>
        </p:spPr>
        <p:txBody>
          <a:bodyPr/>
          <a:lstStyle/>
          <a:p>
            <a:r>
              <a:rPr lang="en-US" sz="1600" b="1" dirty="0">
                <a:solidFill>
                  <a:srgbClr val="F26650"/>
                </a:solidFill>
              </a:rPr>
              <a:t>A Community Radio member can be a volunteer from a migrant or refugee background. They belong to new communities arriving in an area.  They are often deprived of having their voice heard in the community. </a:t>
            </a:r>
          </a:p>
          <a:p>
            <a:endParaRPr lang="en-US" dirty="0"/>
          </a:p>
        </p:txBody>
      </p:sp>
      <p:sp>
        <p:nvSpPr>
          <p:cNvPr id="7" name="Text Placeholder 6">
            <a:extLst>
              <a:ext uri="{FF2B5EF4-FFF2-40B4-BE49-F238E27FC236}">
                <a16:creationId xmlns:a16="http://schemas.microsoft.com/office/drawing/2014/main" id="{566AA869-FE44-83B1-71B2-1311B431794D}"/>
              </a:ext>
            </a:extLst>
          </p:cNvPr>
          <p:cNvSpPr>
            <a:spLocks noGrp="1"/>
          </p:cNvSpPr>
          <p:nvPr>
            <p:ph type="body" sz="quarter" idx="61"/>
          </p:nvPr>
        </p:nvSpPr>
        <p:spPr>
          <a:xfrm>
            <a:off x="0" y="290272"/>
            <a:ext cx="5000435" cy="1473098"/>
          </a:xfrm>
        </p:spPr>
        <p:txBody>
          <a:bodyPr/>
          <a:lstStyle/>
          <a:p>
            <a:endParaRPr lang="en-GB" dirty="0"/>
          </a:p>
          <a:p>
            <a:r>
              <a:rPr lang="en-GB" dirty="0"/>
              <a:t>WHO ARE THE LEARNERS BENEFITING FROM THIS PROGRAMME?</a:t>
            </a:r>
          </a:p>
          <a:p>
            <a:endParaRPr lang="en-US" dirty="0"/>
          </a:p>
        </p:txBody>
      </p:sp>
      <p:sp>
        <p:nvSpPr>
          <p:cNvPr id="10" name="Text Placeholder 9">
            <a:extLst>
              <a:ext uri="{FF2B5EF4-FFF2-40B4-BE49-F238E27FC236}">
                <a16:creationId xmlns:a16="http://schemas.microsoft.com/office/drawing/2014/main" id="{3F247768-94DE-BAE2-A5F4-232FBC339106}"/>
              </a:ext>
            </a:extLst>
          </p:cNvPr>
          <p:cNvSpPr>
            <a:spLocks noGrp="1"/>
          </p:cNvSpPr>
          <p:nvPr>
            <p:ph type="body" sz="quarter" idx="64"/>
          </p:nvPr>
        </p:nvSpPr>
        <p:spPr>
          <a:xfrm>
            <a:off x="520387" y="1773119"/>
            <a:ext cx="6388275" cy="2186779"/>
          </a:xfrm>
        </p:spPr>
        <p:txBody>
          <a:bodyPr/>
          <a:lstStyle/>
          <a:p>
            <a:r>
              <a:rPr lang="en-GB" b="1" dirty="0">
                <a:solidFill>
                  <a:srgbClr val="F26650"/>
                </a:solidFill>
              </a:rPr>
              <a:t>Learning paths</a:t>
            </a:r>
          </a:p>
          <a:p>
            <a:endParaRPr lang="en-GB" dirty="0"/>
          </a:p>
          <a:p>
            <a:r>
              <a:rPr lang="en-GB" dirty="0"/>
              <a:t>The CommUnity Radio &amp; Inclusion Programme is developed most specifically for teachers and community educators who reach out to volunteers, migrants, refugees, members of new communities. Adult Educators should strive to help learners create their learning paths by utilizing the following questions:</a:t>
            </a:r>
          </a:p>
          <a:p>
            <a:endParaRPr lang="en-GB" dirty="0"/>
          </a:p>
          <a:p>
            <a:pPr marL="171450" indent="-171450">
              <a:buFont typeface="Arial" panose="020B0604020202020204" pitchFamily="34" charset="0"/>
              <a:buChar char="•"/>
            </a:pPr>
            <a:r>
              <a:rPr lang="en-GB" dirty="0">
                <a:solidFill>
                  <a:srgbClr val="F26650"/>
                </a:solidFill>
              </a:rPr>
              <a:t>Proficiency-Based Progress: </a:t>
            </a:r>
            <a:r>
              <a:rPr lang="en-GB" dirty="0"/>
              <a:t>(How might learners self-reflect on their learning outcome?) What I’m going to learn…</a:t>
            </a:r>
          </a:p>
          <a:p>
            <a:endParaRPr lang="en-GB" dirty="0"/>
          </a:p>
          <a:p>
            <a:pPr marL="171450" indent="-171450">
              <a:buFont typeface="Arial" panose="020B0604020202020204" pitchFamily="34" charset="0"/>
              <a:buChar char="•"/>
            </a:pPr>
            <a:r>
              <a:rPr lang="en-GB" dirty="0">
                <a:solidFill>
                  <a:srgbClr val="F26650"/>
                </a:solidFill>
              </a:rPr>
              <a:t>Personalized Learning Goal: </a:t>
            </a:r>
            <a:r>
              <a:rPr lang="en-GB" dirty="0"/>
              <a:t>(How could learners set a goal for the learning outcome?) How I’m going to learn it…</a:t>
            </a:r>
          </a:p>
          <a:p>
            <a:endParaRPr lang="en-GB" dirty="0"/>
          </a:p>
          <a:p>
            <a:pPr marL="171450" indent="-171450">
              <a:buFont typeface="Arial" panose="020B0604020202020204" pitchFamily="34" charset="0"/>
              <a:buChar char="•"/>
            </a:pPr>
            <a:r>
              <a:rPr lang="en-GB" dirty="0">
                <a:solidFill>
                  <a:srgbClr val="F26650"/>
                </a:solidFill>
              </a:rPr>
              <a:t>Customized Learning Path: </a:t>
            </a:r>
            <a:r>
              <a:rPr lang="en-GB" dirty="0"/>
              <a:t>(What learning opportunities or choices could the learners choose from?) How I’m going to show what I’ve learned…</a:t>
            </a:r>
          </a:p>
          <a:p>
            <a:pPr marL="171450" indent="-171450">
              <a:buFont typeface="Arial" panose="020B0604020202020204" pitchFamily="34" charset="0"/>
              <a:buChar char="•"/>
            </a:pPr>
            <a:endParaRPr lang="en-GB" dirty="0">
              <a:solidFill>
                <a:srgbClr val="F26650"/>
              </a:solidFill>
            </a:endParaRPr>
          </a:p>
          <a:p>
            <a:pPr marL="171450" indent="-171450">
              <a:buFont typeface="Arial" panose="020B0604020202020204" pitchFamily="34" charset="0"/>
              <a:buChar char="•"/>
            </a:pPr>
            <a:r>
              <a:rPr lang="en-GB" dirty="0">
                <a:solidFill>
                  <a:srgbClr val="F26650"/>
                </a:solidFill>
              </a:rPr>
              <a:t>Proficiency-Based Progress: </a:t>
            </a:r>
            <a:r>
              <a:rPr lang="en-GB" dirty="0"/>
              <a:t>(How can learners have choices in how and when they show proficiency?)</a:t>
            </a:r>
          </a:p>
        </p:txBody>
      </p:sp>
      <p:sp>
        <p:nvSpPr>
          <p:cNvPr id="4" name="Slide Number Placeholder 3">
            <a:extLst>
              <a:ext uri="{FF2B5EF4-FFF2-40B4-BE49-F238E27FC236}">
                <a16:creationId xmlns:a16="http://schemas.microsoft.com/office/drawing/2014/main" id="{1E1AA549-D564-B864-3053-0C1CD6F6EDC0}"/>
              </a:ext>
            </a:extLst>
          </p:cNvPr>
          <p:cNvSpPr>
            <a:spLocks noGrp="1"/>
          </p:cNvSpPr>
          <p:nvPr>
            <p:ph type="sldNum" sz="quarter" idx="4"/>
          </p:nvPr>
        </p:nvSpPr>
        <p:spPr/>
        <p:txBody>
          <a:bodyPr/>
          <a:lstStyle/>
          <a:p>
            <a:fld id="{9C527BFA-2C0E-4CEC-B6A5-913A56FEF4B4}" type="slidenum">
              <a:rPr lang="fr-CA" smtClean="0"/>
              <a:pPr/>
              <a:t>12</a:t>
            </a:fld>
            <a:endParaRPr lang="fr-CA" dirty="0"/>
          </a:p>
        </p:txBody>
      </p:sp>
      <p:pic>
        <p:nvPicPr>
          <p:cNvPr id="11" name="Picture Placeholder 10">
            <a:extLst>
              <a:ext uri="{FF2B5EF4-FFF2-40B4-BE49-F238E27FC236}">
                <a16:creationId xmlns:a16="http://schemas.microsoft.com/office/drawing/2014/main" id="{1A0D3F3F-9817-0903-F865-4E66AC64179C}"/>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t="8508" b="8508"/>
          <a:stretch/>
        </p:blipFill>
        <p:spPr>
          <a:xfrm>
            <a:off x="0" y="5864352"/>
            <a:ext cx="7559675" cy="4182589"/>
          </a:xfrm>
        </p:spPr>
      </p:pic>
      <p:grpSp>
        <p:nvGrpSpPr>
          <p:cNvPr id="12" name="Graphic 2">
            <a:extLst>
              <a:ext uri="{FF2B5EF4-FFF2-40B4-BE49-F238E27FC236}">
                <a16:creationId xmlns:a16="http://schemas.microsoft.com/office/drawing/2014/main" id="{B29931D7-9843-1334-2C57-FC68D0FA863D}"/>
              </a:ext>
            </a:extLst>
          </p:cNvPr>
          <p:cNvGrpSpPr/>
          <p:nvPr/>
        </p:nvGrpSpPr>
        <p:grpSpPr>
          <a:xfrm flipH="1">
            <a:off x="190436" y="7838202"/>
            <a:ext cx="1552009" cy="2304743"/>
            <a:chOff x="5633414" y="4778704"/>
            <a:chExt cx="335872" cy="498772"/>
          </a:xfrm>
        </p:grpSpPr>
        <p:sp>
          <p:nvSpPr>
            <p:cNvPr id="13" name="Freeform 12">
              <a:extLst>
                <a:ext uri="{FF2B5EF4-FFF2-40B4-BE49-F238E27FC236}">
                  <a16:creationId xmlns:a16="http://schemas.microsoft.com/office/drawing/2014/main" id="{51C2BAC7-8886-24B9-EABD-B39F7AE77B40}"/>
                </a:ext>
              </a:extLst>
            </p:cNvPr>
            <p:cNvSpPr/>
            <p:nvPr/>
          </p:nvSpPr>
          <p:spPr>
            <a:xfrm>
              <a:off x="5633414" y="4778704"/>
              <a:ext cx="335872" cy="498772"/>
            </a:xfrm>
            <a:custGeom>
              <a:avLst/>
              <a:gdLst>
                <a:gd name="connsiteX0" fmla="*/ 156254 w 335872"/>
                <a:gd name="connsiteY0" fmla="*/ 427311 h 498772"/>
                <a:gd name="connsiteX1" fmla="*/ 151873 w 335872"/>
                <a:gd name="connsiteY1" fmla="*/ 422936 h 498772"/>
                <a:gd name="connsiteX2" fmla="*/ 0 w 335872"/>
                <a:gd name="connsiteY2" fmla="*/ 256678 h 498772"/>
                <a:gd name="connsiteX3" fmla="*/ 13143 w 335872"/>
                <a:gd name="connsiteY3" fmla="*/ 245011 h 498772"/>
                <a:gd name="connsiteX4" fmla="*/ 23365 w 335872"/>
                <a:gd name="connsiteY4" fmla="*/ 256678 h 498772"/>
                <a:gd name="connsiteX5" fmla="*/ 167936 w 335872"/>
                <a:gd name="connsiteY5" fmla="*/ 399601 h 498772"/>
                <a:gd name="connsiteX6" fmla="*/ 312508 w 335872"/>
                <a:gd name="connsiteY6" fmla="*/ 256678 h 498772"/>
                <a:gd name="connsiteX7" fmla="*/ 322730 w 335872"/>
                <a:gd name="connsiteY7" fmla="*/ 245011 h 498772"/>
                <a:gd name="connsiteX8" fmla="*/ 335873 w 335872"/>
                <a:gd name="connsiteY8" fmla="*/ 256678 h 498772"/>
                <a:gd name="connsiteX9" fmla="*/ 184000 w 335872"/>
                <a:gd name="connsiteY9" fmla="*/ 422936 h 498772"/>
                <a:gd name="connsiteX10" fmla="*/ 179619 w 335872"/>
                <a:gd name="connsiteY10" fmla="*/ 427311 h 498772"/>
                <a:gd name="connsiteX11" fmla="*/ 179619 w 335872"/>
                <a:gd name="connsiteY11" fmla="*/ 498773 h 498772"/>
                <a:gd name="connsiteX12" fmla="*/ 156254 w 335872"/>
                <a:gd name="connsiteY12" fmla="*/ 498773 h 498772"/>
                <a:gd name="connsiteX13" fmla="*/ 156254 w 335872"/>
                <a:gd name="connsiteY13" fmla="*/ 427311 h 498772"/>
                <a:gd name="connsiteX14" fmla="*/ 48190 w 335872"/>
                <a:gd name="connsiteY14" fmla="*/ 151673 h 498772"/>
                <a:gd name="connsiteX15" fmla="*/ 52571 w 335872"/>
                <a:gd name="connsiteY15" fmla="*/ 147298 h 498772"/>
                <a:gd name="connsiteX16" fmla="*/ 148952 w 335872"/>
                <a:gd name="connsiteY16" fmla="*/ 147298 h 498772"/>
                <a:gd name="connsiteX17" fmla="*/ 159175 w 335872"/>
                <a:gd name="connsiteY17" fmla="*/ 137089 h 498772"/>
                <a:gd name="connsiteX18" fmla="*/ 159175 w 335872"/>
                <a:gd name="connsiteY18" fmla="*/ 129797 h 498772"/>
                <a:gd name="connsiteX19" fmla="*/ 148952 w 335872"/>
                <a:gd name="connsiteY19" fmla="*/ 119589 h 498772"/>
                <a:gd name="connsiteX20" fmla="*/ 52571 w 335872"/>
                <a:gd name="connsiteY20" fmla="*/ 119589 h 498772"/>
                <a:gd name="connsiteX21" fmla="*/ 48190 w 335872"/>
                <a:gd name="connsiteY21" fmla="*/ 113755 h 498772"/>
                <a:gd name="connsiteX22" fmla="*/ 83238 w 335872"/>
                <a:gd name="connsiteY22" fmla="*/ 35002 h 498772"/>
                <a:gd name="connsiteX23" fmla="*/ 167936 w 335872"/>
                <a:gd name="connsiteY23" fmla="*/ 0 h 498772"/>
                <a:gd name="connsiteX24" fmla="*/ 287682 w 335872"/>
                <a:gd name="connsiteY24" fmla="*/ 113755 h 498772"/>
                <a:gd name="connsiteX25" fmla="*/ 283301 w 335872"/>
                <a:gd name="connsiteY25" fmla="*/ 119589 h 498772"/>
                <a:gd name="connsiteX26" fmla="*/ 240952 w 335872"/>
                <a:gd name="connsiteY26" fmla="*/ 119589 h 498772"/>
                <a:gd name="connsiteX27" fmla="*/ 230730 w 335872"/>
                <a:gd name="connsiteY27" fmla="*/ 129797 h 498772"/>
                <a:gd name="connsiteX28" fmla="*/ 230730 w 335872"/>
                <a:gd name="connsiteY28" fmla="*/ 137089 h 498772"/>
                <a:gd name="connsiteX29" fmla="*/ 240952 w 335872"/>
                <a:gd name="connsiteY29" fmla="*/ 147298 h 498772"/>
                <a:gd name="connsiteX30" fmla="*/ 283301 w 335872"/>
                <a:gd name="connsiteY30" fmla="*/ 147298 h 498772"/>
                <a:gd name="connsiteX31" fmla="*/ 287682 w 335872"/>
                <a:gd name="connsiteY31" fmla="*/ 151673 h 498772"/>
                <a:gd name="connsiteX32" fmla="*/ 287682 w 335872"/>
                <a:gd name="connsiteY32" fmla="*/ 169174 h 498772"/>
                <a:gd name="connsiteX33" fmla="*/ 283301 w 335872"/>
                <a:gd name="connsiteY33" fmla="*/ 173549 h 498772"/>
                <a:gd name="connsiteX34" fmla="*/ 240952 w 335872"/>
                <a:gd name="connsiteY34" fmla="*/ 173549 h 498772"/>
                <a:gd name="connsiteX35" fmla="*/ 230730 w 335872"/>
                <a:gd name="connsiteY35" fmla="*/ 183758 h 498772"/>
                <a:gd name="connsiteX36" fmla="*/ 230730 w 335872"/>
                <a:gd name="connsiteY36" fmla="*/ 191050 h 498772"/>
                <a:gd name="connsiteX37" fmla="*/ 240952 w 335872"/>
                <a:gd name="connsiteY37" fmla="*/ 201259 h 498772"/>
                <a:gd name="connsiteX38" fmla="*/ 283301 w 335872"/>
                <a:gd name="connsiteY38" fmla="*/ 201259 h 498772"/>
                <a:gd name="connsiteX39" fmla="*/ 287682 w 335872"/>
                <a:gd name="connsiteY39" fmla="*/ 205634 h 498772"/>
                <a:gd name="connsiteX40" fmla="*/ 287682 w 335872"/>
                <a:gd name="connsiteY40" fmla="*/ 223135 h 498772"/>
                <a:gd name="connsiteX41" fmla="*/ 283301 w 335872"/>
                <a:gd name="connsiteY41" fmla="*/ 227510 h 498772"/>
                <a:gd name="connsiteX42" fmla="*/ 240952 w 335872"/>
                <a:gd name="connsiteY42" fmla="*/ 227510 h 498772"/>
                <a:gd name="connsiteX43" fmla="*/ 230730 w 335872"/>
                <a:gd name="connsiteY43" fmla="*/ 237719 h 498772"/>
                <a:gd name="connsiteX44" fmla="*/ 230730 w 335872"/>
                <a:gd name="connsiteY44" fmla="*/ 245011 h 498772"/>
                <a:gd name="connsiteX45" fmla="*/ 240952 w 335872"/>
                <a:gd name="connsiteY45" fmla="*/ 255220 h 498772"/>
                <a:gd name="connsiteX46" fmla="*/ 283301 w 335872"/>
                <a:gd name="connsiteY46" fmla="*/ 255220 h 498772"/>
                <a:gd name="connsiteX47" fmla="*/ 287682 w 335872"/>
                <a:gd name="connsiteY47" fmla="*/ 261053 h 498772"/>
                <a:gd name="connsiteX48" fmla="*/ 167936 w 335872"/>
                <a:gd name="connsiteY48" fmla="*/ 374809 h 498772"/>
                <a:gd name="connsiteX49" fmla="*/ 48190 w 335872"/>
                <a:gd name="connsiteY49" fmla="*/ 261053 h 498772"/>
                <a:gd name="connsiteX50" fmla="*/ 52571 w 335872"/>
                <a:gd name="connsiteY50" fmla="*/ 255220 h 498772"/>
                <a:gd name="connsiteX51" fmla="*/ 148952 w 335872"/>
                <a:gd name="connsiteY51" fmla="*/ 255220 h 498772"/>
                <a:gd name="connsiteX52" fmla="*/ 159175 w 335872"/>
                <a:gd name="connsiteY52" fmla="*/ 245011 h 498772"/>
                <a:gd name="connsiteX53" fmla="*/ 159175 w 335872"/>
                <a:gd name="connsiteY53" fmla="*/ 239177 h 498772"/>
                <a:gd name="connsiteX54" fmla="*/ 148952 w 335872"/>
                <a:gd name="connsiteY54" fmla="*/ 228969 h 498772"/>
                <a:gd name="connsiteX55" fmla="*/ 52571 w 335872"/>
                <a:gd name="connsiteY55" fmla="*/ 228969 h 498772"/>
                <a:gd name="connsiteX56" fmla="*/ 48190 w 335872"/>
                <a:gd name="connsiteY56" fmla="*/ 224593 h 498772"/>
                <a:gd name="connsiteX57" fmla="*/ 48190 w 335872"/>
                <a:gd name="connsiteY57" fmla="*/ 207093 h 498772"/>
                <a:gd name="connsiteX58" fmla="*/ 52571 w 335872"/>
                <a:gd name="connsiteY58" fmla="*/ 202717 h 498772"/>
                <a:gd name="connsiteX59" fmla="*/ 148952 w 335872"/>
                <a:gd name="connsiteY59" fmla="*/ 202717 h 498772"/>
                <a:gd name="connsiteX60" fmla="*/ 159175 w 335872"/>
                <a:gd name="connsiteY60" fmla="*/ 192509 h 498772"/>
                <a:gd name="connsiteX61" fmla="*/ 159175 w 335872"/>
                <a:gd name="connsiteY61" fmla="*/ 185217 h 498772"/>
                <a:gd name="connsiteX62" fmla="*/ 148952 w 335872"/>
                <a:gd name="connsiteY62" fmla="*/ 175008 h 498772"/>
                <a:gd name="connsiteX63" fmla="*/ 52571 w 335872"/>
                <a:gd name="connsiteY63" fmla="*/ 175008 h 498772"/>
                <a:gd name="connsiteX64" fmla="*/ 48190 w 335872"/>
                <a:gd name="connsiteY64" fmla="*/ 170633 h 498772"/>
                <a:gd name="connsiteX65" fmla="*/ 48190 w 335872"/>
                <a:gd name="connsiteY65" fmla="*/ 151673 h 49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35872" h="498772">
                  <a:moveTo>
                    <a:pt x="156254" y="427311"/>
                  </a:moveTo>
                  <a:cubicBezTo>
                    <a:pt x="156254" y="425853"/>
                    <a:pt x="154794" y="422936"/>
                    <a:pt x="151873" y="422936"/>
                  </a:cubicBezTo>
                  <a:cubicBezTo>
                    <a:pt x="67175" y="415644"/>
                    <a:pt x="0" y="344182"/>
                    <a:pt x="0" y="256678"/>
                  </a:cubicBezTo>
                  <a:cubicBezTo>
                    <a:pt x="0" y="249386"/>
                    <a:pt x="5841" y="245011"/>
                    <a:pt x="13143" y="245011"/>
                  </a:cubicBezTo>
                  <a:cubicBezTo>
                    <a:pt x="18984" y="245011"/>
                    <a:pt x="23365" y="250845"/>
                    <a:pt x="23365" y="256678"/>
                  </a:cubicBezTo>
                  <a:cubicBezTo>
                    <a:pt x="23365" y="335432"/>
                    <a:pt x="87619" y="399601"/>
                    <a:pt x="167936" y="399601"/>
                  </a:cubicBezTo>
                  <a:cubicBezTo>
                    <a:pt x="248254" y="399601"/>
                    <a:pt x="312508" y="335432"/>
                    <a:pt x="312508" y="256678"/>
                  </a:cubicBezTo>
                  <a:cubicBezTo>
                    <a:pt x="312508" y="250845"/>
                    <a:pt x="316888" y="245011"/>
                    <a:pt x="322730" y="245011"/>
                  </a:cubicBezTo>
                  <a:cubicBezTo>
                    <a:pt x="330031" y="245011"/>
                    <a:pt x="335873" y="249386"/>
                    <a:pt x="335873" y="256678"/>
                  </a:cubicBezTo>
                  <a:cubicBezTo>
                    <a:pt x="335873" y="344182"/>
                    <a:pt x="268698" y="415644"/>
                    <a:pt x="184000" y="422936"/>
                  </a:cubicBezTo>
                  <a:cubicBezTo>
                    <a:pt x="182539" y="422936"/>
                    <a:pt x="179619" y="424394"/>
                    <a:pt x="179619" y="427311"/>
                  </a:cubicBezTo>
                  <a:lnTo>
                    <a:pt x="179619" y="498773"/>
                  </a:lnTo>
                  <a:lnTo>
                    <a:pt x="156254" y="498773"/>
                  </a:lnTo>
                  <a:lnTo>
                    <a:pt x="156254" y="427311"/>
                  </a:lnTo>
                  <a:moveTo>
                    <a:pt x="48190" y="151673"/>
                  </a:moveTo>
                  <a:cubicBezTo>
                    <a:pt x="48190" y="148757"/>
                    <a:pt x="49651" y="147298"/>
                    <a:pt x="52571" y="147298"/>
                  </a:cubicBezTo>
                  <a:lnTo>
                    <a:pt x="148952" y="147298"/>
                  </a:lnTo>
                  <a:cubicBezTo>
                    <a:pt x="154794" y="147298"/>
                    <a:pt x="159175" y="142923"/>
                    <a:pt x="159175" y="137089"/>
                  </a:cubicBezTo>
                  <a:lnTo>
                    <a:pt x="159175" y="129797"/>
                  </a:lnTo>
                  <a:cubicBezTo>
                    <a:pt x="159175" y="123964"/>
                    <a:pt x="154794" y="119589"/>
                    <a:pt x="148952" y="119589"/>
                  </a:cubicBezTo>
                  <a:lnTo>
                    <a:pt x="52571" y="119589"/>
                  </a:lnTo>
                  <a:cubicBezTo>
                    <a:pt x="49651" y="119589"/>
                    <a:pt x="48190" y="116672"/>
                    <a:pt x="48190" y="113755"/>
                  </a:cubicBezTo>
                  <a:cubicBezTo>
                    <a:pt x="49651" y="83129"/>
                    <a:pt x="62794" y="55419"/>
                    <a:pt x="83238" y="35002"/>
                  </a:cubicBezTo>
                  <a:cubicBezTo>
                    <a:pt x="105143" y="13126"/>
                    <a:pt x="134349" y="0"/>
                    <a:pt x="167936" y="0"/>
                  </a:cubicBezTo>
                  <a:cubicBezTo>
                    <a:pt x="232190" y="0"/>
                    <a:pt x="284762" y="51044"/>
                    <a:pt x="287682" y="113755"/>
                  </a:cubicBezTo>
                  <a:cubicBezTo>
                    <a:pt x="287682" y="116672"/>
                    <a:pt x="286222" y="119589"/>
                    <a:pt x="283301" y="119589"/>
                  </a:cubicBezTo>
                  <a:lnTo>
                    <a:pt x="240952" y="119589"/>
                  </a:lnTo>
                  <a:cubicBezTo>
                    <a:pt x="235111" y="119589"/>
                    <a:pt x="230730" y="123964"/>
                    <a:pt x="230730" y="129797"/>
                  </a:cubicBezTo>
                  <a:lnTo>
                    <a:pt x="230730" y="137089"/>
                  </a:lnTo>
                  <a:cubicBezTo>
                    <a:pt x="230730" y="142923"/>
                    <a:pt x="235111" y="147298"/>
                    <a:pt x="240952" y="147298"/>
                  </a:cubicBezTo>
                  <a:lnTo>
                    <a:pt x="283301" y="147298"/>
                  </a:lnTo>
                  <a:cubicBezTo>
                    <a:pt x="286222" y="147298"/>
                    <a:pt x="287682" y="150215"/>
                    <a:pt x="287682" y="151673"/>
                  </a:cubicBezTo>
                  <a:lnTo>
                    <a:pt x="287682" y="169174"/>
                  </a:lnTo>
                  <a:cubicBezTo>
                    <a:pt x="287682" y="172091"/>
                    <a:pt x="284762" y="173549"/>
                    <a:pt x="283301" y="173549"/>
                  </a:cubicBezTo>
                  <a:lnTo>
                    <a:pt x="240952" y="173549"/>
                  </a:lnTo>
                  <a:cubicBezTo>
                    <a:pt x="235111" y="173549"/>
                    <a:pt x="230730" y="177925"/>
                    <a:pt x="230730" y="183758"/>
                  </a:cubicBezTo>
                  <a:lnTo>
                    <a:pt x="230730" y="191050"/>
                  </a:lnTo>
                  <a:cubicBezTo>
                    <a:pt x="230730" y="196884"/>
                    <a:pt x="235111" y="201259"/>
                    <a:pt x="240952" y="201259"/>
                  </a:cubicBezTo>
                  <a:lnTo>
                    <a:pt x="283301" y="201259"/>
                  </a:lnTo>
                  <a:cubicBezTo>
                    <a:pt x="286222" y="201259"/>
                    <a:pt x="287682" y="204176"/>
                    <a:pt x="287682" y="205634"/>
                  </a:cubicBezTo>
                  <a:lnTo>
                    <a:pt x="287682" y="223135"/>
                  </a:lnTo>
                  <a:cubicBezTo>
                    <a:pt x="287682" y="226052"/>
                    <a:pt x="284762" y="227510"/>
                    <a:pt x="283301" y="227510"/>
                  </a:cubicBezTo>
                  <a:lnTo>
                    <a:pt x="240952" y="227510"/>
                  </a:lnTo>
                  <a:cubicBezTo>
                    <a:pt x="235111" y="227510"/>
                    <a:pt x="230730" y="231885"/>
                    <a:pt x="230730" y="237719"/>
                  </a:cubicBezTo>
                  <a:lnTo>
                    <a:pt x="230730" y="245011"/>
                  </a:lnTo>
                  <a:cubicBezTo>
                    <a:pt x="230730" y="250845"/>
                    <a:pt x="235111" y="255220"/>
                    <a:pt x="240952" y="255220"/>
                  </a:cubicBezTo>
                  <a:lnTo>
                    <a:pt x="283301" y="255220"/>
                  </a:lnTo>
                  <a:cubicBezTo>
                    <a:pt x="286222" y="255220"/>
                    <a:pt x="287682" y="258137"/>
                    <a:pt x="287682" y="261053"/>
                  </a:cubicBezTo>
                  <a:cubicBezTo>
                    <a:pt x="284762" y="325223"/>
                    <a:pt x="232190" y="374809"/>
                    <a:pt x="167936" y="374809"/>
                  </a:cubicBezTo>
                  <a:cubicBezTo>
                    <a:pt x="103682" y="374809"/>
                    <a:pt x="51111" y="323765"/>
                    <a:pt x="48190" y="261053"/>
                  </a:cubicBezTo>
                  <a:cubicBezTo>
                    <a:pt x="48190" y="258137"/>
                    <a:pt x="49651" y="255220"/>
                    <a:pt x="52571" y="255220"/>
                  </a:cubicBezTo>
                  <a:lnTo>
                    <a:pt x="148952" y="255220"/>
                  </a:lnTo>
                  <a:cubicBezTo>
                    <a:pt x="154794" y="255220"/>
                    <a:pt x="159175" y="250845"/>
                    <a:pt x="159175" y="245011"/>
                  </a:cubicBezTo>
                  <a:lnTo>
                    <a:pt x="159175" y="239177"/>
                  </a:lnTo>
                  <a:cubicBezTo>
                    <a:pt x="159175" y="233344"/>
                    <a:pt x="154794" y="228969"/>
                    <a:pt x="148952" y="228969"/>
                  </a:cubicBezTo>
                  <a:lnTo>
                    <a:pt x="52571" y="228969"/>
                  </a:lnTo>
                  <a:cubicBezTo>
                    <a:pt x="49651" y="228969"/>
                    <a:pt x="48190" y="227510"/>
                    <a:pt x="48190" y="224593"/>
                  </a:cubicBezTo>
                  <a:lnTo>
                    <a:pt x="48190" y="207093"/>
                  </a:lnTo>
                  <a:cubicBezTo>
                    <a:pt x="48190" y="204176"/>
                    <a:pt x="49651" y="202717"/>
                    <a:pt x="52571" y="202717"/>
                  </a:cubicBezTo>
                  <a:lnTo>
                    <a:pt x="148952" y="202717"/>
                  </a:lnTo>
                  <a:cubicBezTo>
                    <a:pt x="154794" y="202717"/>
                    <a:pt x="159175" y="198342"/>
                    <a:pt x="159175" y="192509"/>
                  </a:cubicBezTo>
                  <a:lnTo>
                    <a:pt x="159175" y="185217"/>
                  </a:lnTo>
                  <a:cubicBezTo>
                    <a:pt x="159175" y="179383"/>
                    <a:pt x="154794" y="175008"/>
                    <a:pt x="148952" y="175008"/>
                  </a:cubicBezTo>
                  <a:lnTo>
                    <a:pt x="52571" y="175008"/>
                  </a:lnTo>
                  <a:cubicBezTo>
                    <a:pt x="49651" y="175008"/>
                    <a:pt x="48190" y="173549"/>
                    <a:pt x="48190" y="170633"/>
                  </a:cubicBezTo>
                  <a:lnTo>
                    <a:pt x="48190" y="151673"/>
                  </a:lnTo>
                  <a:close/>
                </a:path>
              </a:pathLst>
            </a:custGeom>
            <a:noFill/>
            <a:ln w="19050" cap="flat">
              <a:solidFill>
                <a:schemeClr val="bg1"/>
              </a:solid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B32BBDA5-FFFC-883A-0207-E05F5E8CFBD4}"/>
                </a:ext>
              </a:extLst>
            </p:cNvPr>
            <p:cNvSpPr/>
            <p:nvPr/>
          </p:nvSpPr>
          <p:spPr>
            <a:xfrm>
              <a:off x="5668462" y="4898293"/>
              <a:ext cx="125586" cy="27709"/>
            </a:xfrm>
            <a:custGeom>
              <a:avLst/>
              <a:gdLst>
                <a:gd name="connsiteX0" fmla="*/ 8762 w 125586"/>
                <a:gd name="connsiteY0" fmla="*/ 27710 h 27709"/>
                <a:gd name="connsiteX1" fmla="*/ 116825 w 125586"/>
                <a:gd name="connsiteY1" fmla="*/ 27710 h 27709"/>
                <a:gd name="connsiteX2" fmla="*/ 125587 w 125586"/>
                <a:gd name="connsiteY2" fmla="*/ 18959 h 27709"/>
                <a:gd name="connsiteX3" fmla="*/ 125587 w 125586"/>
                <a:gd name="connsiteY3" fmla="*/ 8750 h 27709"/>
                <a:gd name="connsiteX4" fmla="*/ 116825 w 125586"/>
                <a:gd name="connsiteY4" fmla="*/ 0 h 27709"/>
                <a:gd name="connsiteX5" fmla="*/ 8762 w 125586"/>
                <a:gd name="connsiteY5" fmla="*/ 0 h 27709"/>
                <a:gd name="connsiteX6" fmla="*/ 0 w 125586"/>
                <a:gd name="connsiteY6" fmla="*/ 8750 h 27709"/>
                <a:gd name="connsiteX7" fmla="*/ 0 w 125586"/>
                <a:gd name="connsiteY7" fmla="*/ 18959 h 27709"/>
                <a:gd name="connsiteX8" fmla="*/ 8762 w 125586"/>
                <a:gd name="connsiteY8" fmla="*/ 27710 h 2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86" h="27709">
                  <a:moveTo>
                    <a:pt x="8762" y="27710"/>
                  </a:moveTo>
                  <a:lnTo>
                    <a:pt x="116825" y="27710"/>
                  </a:lnTo>
                  <a:cubicBezTo>
                    <a:pt x="121206" y="27710"/>
                    <a:pt x="125587" y="23334"/>
                    <a:pt x="125587" y="18959"/>
                  </a:cubicBezTo>
                  <a:lnTo>
                    <a:pt x="125587" y="8750"/>
                  </a:lnTo>
                  <a:cubicBezTo>
                    <a:pt x="125587" y="4375"/>
                    <a:pt x="121206" y="0"/>
                    <a:pt x="116825" y="0"/>
                  </a:cubicBezTo>
                  <a:lnTo>
                    <a:pt x="8762" y="0"/>
                  </a:lnTo>
                  <a:cubicBezTo>
                    <a:pt x="4381" y="0"/>
                    <a:pt x="0" y="4375"/>
                    <a:pt x="0" y="8750"/>
                  </a:cubicBezTo>
                  <a:lnTo>
                    <a:pt x="0" y="18959"/>
                  </a:lnTo>
                  <a:cubicBezTo>
                    <a:pt x="0" y="24793"/>
                    <a:pt x="4381" y="27710"/>
                    <a:pt x="8762" y="27710"/>
                  </a:cubicBezTo>
                  <a:close/>
                </a:path>
              </a:pathLst>
            </a:custGeom>
            <a:solidFill>
              <a:srgbClr val="88D1DA"/>
            </a:solidFill>
            <a:ln w="14590"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6B971FE-C494-433D-D0CE-B9F3695C3EB4}"/>
                </a:ext>
              </a:extLst>
            </p:cNvPr>
            <p:cNvSpPr/>
            <p:nvPr/>
          </p:nvSpPr>
          <p:spPr>
            <a:xfrm>
              <a:off x="5667002" y="4953712"/>
              <a:ext cx="125587" cy="27709"/>
            </a:xfrm>
            <a:custGeom>
              <a:avLst/>
              <a:gdLst>
                <a:gd name="connsiteX0" fmla="*/ 8762 w 125587"/>
                <a:gd name="connsiteY0" fmla="*/ 27710 h 27709"/>
                <a:gd name="connsiteX1" fmla="*/ 116825 w 125587"/>
                <a:gd name="connsiteY1" fmla="*/ 27710 h 27709"/>
                <a:gd name="connsiteX2" fmla="*/ 125587 w 125587"/>
                <a:gd name="connsiteY2" fmla="*/ 18959 h 27709"/>
                <a:gd name="connsiteX3" fmla="*/ 125587 w 125587"/>
                <a:gd name="connsiteY3" fmla="*/ 8750 h 27709"/>
                <a:gd name="connsiteX4" fmla="*/ 116825 w 125587"/>
                <a:gd name="connsiteY4" fmla="*/ 0 h 27709"/>
                <a:gd name="connsiteX5" fmla="*/ 8762 w 125587"/>
                <a:gd name="connsiteY5" fmla="*/ 0 h 27709"/>
                <a:gd name="connsiteX6" fmla="*/ 0 w 125587"/>
                <a:gd name="connsiteY6" fmla="*/ 8750 h 27709"/>
                <a:gd name="connsiteX7" fmla="*/ 0 w 125587"/>
                <a:gd name="connsiteY7" fmla="*/ 18959 h 27709"/>
                <a:gd name="connsiteX8" fmla="*/ 8762 w 125587"/>
                <a:gd name="connsiteY8" fmla="*/ 27710 h 2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87" h="27709">
                  <a:moveTo>
                    <a:pt x="8762" y="27710"/>
                  </a:moveTo>
                  <a:lnTo>
                    <a:pt x="116825" y="27710"/>
                  </a:lnTo>
                  <a:cubicBezTo>
                    <a:pt x="121206" y="27710"/>
                    <a:pt x="125587" y="23334"/>
                    <a:pt x="125587" y="18959"/>
                  </a:cubicBezTo>
                  <a:lnTo>
                    <a:pt x="125587" y="8750"/>
                  </a:lnTo>
                  <a:cubicBezTo>
                    <a:pt x="125587" y="4375"/>
                    <a:pt x="121206" y="0"/>
                    <a:pt x="116825" y="0"/>
                  </a:cubicBezTo>
                  <a:lnTo>
                    <a:pt x="8762" y="0"/>
                  </a:lnTo>
                  <a:cubicBezTo>
                    <a:pt x="4381" y="0"/>
                    <a:pt x="0" y="4375"/>
                    <a:pt x="0" y="8750"/>
                  </a:cubicBezTo>
                  <a:lnTo>
                    <a:pt x="0" y="18959"/>
                  </a:lnTo>
                  <a:cubicBezTo>
                    <a:pt x="0" y="23334"/>
                    <a:pt x="4381" y="27710"/>
                    <a:pt x="8762" y="27710"/>
                  </a:cubicBezTo>
                  <a:close/>
                </a:path>
              </a:pathLst>
            </a:custGeom>
            <a:solidFill>
              <a:srgbClr val="88D1DA"/>
            </a:solidFill>
            <a:ln w="14590"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1792A600-2189-BCCA-58C3-D87119162116}"/>
                </a:ext>
              </a:extLst>
            </p:cNvPr>
            <p:cNvSpPr/>
            <p:nvPr/>
          </p:nvSpPr>
          <p:spPr>
            <a:xfrm>
              <a:off x="5668179" y="5009131"/>
              <a:ext cx="125870" cy="27709"/>
            </a:xfrm>
            <a:custGeom>
              <a:avLst/>
              <a:gdLst>
                <a:gd name="connsiteX0" fmla="*/ 9045 w 125870"/>
                <a:gd name="connsiteY0" fmla="*/ 27710 h 27709"/>
                <a:gd name="connsiteX1" fmla="*/ 117108 w 125870"/>
                <a:gd name="connsiteY1" fmla="*/ 27710 h 27709"/>
                <a:gd name="connsiteX2" fmla="*/ 125870 w 125870"/>
                <a:gd name="connsiteY2" fmla="*/ 18959 h 27709"/>
                <a:gd name="connsiteX3" fmla="*/ 125870 w 125870"/>
                <a:gd name="connsiteY3" fmla="*/ 8750 h 27709"/>
                <a:gd name="connsiteX4" fmla="*/ 117108 w 125870"/>
                <a:gd name="connsiteY4" fmla="*/ 0 h 27709"/>
                <a:gd name="connsiteX5" fmla="*/ 9045 w 125870"/>
                <a:gd name="connsiteY5" fmla="*/ 0 h 27709"/>
                <a:gd name="connsiteX6" fmla="*/ 283 w 125870"/>
                <a:gd name="connsiteY6" fmla="*/ 8750 h 27709"/>
                <a:gd name="connsiteX7" fmla="*/ 283 w 125870"/>
                <a:gd name="connsiteY7" fmla="*/ 18959 h 27709"/>
                <a:gd name="connsiteX8" fmla="*/ 9045 w 125870"/>
                <a:gd name="connsiteY8" fmla="*/ 27710 h 2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870" h="27709">
                  <a:moveTo>
                    <a:pt x="9045" y="27710"/>
                  </a:moveTo>
                  <a:lnTo>
                    <a:pt x="117108" y="27710"/>
                  </a:lnTo>
                  <a:cubicBezTo>
                    <a:pt x="121489" y="27710"/>
                    <a:pt x="125870" y="23334"/>
                    <a:pt x="125870" y="18959"/>
                  </a:cubicBezTo>
                  <a:lnTo>
                    <a:pt x="125870" y="8750"/>
                  </a:lnTo>
                  <a:cubicBezTo>
                    <a:pt x="125870" y="4375"/>
                    <a:pt x="121489" y="0"/>
                    <a:pt x="117108" y="0"/>
                  </a:cubicBezTo>
                  <a:lnTo>
                    <a:pt x="9045" y="0"/>
                  </a:lnTo>
                  <a:cubicBezTo>
                    <a:pt x="4664" y="0"/>
                    <a:pt x="283" y="4375"/>
                    <a:pt x="283" y="8750"/>
                  </a:cubicBezTo>
                  <a:lnTo>
                    <a:pt x="283" y="18959"/>
                  </a:lnTo>
                  <a:cubicBezTo>
                    <a:pt x="-1177" y="23334"/>
                    <a:pt x="3204" y="27710"/>
                    <a:pt x="9045" y="27710"/>
                  </a:cubicBezTo>
                  <a:close/>
                </a:path>
              </a:pathLst>
            </a:custGeom>
            <a:solidFill>
              <a:srgbClr val="88D1DA"/>
            </a:solidFill>
            <a:ln w="14590" cap="flat">
              <a:noFill/>
              <a:prstDash val="solid"/>
              <a:miter/>
            </a:ln>
          </p:spPr>
          <p:txBody>
            <a:bodyPr rtlCol="0" anchor="ctr"/>
            <a:lstStyle/>
            <a:p>
              <a:endParaRPr lang="en-US"/>
            </a:p>
          </p:txBody>
        </p:sp>
      </p:grpSp>
    </p:spTree>
    <p:extLst>
      <p:ext uri="{BB962C8B-B14F-4D97-AF65-F5344CB8AC3E}">
        <p14:creationId xmlns:p14="http://schemas.microsoft.com/office/powerpoint/2010/main" val="42005090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C82A71D-3BC3-5AC2-E181-15FCB1DBC97B}"/>
              </a:ext>
            </a:extLst>
          </p:cNvPr>
          <p:cNvSpPr>
            <a:spLocks noGrp="1"/>
          </p:cNvSpPr>
          <p:nvPr>
            <p:ph type="body" sz="quarter" idx="30"/>
          </p:nvPr>
        </p:nvSpPr>
        <p:spPr>
          <a:xfrm>
            <a:off x="520463" y="5345906"/>
            <a:ext cx="4184942" cy="2964634"/>
          </a:xfrm>
        </p:spPr>
        <p:txBody>
          <a:bodyPr/>
          <a:lstStyle/>
          <a:p>
            <a:r>
              <a:rPr lang="en-GB" dirty="0"/>
              <a:t>"Radio affects most intimately, person-to-person, offering a world of unspoken communication between writer-speaker and the listener."</a:t>
            </a:r>
            <a:endParaRPr lang="en-US" dirty="0"/>
          </a:p>
          <a:p>
            <a:endParaRPr lang="en-US" dirty="0"/>
          </a:p>
        </p:txBody>
      </p:sp>
      <p:pic>
        <p:nvPicPr>
          <p:cNvPr id="16" name="Picture Placeholder 15">
            <a:extLst>
              <a:ext uri="{FF2B5EF4-FFF2-40B4-BE49-F238E27FC236}">
                <a16:creationId xmlns:a16="http://schemas.microsoft.com/office/drawing/2014/main" id="{72216481-50DA-2C05-7163-4CE670600DD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856" b="2856"/>
          <a:stretch>
            <a:fillRect/>
          </a:stretch>
        </p:blipFill>
        <p:spPr/>
      </p:pic>
      <p:grpSp>
        <p:nvGrpSpPr>
          <p:cNvPr id="18" name="Graphic 2">
            <a:extLst>
              <a:ext uri="{FF2B5EF4-FFF2-40B4-BE49-F238E27FC236}">
                <a16:creationId xmlns:a16="http://schemas.microsoft.com/office/drawing/2014/main" id="{859FA746-E252-D959-E6D6-1BE7307765C7}"/>
              </a:ext>
            </a:extLst>
          </p:cNvPr>
          <p:cNvGrpSpPr/>
          <p:nvPr/>
        </p:nvGrpSpPr>
        <p:grpSpPr>
          <a:xfrm flipH="1">
            <a:off x="5803721" y="8494898"/>
            <a:ext cx="1552009" cy="2304743"/>
            <a:chOff x="5633414" y="4778704"/>
            <a:chExt cx="335872" cy="498772"/>
          </a:xfrm>
        </p:grpSpPr>
        <p:sp>
          <p:nvSpPr>
            <p:cNvPr id="19" name="Freeform 18">
              <a:extLst>
                <a:ext uri="{FF2B5EF4-FFF2-40B4-BE49-F238E27FC236}">
                  <a16:creationId xmlns:a16="http://schemas.microsoft.com/office/drawing/2014/main" id="{EE53FBA6-1442-0136-A4B1-41FDA3503A8F}"/>
                </a:ext>
              </a:extLst>
            </p:cNvPr>
            <p:cNvSpPr/>
            <p:nvPr/>
          </p:nvSpPr>
          <p:spPr>
            <a:xfrm>
              <a:off x="5633414" y="4778704"/>
              <a:ext cx="335872" cy="498772"/>
            </a:xfrm>
            <a:custGeom>
              <a:avLst/>
              <a:gdLst>
                <a:gd name="connsiteX0" fmla="*/ 156254 w 335872"/>
                <a:gd name="connsiteY0" fmla="*/ 427311 h 498772"/>
                <a:gd name="connsiteX1" fmla="*/ 151873 w 335872"/>
                <a:gd name="connsiteY1" fmla="*/ 422936 h 498772"/>
                <a:gd name="connsiteX2" fmla="*/ 0 w 335872"/>
                <a:gd name="connsiteY2" fmla="*/ 256678 h 498772"/>
                <a:gd name="connsiteX3" fmla="*/ 13143 w 335872"/>
                <a:gd name="connsiteY3" fmla="*/ 245011 h 498772"/>
                <a:gd name="connsiteX4" fmla="*/ 23365 w 335872"/>
                <a:gd name="connsiteY4" fmla="*/ 256678 h 498772"/>
                <a:gd name="connsiteX5" fmla="*/ 167936 w 335872"/>
                <a:gd name="connsiteY5" fmla="*/ 399601 h 498772"/>
                <a:gd name="connsiteX6" fmla="*/ 312508 w 335872"/>
                <a:gd name="connsiteY6" fmla="*/ 256678 h 498772"/>
                <a:gd name="connsiteX7" fmla="*/ 322730 w 335872"/>
                <a:gd name="connsiteY7" fmla="*/ 245011 h 498772"/>
                <a:gd name="connsiteX8" fmla="*/ 335873 w 335872"/>
                <a:gd name="connsiteY8" fmla="*/ 256678 h 498772"/>
                <a:gd name="connsiteX9" fmla="*/ 184000 w 335872"/>
                <a:gd name="connsiteY9" fmla="*/ 422936 h 498772"/>
                <a:gd name="connsiteX10" fmla="*/ 179619 w 335872"/>
                <a:gd name="connsiteY10" fmla="*/ 427311 h 498772"/>
                <a:gd name="connsiteX11" fmla="*/ 179619 w 335872"/>
                <a:gd name="connsiteY11" fmla="*/ 498773 h 498772"/>
                <a:gd name="connsiteX12" fmla="*/ 156254 w 335872"/>
                <a:gd name="connsiteY12" fmla="*/ 498773 h 498772"/>
                <a:gd name="connsiteX13" fmla="*/ 156254 w 335872"/>
                <a:gd name="connsiteY13" fmla="*/ 427311 h 498772"/>
                <a:gd name="connsiteX14" fmla="*/ 48190 w 335872"/>
                <a:gd name="connsiteY14" fmla="*/ 151673 h 498772"/>
                <a:gd name="connsiteX15" fmla="*/ 52571 w 335872"/>
                <a:gd name="connsiteY15" fmla="*/ 147298 h 498772"/>
                <a:gd name="connsiteX16" fmla="*/ 148952 w 335872"/>
                <a:gd name="connsiteY16" fmla="*/ 147298 h 498772"/>
                <a:gd name="connsiteX17" fmla="*/ 159175 w 335872"/>
                <a:gd name="connsiteY17" fmla="*/ 137089 h 498772"/>
                <a:gd name="connsiteX18" fmla="*/ 159175 w 335872"/>
                <a:gd name="connsiteY18" fmla="*/ 129797 h 498772"/>
                <a:gd name="connsiteX19" fmla="*/ 148952 w 335872"/>
                <a:gd name="connsiteY19" fmla="*/ 119589 h 498772"/>
                <a:gd name="connsiteX20" fmla="*/ 52571 w 335872"/>
                <a:gd name="connsiteY20" fmla="*/ 119589 h 498772"/>
                <a:gd name="connsiteX21" fmla="*/ 48190 w 335872"/>
                <a:gd name="connsiteY21" fmla="*/ 113755 h 498772"/>
                <a:gd name="connsiteX22" fmla="*/ 83238 w 335872"/>
                <a:gd name="connsiteY22" fmla="*/ 35002 h 498772"/>
                <a:gd name="connsiteX23" fmla="*/ 167936 w 335872"/>
                <a:gd name="connsiteY23" fmla="*/ 0 h 498772"/>
                <a:gd name="connsiteX24" fmla="*/ 287682 w 335872"/>
                <a:gd name="connsiteY24" fmla="*/ 113755 h 498772"/>
                <a:gd name="connsiteX25" fmla="*/ 283301 w 335872"/>
                <a:gd name="connsiteY25" fmla="*/ 119589 h 498772"/>
                <a:gd name="connsiteX26" fmla="*/ 240952 w 335872"/>
                <a:gd name="connsiteY26" fmla="*/ 119589 h 498772"/>
                <a:gd name="connsiteX27" fmla="*/ 230730 w 335872"/>
                <a:gd name="connsiteY27" fmla="*/ 129797 h 498772"/>
                <a:gd name="connsiteX28" fmla="*/ 230730 w 335872"/>
                <a:gd name="connsiteY28" fmla="*/ 137089 h 498772"/>
                <a:gd name="connsiteX29" fmla="*/ 240952 w 335872"/>
                <a:gd name="connsiteY29" fmla="*/ 147298 h 498772"/>
                <a:gd name="connsiteX30" fmla="*/ 283301 w 335872"/>
                <a:gd name="connsiteY30" fmla="*/ 147298 h 498772"/>
                <a:gd name="connsiteX31" fmla="*/ 287682 w 335872"/>
                <a:gd name="connsiteY31" fmla="*/ 151673 h 498772"/>
                <a:gd name="connsiteX32" fmla="*/ 287682 w 335872"/>
                <a:gd name="connsiteY32" fmla="*/ 169174 h 498772"/>
                <a:gd name="connsiteX33" fmla="*/ 283301 w 335872"/>
                <a:gd name="connsiteY33" fmla="*/ 173549 h 498772"/>
                <a:gd name="connsiteX34" fmla="*/ 240952 w 335872"/>
                <a:gd name="connsiteY34" fmla="*/ 173549 h 498772"/>
                <a:gd name="connsiteX35" fmla="*/ 230730 w 335872"/>
                <a:gd name="connsiteY35" fmla="*/ 183758 h 498772"/>
                <a:gd name="connsiteX36" fmla="*/ 230730 w 335872"/>
                <a:gd name="connsiteY36" fmla="*/ 191050 h 498772"/>
                <a:gd name="connsiteX37" fmla="*/ 240952 w 335872"/>
                <a:gd name="connsiteY37" fmla="*/ 201259 h 498772"/>
                <a:gd name="connsiteX38" fmla="*/ 283301 w 335872"/>
                <a:gd name="connsiteY38" fmla="*/ 201259 h 498772"/>
                <a:gd name="connsiteX39" fmla="*/ 287682 w 335872"/>
                <a:gd name="connsiteY39" fmla="*/ 205634 h 498772"/>
                <a:gd name="connsiteX40" fmla="*/ 287682 w 335872"/>
                <a:gd name="connsiteY40" fmla="*/ 223135 h 498772"/>
                <a:gd name="connsiteX41" fmla="*/ 283301 w 335872"/>
                <a:gd name="connsiteY41" fmla="*/ 227510 h 498772"/>
                <a:gd name="connsiteX42" fmla="*/ 240952 w 335872"/>
                <a:gd name="connsiteY42" fmla="*/ 227510 h 498772"/>
                <a:gd name="connsiteX43" fmla="*/ 230730 w 335872"/>
                <a:gd name="connsiteY43" fmla="*/ 237719 h 498772"/>
                <a:gd name="connsiteX44" fmla="*/ 230730 w 335872"/>
                <a:gd name="connsiteY44" fmla="*/ 245011 h 498772"/>
                <a:gd name="connsiteX45" fmla="*/ 240952 w 335872"/>
                <a:gd name="connsiteY45" fmla="*/ 255220 h 498772"/>
                <a:gd name="connsiteX46" fmla="*/ 283301 w 335872"/>
                <a:gd name="connsiteY46" fmla="*/ 255220 h 498772"/>
                <a:gd name="connsiteX47" fmla="*/ 287682 w 335872"/>
                <a:gd name="connsiteY47" fmla="*/ 261053 h 498772"/>
                <a:gd name="connsiteX48" fmla="*/ 167936 w 335872"/>
                <a:gd name="connsiteY48" fmla="*/ 374809 h 498772"/>
                <a:gd name="connsiteX49" fmla="*/ 48190 w 335872"/>
                <a:gd name="connsiteY49" fmla="*/ 261053 h 498772"/>
                <a:gd name="connsiteX50" fmla="*/ 52571 w 335872"/>
                <a:gd name="connsiteY50" fmla="*/ 255220 h 498772"/>
                <a:gd name="connsiteX51" fmla="*/ 148952 w 335872"/>
                <a:gd name="connsiteY51" fmla="*/ 255220 h 498772"/>
                <a:gd name="connsiteX52" fmla="*/ 159175 w 335872"/>
                <a:gd name="connsiteY52" fmla="*/ 245011 h 498772"/>
                <a:gd name="connsiteX53" fmla="*/ 159175 w 335872"/>
                <a:gd name="connsiteY53" fmla="*/ 239177 h 498772"/>
                <a:gd name="connsiteX54" fmla="*/ 148952 w 335872"/>
                <a:gd name="connsiteY54" fmla="*/ 228969 h 498772"/>
                <a:gd name="connsiteX55" fmla="*/ 52571 w 335872"/>
                <a:gd name="connsiteY55" fmla="*/ 228969 h 498772"/>
                <a:gd name="connsiteX56" fmla="*/ 48190 w 335872"/>
                <a:gd name="connsiteY56" fmla="*/ 224593 h 498772"/>
                <a:gd name="connsiteX57" fmla="*/ 48190 w 335872"/>
                <a:gd name="connsiteY57" fmla="*/ 207093 h 498772"/>
                <a:gd name="connsiteX58" fmla="*/ 52571 w 335872"/>
                <a:gd name="connsiteY58" fmla="*/ 202717 h 498772"/>
                <a:gd name="connsiteX59" fmla="*/ 148952 w 335872"/>
                <a:gd name="connsiteY59" fmla="*/ 202717 h 498772"/>
                <a:gd name="connsiteX60" fmla="*/ 159175 w 335872"/>
                <a:gd name="connsiteY60" fmla="*/ 192509 h 498772"/>
                <a:gd name="connsiteX61" fmla="*/ 159175 w 335872"/>
                <a:gd name="connsiteY61" fmla="*/ 185217 h 498772"/>
                <a:gd name="connsiteX62" fmla="*/ 148952 w 335872"/>
                <a:gd name="connsiteY62" fmla="*/ 175008 h 498772"/>
                <a:gd name="connsiteX63" fmla="*/ 52571 w 335872"/>
                <a:gd name="connsiteY63" fmla="*/ 175008 h 498772"/>
                <a:gd name="connsiteX64" fmla="*/ 48190 w 335872"/>
                <a:gd name="connsiteY64" fmla="*/ 170633 h 498772"/>
                <a:gd name="connsiteX65" fmla="*/ 48190 w 335872"/>
                <a:gd name="connsiteY65" fmla="*/ 151673 h 49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35872" h="498772">
                  <a:moveTo>
                    <a:pt x="156254" y="427311"/>
                  </a:moveTo>
                  <a:cubicBezTo>
                    <a:pt x="156254" y="425853"/>
                    <a:pt x="154794" y="422936"/>
                    <a:pt x="151873" y="422936"/>
                  </a:cubicBezTo>
                  <a:cubicBezTo>
                    <a:pt x="67175" y="415644"/>
                    <a:pt x="0" y="344182"/>
                    <a:pt x="0" y="256678"/>
                  </a:cubicBezTo>
                  <a:cubicBezTo>
                    <a:pt x="0" y="249386"/>
                    <a:pt x="5841" y="245011"/>
                    <a:pt x="13143" y="245011"/>
                  </a:cubicBezTo>
                  <a:cubicBezTo>
                    <a:pt x="18984" y="245011"/>
                    <a:pt x="23365" y="250845"/>
                    <a:pt x="23365" y="256678"/>
                  </a:cubicBezTo>
                  <a:cubicBezTo>
                    <a:pt x="23365" y="335432"/>
                    <a:pt x="87619" y="399601"/>
                    <a:pt x="167936" y="399601"/>
                  </a:cubicBezTo>
                  <a:cubicBezTo>
                    <a:pt x="248254" y="399601"/>
                    <a:pt x="312508" y="335432"/>
                    <a:pt x="312508" y="256678"/>
                  </a:cubicBezTo>
                  <a:cubicBezTo>
                    <a:pt x="312508" y="250845"/>
                    <a:pt x="316888" y="245011"/>
                    <a:pt x="322730" y="245011"/>
                  </a:cubicBezTo>
                  <a:cubicBezTo>
                    <a:pt x="330031" y="245011"/>
                    <a:pt x="335873" y="249386"/>
                    <a:pt x="335873" y="256678"/>
                  </a:cubicBezTo>
                  <a:cubicBezTo>
                    <a:pt x="335873" y="344182"/>
                    <a:pt x="268698" y="415644"/>
                    <a:pt x="184000" y="422936"/>
                  </a:cubicBezTo>
                  <a:cubicBezTo>
                    <a:pt x="182539" y="422936"/>
                    <a:pt x="179619" y="424394"/>
                    <a:pt x="179619" y="427311"/>
                  </a:cubicBezTo>
                  <a:lnTo>
                    <a:pt x="179619" y="498773"/>
                  </a:lnTo>
                  <a:lnTo>
                    <a:pt x="156254" y="498773"/>
                  </a:lnTo>
                  <a:lnTo>
                    <a:pt x="156254" y="427311"/>
                  </a:lnTo>
                  <a:moveTo>
                    <a:pt x="48190" y="151673"/>
                  </a:moveTo>
                  <a:cubicBezTo>
                    <a:pt x="48190" y="148757"/>
                    <a:pt x="49651" y="147298"/>
                    <a:pt x="52571" y="147298"/>
                  </a:cubicBezTo>
                  <a:lnTo>
                    <a:pt x="148952" y="147298"/>
                  </a:lnTo>
                  <a:cubicBezTo>
                    <a:pt x="154794" y="147298"/>
                    <a:pt x="159175" y="142923"/>
                    <a:pt x="159175" y="137089"/>
                  </a:cubicBezTo>
                  <a:lnTo>
                    <a:pt x="159175" y="129797"/>
                  </a:lnTo>
                  <a:cubicBezTo>
                    <a:pt x="159175" y="123964"/>
                    <a:pt x="154794" y="119589"/>
                    <a:pt x="148952" y="119589"/>
                  </a:cubicBezTo>
                  <a:lnTo>
                    <a:pt x="52571" y="119589"/>
                  </a:lnTo>
                  <a:cubicBezTo>
                    <a:pt x="49651" y="119589"/>
                    <a:pt x="48190" y="116672"/>
                    <a:pt x="48190" y="113755"/>
                  </a:cubicBezTo>
                  <a:cubicBezTo>
                    <a:pt x="49651" y="83129"/>
                    <a:pt x="62794" y="55419"/>
                    <a:pt x="83238" y="35002"/>
                  </a:cubicBezTo>
                  <a:cubicBezTo>
                    <a:pt x="105143" y="13126"/>
                    <a:pt x="134349" y="0"/>
                    <a:pt x="167936" y="0"/>
                  </a:cubicBezTo>
                  <a:cubicBezTo>
                    <a:pt x="232190" y="0"/>
                    <a:pt x="284762" y="51044"/>
                    <a:pt x="287682" y="113755"/>
                  </a:cubicBezTo>
                  <a:cubicBezTo>
                    <a:pt x="287682" y="116672"/>
                    <a:pt x="286222" y="119589"/>
                    <a:pt x="283301" y="119589"/>
                  </a:cubicBezTo>
                  <a:lnTo>
                    <a:pt x="240952" y="119589"/>
                  </a:lnTo>
                  <a:cubicBezTo>
                    <a:pt x="235111" y="119589"/>
                    <a:pt x="230730" y="123964"/>
                    <a:pt x="230730" y="129797"/>
                  </a:cubicBezTo>
                  <a:lnTo>
                    <a:pt x="230730" y="137089"/>
                  </a:lnTo>
                  <a:cubicBezTo>
                    <a:pt x="230730" y="142923"/>
                    <a:pt x="235111" y="147298"/>
                    <a:pt x="240952" y="147298"/>
                  </a:cubicBezTo>
                  <a:lnTo>
                    <a:pt x="283301" y="147298"/>
                  </a:lnTo>
                  <a:cubicBezTo>
                    <a:pt x="286222" y="147298"/>
                    <a:pt x="287682" y="150215"/>
                    <a:pt x="287682" y="151673"/>
                  </a:cubicBezTo>
                  <a:lnTo>
                    <a:pt x="287682" y="169174"/>
                  </a:lnTo>
                  <a:cubicBezTo>
                    <a:pt x="287682" y="172091"/>
                    <a:pt x="284762" y="173549"/>
                    <a:pt x="283301" y="173549"/>
                  </a:cubicBezTo>
                  <a:lnTo>
                    <a:pt x="240952" y="173549"/>
                  </a:lnTo>
                  <a:cubicBezTo>
                    <a:pt x="235111" y="173549"/>
                    <a:pt x="230730" y="177925"/>
                    <a:pt x="230730" y="183758"/>
                  </a:cubicBezTo>
                  <a:lnTo>
                    <a:pt x="230730" y="191050"/>
                  </a:lnTo>
                  <a:cubicBezTo>
                    <a:pt x="230730" y="196884"/>
                    <a:pt x="235111" y="201259"/>
                    <a:pt x="240952" y="201259"/>
                  </a:cubicBezTo>
                  <a:lnTo>
                    <a:pt x="283301" y="201259"/>
                  </a:lnTo>
                  <a:cubicBezTo>
                    <a:pt x="286222" y="201259"/>
                    <a:pt x="287682" y="204176"/>
                    <a:pt x="287682" y="205634"/>
                  </a:cubicBezTo>
                  <a:lnTo>
                    <a:pt x="287682" y="223135"/>
                  </a:lnTo>
                  <a:cubicBezTo>
                    <a:pt x="287682" y="226052"/>
                    <a:pt x="284762" y="227510"/>
                    <a:pt x="283301" y="227510"/>
                  </a:cubicBezTo>
                  <a:lnTo>
                    <a:pt x="240952" y="227510"/>
                  </a:lnTo>
                  <a:cubicBezTo>
                    <a:pt x="235111" y="227510"/>
                    <a:pt x="230730" y="231885"/>
                    <a:pt x="230730" y="237719"/>
                  </a:cubicBezTo>
                  <a:lnTo>
                    <a:pt x="230730" y="245011"/>
                  </a:lnTo>
                  <a:cubicBezTo>
                    <a:pt x="230730" y="250845"/>
                    <a:pt x="235111" y="255220"/>
                    <a:pt x="240952" y="255220"/>
                  </a:cubicBezTo>
                  <a:lnTo>
                    <a:pt x="283301" y="255220"/>
                  </a:lnTo>
                  <a:cubicBezTo>
                    <a:pt x="286222" y="255220"/>
                    <a:pt x="287682" y="258137"/>
                    <a:pt x="287682" y="261053"/>
                  </a:cubicBezTo>
                  <a:cubicBezTo>
                    <a:pt x="284762" y="325223"/>
                    <a:pt x="232190" y="374809"/>
                    <a:pt x="167936" y="374809"/>
                  </a:cubicBezTo>
                  <a:cubicBezTo>
                    <a:pt x="103682" y="374809"/>
                    <a:pt x="51111" y="323765"/>
                    <a:pt x="48190" y="261053"/>
                  </a:cubicBezTo>
                  <a:cubicBezTo>
                    <a:pt x="48190" y="258137"/>
                    <a:pt x="49651" y="255220"/>
                    <a:pt x="52571" y="255220"/>
                  </a:cubicBezTo>
                  <a:lnTo>
                    <a:pt x="148952" y="255220"/>
                  </a:lnTo>
                  <a:cubicBezTo>
                    <a:pt x="154794" y="255220"/>
                    <a:pt x="159175" y="250845"/>
                    <a:pt x="159175" y="245011"/>
                  </a:cubicBezTo>
                  <a:lnTo>
                    <a:pt x="159175" y="239177"/>
                  </a:lnTo>
                  <a:cubicBezTo>
                    <a:pt x="159175" y="233344"/>
                    <a:pt x="154794" y="228969"/>
                    <a:pt x="148952" y="228969"/>
                  </a:cubicBezTo>
                  <a:lnTo>
                    <a:pt x="52571" y="228969"/>
                  </a:lnTo>
                  <a:cubicBezTo>
                    <a:pt x="49651" y="228969"/>
                    <a:pt x="48190" y="227510"/>
                    <a:pt x="48190" y="224593"/>
                  </a:cubicBezTo>
                  <a:lnTo>
                    <a:pt x="48190" y="207093"/>
                  </a:lnTo>
                  <a:cubicBezTo>
                    <a:pt x="48190" y="204176"/>
                    <a:pt x="49651" y="202717"/>
                    <a:pt x="52571" y="202717"/>
                  </a:cubicBezTo>
                  <a:lnTo>
                    <a:pt x="148952" y="202717"/>
                  </a:lnTo>
                  <a:cubicBezTo>
                    <a:pt x="154794" y="202717"/>
                    <a:pt x="159175" y="198342"/>
                    <a:pt x="159175" y="192509"/>
                  </a:cubicBezTo>
                  <a:lnTo>
                    <a:pt x="159175" y="185217"/>
                  </a:lnTo>
                  <a:cubicBezTo>
                    <a:pt x="159175" y="179383"/>
                    <a:pt x="154794" y="175008"/>
                    <a:pt x="148952" y="175008"/>
                  </a:cubicBezTo>
                  <a:lnTo>
                    <a:pt x="52571" y="175008"/>
                  </a:lnTo>
                  <a:cubicBezTo>
                    <a:pt x="49651" y="175008"/>
                    <a:pt x="48190" y="173549"/>
                    <a:pt x="48190" y="170633"/>
                  </a:cubicBezTo>
                  <a:lnTo>
                    <a:pt x="48190" y="151673"/>
                  </a:lnTo>
                  <a:close/>
                </a:path>
              </a:pathLst>
            </a:custGeom>
            <a:noFill/>
            <a:ln w="19050" cap="flat">
              <a:solidFill>
                <a:schemeClr val="bg1"/>
              </a:solid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737547B9-E6B0-8FE0-D388-E86DB739D4B6}"/>
                </a:ext>
              </a:extLst>
            </p:cNvPr>
            <p:cNvSpPr/>
            <p:nvPr/>
          </p:nvSpPr>
          <p:spPr>
            <a:xfrm>
              <a:off x="5668462" y="4898293"/>
              <a:ext cx="125586" cy="27709"/>
            </a:xfrm>
            <a:custGeom>
              <a:avLst/>
              <a:gdLst>
                <a:gd name="connsiteX0" fmla="*/ 8762 w 125586"/>
                <a:gd name="connsiteY0" fmla="*/ 27710 h 27709"/>
                <a:gd name="connsiteX1" fmla="*/ 116825 w 125586"/>
                <a:gd name="connsiteY1" fmla="*/ 27710 h 27709"/>
                <a:gd name="connsiteX2" fmla="*/ 125587 w 125586"/>
                <a:gd name="connsiteY2" fmla="*/ 18959 h 27709"/>
                <a:gd name="connsiteX3" fmla="*/ 125587 w 125586"/>
                <a:gd name="connsiteY3" fmla="*/ 8750 h 27709"/>
                <a:gd name="connsiteX4" fmla="*/ 116825 w 125586"/>
                <a:gd name="connsiteY4" fmla="*/ 0 h 27709"/>
                <a:gd name="connsiteX5" fmla="*/ 8762 w 125586"/>
                <a:gd name="connsiteY5" fmla="*/ 0 h 27709"/>
                <a:gd name="connsiteX6" fmla="*/ 0 w 125586"/>
                <a:gd name="connsiteY6" fmla="*/ 8750 h 27709"/>
                <a:gd name="connsiteX7" fmla="*/ 0 w 125586"/>
                <a:gd name="connsiteY7" fmla="*/ 18959 h 27709"/>
                <a:gd name="connsiteX8" fmla="*/ 8762 w 125586"/>
                <a:gd name="connsiteY8" fmla="*/ 27710 h 2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86" h="27709">
                  <a:moveTo>
                    <a:pt x="8762" y="27710"/>
                  </a:moveTo>
                  <a:lnTo>
                    <a:pt x="116825" y="27710"/>
                  </a:lnTo>
                  <a:cubicBezTo>
                    <a:pt x="121206" y="27710"/>
                    <a:pt x="125587" y="23334"/>
                    <a:pt x="125587" y="18959"/>
                  </a:cubicBezTo>
                  <a:lnTo>
                    <a:pt x="125587" y="8750"/>
                  </a:lnTo>
                  <a:cubicBezTo>
                    <a:pt x="125587" y="4375"/>
                    <a:pt x="121206" y="0"/>
                    <a:pt x="116825" y="0"/>
                  </a:cubicBezTo>
                  <a:lnTo>
                    <a:pt x="8762" y="0"/>
                  </a:lnTo>
                  <a:cubicBezTo>
                    <a:pt x="4381" y="0"/>
                    <a:pt x="0" y="4375"/>
                    <a:pt x="0" y="8750"/>
                  </a:cubicBezTo>
                  <a:lnTo>
                    <a:pt x="0" y="18959"/>
                  </a:lnTo>
                  <a:cubicBezTo>
                    <a:pt x="0" y="24793"/>
                    <a:pt x="4381" y="27710"/>
                    <a:pt x="8762" y="27710"/>
                  </a:cubicBezTo>
                  <a:close/>
                </a:path>
              </a:pathLst>
            </a:custGeom>
            <a:solidFill>
              <a:srgbClr val="88D1DA"/>
            </a:solidFill>
            <a:ln w="14590"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79523E95-568F-C3F4-9D76-4A47150E7026}"/>
                </a:ext>
              </a:extLst>
            </p:cNvPr>
            <p:cNvSpPr/>
            <p:nvPr/>
          </p:nvSpPr>
          <p:spPr>
            <a:xfrm>
              <a:off x="5667002" y="4953712"/>
              <a:ext cx="125587" cy="27709"/>
            </a:xfrm>
            <a:custGeom>
              <a:avLst/>
              <a:gdLst>
                <a:gd name="connsiteX0" fmla="*/ 8762 w 125587"/>
                <a:gd name="connsiteY0" fmla="*/ 27710 h 27709"/>
                <a:gd name="connsiteX1" fmla="*/ 116825 w 125587"/>
                <a:gd name="connsiteY1" fmla="*/ 27710 h 27709"/>
                <a:gd name="connsiteX2" fmla="*/ 125587 w 125587"/>
                <a:gd name="connsiteY2" fmla="*/ 18959 h 27709"/>
                <a:gd name="connsiteX3" fmla="*/ 125587 w 125587"/>
                <a:gd name="connsiteY3" fmla="*/ 8750 h 27709"/>
                <a:gd name="connsiteX4" fmla="*/ 116825 w 125587"/>
                <a:gd name="connsiteY4" fmla="*/ 0 h 27709"/>
                <a:gd name="connsiteX5" fmla="*/ 8762 w 125587"/>
                <a:gd name="connsiteY5" fmla="*/ 0 h 27709"/>
                <a:gd name="connsiteX6" fmla="*/ 0 w 125587"/>
                <a:gd name="connsiteY6" fmla="*/ 8750 h 27709"/>
                <a:gd name="connsiteX7" fmla="*/ 0 w 125587"/>
                <a:gd name="connsiteY7" fmla="*/ 18959 h 27709"/>
                <a:gd name="connsiteX8" fmla="*/ 8762 w 125587"/>
                <a:gd name="connsiteY8" fmla="*/ 27710 h 2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87" h="27709">
                  <a:moveTo>
                    <a:pt x="8762" y="27710"/>
                  </a:moveTo>
                  <a:lnTo>
                    <a:pt x="116825" y="27710"/>
                  </a:lnTo>
                  <a:cubicBezTo>
                    <a:pt x="121206" y="27710"/>
                    <a:pt x="125587" y="23334"/>
                    <a:pt x="125587" y="18959"/>
                  </a:cubicBezTo>
                  <a:lnTo>
                    <a:pt x="125587" y="8750"/>
                  </a:lnTo>
                  <a:cubicBezTo>
                    <a:pt x="125587" y="4375"/>
                    <a:pt x="121206" y="0"/>
                    <a:pt x="116825" y="0"/>
                  </a:cubicBezTo>
                  <a:lnTo>
                    <a:pt x="8762" y="0"/>
                  </a:lnTo>
                  <a:cubicBezTo>
                    <a:pt x="4381" y="0"/>
                    <a:pt x="0" y="4375"/>
                    <a:pt x="0" y="8750"/>
                  </a:cubicBezTo>
                  <a:lnTo>
                    <a:pt x="0" y="18959"/>
                  </a:lnTo>
                  <a:cubicBezTo>
                    <a:pt x="0" y="23334"/>
                    <a:pt x="4381" y="27710"/>
                    <a:pt x="8762" y="27710"/>
                  </a:cubicBezTo>
                  <a:close/>
                </a:path>
              </a:pathLst>
            </a:custGeom>
            <a:solidFill>
              <a:srgbClr val="88D1DA"/>
            </a:solidFill>
            <a:ln w="14590"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C31B8ED8-D5E6-90D0-6D83-AA572F17C5FA}"/>
                </a:ext>
              </a:extLst>
            </p:cNvPr>
            <p:cNvSpPr/>
            <p:nvPr/>
          </p:nvSpPr>
          <p:spPr>
            <a:xfrm>
              <a:off x="5668179" y="5009131"/>
              <a:ext cx="125870" cy="27709"/>
            </a:xfrm>
            <a:custGeom>
              <a:avLst/>
              <a:gdLst>
                <a:gd name="connsiteX0" fmla="*/ 9045 w 125870"/>
                <a:gd name="connsiteY0" fmla="*/ 27710 h 27709"/>
                <a:gd name="connsiteX1" fmla="*/ 117108 w 125870"/>
                <a:gd name="connsiteY1" fmla="*/ 27710 h 27709"/>
                <a:gd name="connsiteX2" fmla="*/ 125870 w 125870"/>
                <a:gd name="connsiteY2" fmla="*/ 18959 h 27709"/>
                <a:gd name="connsiteX3" fmla="*/ 125870 w 125870"/>
                <a:gd name="connsiteY3" fmla="*/ 8750 h 27709"/>
                <a:gd name="connsiteX4" fmla="*/ 117108 w 125870"/>
                <a:gd name="connsiteY4" fmla="*/ 0 h 27709"/>
                <a:gd name="connsiteX5" fmla="*/ 9045 w 125870"/>
                <a:gd name="connsiteY5" fmla="*/ 0 h 27709"/>
                <a:gd name="connsiteX6" fmla="*/ 283 w 125870"/>
                <a:gd name="connsiteY6" fmla="*/ 8750 h 27709"/>
                <a:gd name="connsiteX7" fmla="*/ 283 w 125870"/>
                <a:gd name="connsiteY7" fmla="*/ 18959 h 27709"/>
                <a:gd name="connsiteX8" fmla="*/ 9045 w 125870"/>
                <a:gd name="connsiteY8" fmla="*/ 27710 h 2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870" h="27709">
                  <a:moveTo>
                    <a:pt x="9045" y="27710"/>
                  </a:moveTo>
                  <a:lnTo>
                    <a:pt x="117108" y="27710"/>
                  </a:lnTo>
                  <a:cubicBezTo>
                    <a:pt x="121489" y="27710"/>
                    <a:pt x="125870" y="23334"/>
                    <a:pt x="125870" y="18959"/>
                  </a:cubicBezTo>
                  <a:lnTo>
                    <a:pt x="125870" y="8750"/>
                  </a:lnTo>
                  <a:cubicBezTo>
                    <a:pt x="125870" y="4375"/>
                    <a:pt x="121489" y="0"/>
                    <a:pt x="117108" y="0"/>
                  </a:cubicBezTo>
                  <a:lnTo>
                    <a:pt x="9045" y="0"/>
                  </a:lnTo>
                  <a:cubicBezTo>
                    <a:pt x="4664" y="0"/>
                    <a:pt x="283" y="4375"/>
                    <a:pt x="283" y="8750"/>
                  </a:cubicBezTo>
                  <a:lnTo>
                    <a:pt x="283" y="18959"/>
                  </a:lnTo>
                  <a:cubicBezTo>
                    <a:pt x="-1177" y="23334"/>
                    <a:pt x="3204" y="27710"/>
                    <a:pt x="9045" y="27710"/>
                  </a:cubicBezTo>
                  <a:close/>
                </a:path>
              </a:pathLst>
            </a:custGeom>
            <a:solidFill>
              <a:srgbClr val="88D1DA"/>
            </a:solidFill>
            <a:ln w="14590" cap="flat">
              <a:noFill/>
              <a:prstDash val="solid"/>
              <a:miter/>
            </a:ln>
          </p:spPr>
          <p:txBody>
            <a:bodyPr rtlCol="0" anchor="ctr"/>
            <a:lstStyle/>
            <a:p>
              <a:endParaRPr lang="en-US"/>
            </a:p>
          </p:txBody>
        </p:sp>
      </p:grpSp>
      <p:sp>
        <p:nvSpPr>
          <p:cNvPr id="9" name="TextBox 8">
            <a:extLst>
              <a:ext uri="{FF2B5EF4-FFF2-40B4-BE49-F238E27FC236}">
                <a16:creationId xmlns:a16="http://schemas.microsoft.com/office/drawing/2014/main" id="{C68F941F-B5C3-BA1D-5F0F-19E8FFEB43D2}"/>
              </a:ext>
            </a:extLst>
          </p:cNvPr>
          <p:cNvSpPr txBox="1"/>
          <p:nvPr/>
        </p:nvSpPr>
        <p:spPr>
          <a:xfrm>
            <a:off x="2319866" y="8410232"/>
            <a:ext cx="1938867" cy="369332"/>
          </a:xfrm>
          <a:prstGeom prst="rect">
            <a:avLst/>
          </a:prstGeom>
          <a:noFill/>
        </p:spPr>
        <p:txBody>
          <a:bodyPr wrap="square" rtlCol="0">
            <a:spAutoFit/>
          </a:bodyPr>
          <a:lstStyle/>
          <a:p>
            <a:r>
              <a:rPr lang="en-IE" dirty="0"/>
              <a:t>Marshall McLuhan</a:t>
            </a:r>
          </a:p>
        </p:txBody>
      </p:sp>
    </p:spTree>
    <p:extLst>
      <p:ext uri="{BB962C8B-B14F-4D97-AF65-F5344CB8AC3E}">
        <p14:creationId xmlns:p14="http://schemas.microsoft.com/office/powerpoint/2010/main" val="8164819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DFCC86-EE3E-7E53-55F4-1DE7156850A8}"/>
            </a:ext>
          </a:extLst>
        </p:cNvPr>
        <p:cNvGrpSpPr/>
        <p:nvPr/>
      </p:nvGrpSpPr>
      <p:grpSpPr>
        <a:xfrm>
          <a:off x="0" y="0"/>
          <a:ext cx="0" cy="0"/>
          <a:chOff x="0" y="0"/>
          <a:chExt cx="0" cy="0"/>
        </a:xfrm>
      </p:grpSpPr>
      <p:pic>
        <p:nvPicPr>
          <p:cNvPr id="23" name="Picture Placeholder 22">
            <a:extLst>
              <a:ext uri="{FF2B5EF4-FFF2-40B4-BE49-F238E27FC236}">
                <a16:creationId xmlns:a16="http://schemas.microsoft.com/office/drawing/2014/main" id="{CEC5FFD0-106E-F6C1-1DC3-03EED7BBD904}"/>
              </a:ext>
            </a:extLst>
          </p:cNvPr>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l="7933" r="7933"/>
          <a:stretch/>
        </p:blipFill>
        <p:spPr>
          <a:xfrm>
            <a:off x="0" y="4461163"/>
            <a:ext cx="5514109" cy="4369327"/>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p:spPr>
      </p:pic>
      <p:sp>
        <p:nvSpPr>
          <p:cNvPr id="6" name="Text Placeholder 5">
            <a:extLst>
              <a:ext uri="{FF2B5EF4-FFF2-40B4-BE49-F238E27FC236}">
                <a16:creationId xmlns:a16="http://schemas.microsoft.com/office/drawing/2014/main" id="{2628A537-B9E1-547B-2DBA-20565469DA12}"/>
              </a:ext>
            </a:extLst>
          </p:cNvPr>
          <p:cNvSpPr>
            <a:spLocks noGrp="1"/>
          </p:cNvSpPr>
          <p:nvPr>
            <p:ph type="body" sz="quarter" idx="14"/>
          </p:nvPr>
        </p:nvSpPr>
        <p:spPr/>
        <p:txBody>
          <a:bodyPr/>
          <a:lstStyle/>
          <a:p>
            <a:r>
              <a:rPr lang="en-US" dirty="0"/>
              <a:t>04</a:t>
            </a:r>
          </a:p>
        </p:txBody>
      </p:sp>
      <p:sp>
        <p:nvSpPr>
          <p:cNvPr id="5" name="Slide Number Placeholder 4">
            <a:extLst>
              <a:ext uri="{FF2B5EF4-FFF2-40B4-BE49-F238E27FC236}">
                <a16:creationId xmlns:a16="http://schemas.microsoft.com/office/drawing/2014/main" id="{C2879DF8-49D9-C071-1EB9-D25B7E808520}"/>
              </a:ext>
            </a:extLst>
          </p:cNvPr>
          <p:cNvSpPr>
            <a:spLocks noGrp="1"/>
          </p:cNvSpPr>
          <p:nvPr>
            <p:ph type="sldNum" sz="quarter" idx="4"/>
          </p:nvPr>
        </p:nvSpPr>
        <p:spPr/>
        <p:txBody>
          <a:bodyPr/>
          <a:lstStyle/>
          <a:p>
            <a:fld id="{9C527BFA-2C0E-4CEC-B6A5-913A56FEF4B4}" type="slidenum">
              <a:rPr lang="fr-CA" smtClean="0"/>
              <a:pPr/>
              <a:t>14</a:t>
            </a:fld>
            <a:endParaRPr lang="fr-CA" dirty="0"/>
          </a:p>
        </p:txBody>
      </p:sp>
      <p:sp>
        <p:nvSpPr>
          <p:cNvPr id="3" name="Rectangle 2">
            <a:extLst>
              <a:ext uri="{FF2B5EF4-FFF2-40B4-BE49-F238E27FC236}">
                <a16:creationId xmlns:a16="http://schemas.microsoft.com/office/drawing/2014/main" id="{FD42E3E1-5780-7FD9-AF0C-0021A3E475E2}"/>
              </a:ext>
            </a:extLst>
          </p:cNvPr>
          <p:cNvSpPr/>
          <p:nvPr/>
        </p:nvSpPr>
        <p:spPr>
          <a:xfrm>
            <a:off x="2364546" y="4621212"/>
            <a:ext cx="4819651" cy="606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4" name="TextBox 3">
            <a:extLst>
              <a:ext uri="{FF2B5EF4-FFF2-40B4-BE49-F238E27FC236}">
                <a16:creationId xmlns:a16="http://schemas.microsoft.com/office/drawing/2014/main" id="{0C0E1413-D278-5D97-7B29-6EE2554F169E}"/>
              </a:ext>
            </a:extLst>
          </p:cNvPr>
          <p:cNvSpPr txBox="1"/>
          <p:nvPr/>
        </p:nvSpPr>
        <p:spPr>
          <a:xfrm>
            <a:off x="2364546" y="4673510"/>
            <a:ext cx="4948991" cy="553998"/>
          </a:xfrm>
          <a:prstGeom prst="rect">
            <a:avLst/>
          </a:prstGeom>
          <a:noFill/>
        </p:spPr>
        <p:txBody>
          <a:bodyPr wrap="square" rtlCol="0">
            <a:spAutoFit/>
          </a:bodyPr>
          <a:lstStyle/>
          <a:p>
            <a:r>
              <a:rPr lang="en-US" sz="3000" b="1" spc="324" dirty="0">
                <a:solidFill>
                  <a:srgbClr val="1D4C60"/>
                </a:solidFill>
                <a:latin typeface="Calibri" panose="020F0502020204030204" pitchFamily="34" charset="0"/>
                <a:cs typeface="Calibri" panose="020F0502020204030204" pitchFamily="34" charset="0"/>
              </a:rPr>
              <a:t>ABOUT THIS GUIDE</a:t>
            </a:r>
          </a:p>
        </p:txBody>
      </p:sp>
    </p:spTree>
    <p:extLst>
      <p:ext uri="{BB962C8B-B14F-4D97-AF65-F5344CB8AC3E}">
        <p14:creationId xmlns:p14="http://schemas.microsoft.com/office/powerpoint/2010/main" val="18810222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EBECE-6CD8-7C60-EC89-272506E316EA}"/>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5041104B-AF42-7777-1E44-BE0F4FAC6E67}"/>
              </a:ext>
            </a:extLst>
          </p:cNvPr>
          <p:cNvSpPr>
            <a:spLocks noGrp="1"/>
          </p:cNvSpPr>
          <p:nvPr>
            <p:ph type="body" sz="quarter" idx="30"/>
          </p:nvPr>
        </p:nvSpPr>
        <p:spPr/>
        <p:txBody>
          <a:bodyPr/>
          <a:lstStyle/>
          <a:p>
            <a:r>
              <a:rPr lang="en-US" dirty="0"/>
              <a:t>COMMUNITY RADIO &amp; INCLUSION PROGRAMME</a:t>
            </a:r>
          </a:p>
          <a:p>
            <a:endParaRPr lang="en-US" dirty="0"/>
          </a:p>
        </p:txBody>
      </p:sp>
      <p:sp>
        <p:nvSpPr>
          <p:cNvPr id="7" name="Text Placeholder 6">
            <a:extLst>
              <a:ext uri="{FF2B5EF4-FFF2-40B4-BE49-F238E27FC236}">
                <a16:creationId xmlns:a16="http://schemas.microsoft.com/office/drawing/2014/main" id="{0A083CA5-C446-3828-99B5-C9F9F7B259A3}"/>
              </a:ext>
            </a:extLst>
          </p:cNvPr>
          <p:cNvSpPr>
            <a:spLocks noGrp="1"/>
          </p:cNvSpPr>
          <p:nvPr>
            <p:ph type="body" sz="quarter" idx="47"/>
          </p:nvPr>
        </p:nvSpPr>
        <p:spPr>
          <a:xfrm>
            <a:off x="617227" y="1553551"/>
            <a:ext cx="6413695" cy="1265849"/>
          </a:xfrm>
        </p:spPr>
        <p:txBody>
          <a:bodyPr/>
          <a:lstStyle/>
          <a:p>
            <a:r>
              <a:rPr lang="en-GB" sz="1400" dirty="0"/>
              <a:t>Each module comprises the main presentation on the topic, case studies, and a short exercise. What follows is an overview of each module.</a:t>
            </a:r>
          </a:p>
          <a:p>
            <a:r>
              <a:rPr lang="en-GB" sz="1400" dirty="0"/>
              <a:t>The programme spans 6 Modules designed to ensure that adult educators will empower community volunteers to provide a voice for vulnerable groups. </a:t>
            </a:r>
          </a:p>
          <a:p>
            <a:endParaRPr lang="en-GB" sz="1400" dirty="0"/>
          </a:p>
        </p:txBody>
      </p:sp>
      <p:sp>
        <p:nvSpPr>
          <p:cNvPr id="8" name="Text Placeholder 7">
            <a:extLst>
              <a:ext uri="{FF2B5EF4-FFF2-40B4-BE49-F238E27FC236}">
                <a16:creationId xmlns:a16="http://schemas.microsoft.com/office/drawing/2014/main" id="{31ADCD63-6E12-6C39-87B4-7B573A2FE3BA}"/>
              </a:ext>
            </a:extLst>
          </p:cNvPr>
          <p:cNvSpPr>
            <a:spLocks noGrp="1"/>
          </p:cNvSpPr>
          <p:nvPr>
            <p:ph type="body" sz="quarter" idx="48"/>
          </p:nvPr>
        </p:nvSpPr>
        <p:spPr>
          <a:xfrm>
            <a:off x="479843" y="2920949"/>
            <a:ext cx="6599988" cy="2560727"/>
          </a:xfrm>
        </p:spPr>
        <p:txBody>
          <a:bodyPr/>
          <a:lstStyle/>
          <a:p>
            <a:endParaRPr lang="en-GB" dirty="0"/>
          </a:p>
          <a:p>
            <a:pPr marL="228600" indent="-228600">
              <a:buAutoNum type="arabicPeriod"/>
            </a:pPr>
            <a:r>
              <a:rPr lang="en-GB" sz="1200" b="1" dirty="0"/>
              <a:t>Introduction to Broadcasting Radio- </a:t>
            </a:r>
            <a:r>
              <a:rPr lang="en-GB" sz="1200" dirty="0"/>
              <a:t>Understand community radio.</a:t>
            </a:r>
          </a:p>
          <a:p>
            <a:pPr marL="228600" indent="-228600">
              <a:buAutoNum type="arabicPeriod"/>
            </a:pPr>
            <a:endParaRPr lang="en-GB" sz="1200" dirty="0"/>
          </a:p>
          <a:p>
            <a:pPr marL="228600" indent="-228600">
              <a:buAutoNum type="arabicPeriod"/>
            </a:pPr>
            <a:r>
              <a:rPr lang="en-GB" sz="1200" b="1" dirty="0"/>
              <a:t>Technical Skills for Community Radio &amp; Podcasting- </a:t>
            </a:r>
            <a:r>
              <a:rPr lang="en-GB" sz="1200" dirty="0"/>
              <a:t>The know-how on using the platform.</a:t>
            </a:r>
          </a:p>
          <a:p>
            <a:pPr marL="228600" indent="-228600">
              <a:buAutoNum type="arabicPeriod"/>
            </a:pPr>
            <a:endParaRPr lang="en-GB" sz="1200" b="1" dirty="0"/>
          </a:p>
          <a:p>
            <a:pPr marL="228600" indent="-228600">
              <a:buAutoNum type="arabicPeriod"/>
            </a:pPr>
            <a:r>
              <a:rPr lang="en-GB" sz="1200" b="1" dirty="0"/>
              <a:t>Content Preparation &amp; Management for the Radio and Podcasting- </a:t>
            </a:r>
            <a:r>
              <a:rPr lang="en-GB" sz="1200" dirty="0"/>
              <a:t>Become an active creator and amplify your message.</a:t>
            </a:r>
          </a:p>
          <a:p>
            <a:pPr marL="228600" indent="-228600">
              <a:buAutoNum type="arabicPeriod"/>
            </a:pPr>
            <a:endParaRPr lang="en-GB" sz="1200" dirty="0"/>
          </a:p>
          <a:p>
            <a:pPr marL="228600" indent="-228600">
              <a:buAutoNum type="arabicPeriod"/>
            </a:pPr>
            <a:endParaRPr lang="en-GB" sz="1200" dirty="0"/>
          </a:p>
          <a:p>
            <a:pPr marL="228600" indent="-228600">
              <a:buAutoNum type="arabicPeriod"/>
            </a:pPr>
            <a:endParaRPr lang="en-GB" sz="1200" b="1" dirty="0"/>
          </a:p>
          <a:p>
            <a:pPr marL="228600" indent="-228600">
              <a:buAutoNum type="arabicPeriod"/>
            </a:pPr>
            <a:endParaRPr lang="en-GB" sz="1200" b="1" dirty="0"/>
          </a:p>
          <a:p>
            <a:pPr marL="228600" indent="-228600">
              <a:buAutoNum type="arabicPeriod"/>
            </a:pPr>
            <a:r>
              <a:rPr lang="en-GB" sz="1200" b="1" dirty="0"/>
              <a:t>Soft Skills in Community Broadcasting Setting- </a:t>
            </a:r>
            <a:r>
              <a:rPr lang="en-GB" sz="1200" dirty="0"/>
              <a:t>Improve general communication skills.</a:t>
            </a:r>
          </a:p>
          <a:p>
            <a:pPr marL="228600" indent="-228600">
              <a:buAutoNum type="arabicPeriod"/>
            </a:pPr>
            <a:endParaRPr lang="en-GB" sz="1200" b="1" dirty="0"/>
          </a:p>
          <a:p>
            <a:pPr marL="228600" indent="-228600">
              <a:buAutoNum type="arabicPeriod"/>
            </a:pPr>
            <a:endParaRPr lang="en-GB" sz="1200" b="1" dirty="0"/>
          </a:p>
          <a:p>
            <a:pPr marL="228600" indent="-228600">
              <a:buAutoNum type="arabicPeriod"/>
            </a:pPr>
            <a:r>
              <a:rPr lang="en-GB" sz="1200" b="1" dirty="0"/>
              <a:t>Programme Marketing Including Social Media Channels- </a:t>
            </a:r>
            <a:r>
              <a:rPr lang="en-GB" sz="1200" dirty="0"/>
              <a:t>Creating a marketing plan for your programme.</a:t>
            </a:r>
          </a:p>
          <a:p>
            <a:pPr marL="228600" indent="-228600">
              <a:buAutoNum type="arabicPeriod"/>
            </a:pPr>
            <a:endParaRPr lang="en-GB" sz="1200" dirty="0"/>
          </a:p>
          <a:p>
            <a:pPr marL="228600" indent="-228600">
              <a:buAutoNum type="arabicPeriod"/>
            </a:pPr>
            <a:r>
              <a:rPr lang="en-GB" sz="1200" b="1" dirty="0"/>
              <a:t>Getting Resources- </a:t>
            </a:r>
            <a:r>
              <a:rPr lang="en-GB" sz="1200" dirty="0"/>
              <a:t>Learn about funding resources, partnerships, and strategies. </a:t>
            </a:r>
          </a:p>
          <a:p>
            <a:pPr marL="228600" indent="-228600">
              <a:buAutoNum type="arabicPeriod"/>
            </a:pPr>
            <a:endParaRPr lang="en-GB" sz="1200" b="1" dirty="0"/>
          </a:p>
          <a:p>
            <a:pPr marL="228600" indent="-228600">
              <a:buAutoNum type="arabicPeriod"/>
            </a:pPr>
            <a:endParaRPr lang="en-GB" sz="1200" b="1" dirty="0"/>
          </a:p>
        </p:txBody>
      </p:sp>
      <p:sp>
        <p:nvSpPr>
          <p:cNvPr id="4" name="Slide Number Placeholder 3">
            <a:extLst>
              <a:ext uri="{FF2B5EF4-FFF2-40B4-BE49-F238E27FC236}">
                <a16:creationId xmlns:a16="http://schemas.microsoft.com/office/drawing/2014/main" id="{A0176DDC-979D-B307-756E-C3090B033F8C}"/>
              </a:ext>
            </a:extLst>
          </p:cNvPr>
          <p:cNvSpPr>
            <a:spLocks noGrp="1"/>
          </p:cNvSpPr>
          <p:nvPr>
            <p:ph type="sldNum" sz="quarter" idx="4"/>
          </p:nvPr>
        </p:nvSpPr>
        <p:spPr/>
        <p:txBody>
          <a:bodyPr/>
          <a:lstStyle/>
          <a:p>
            <a:fld id="{9C527BFA-2C0E-4CEC-B6A5-913A56FEF4B4}" type="slidenum">
              <a:rPr lang="fr-CA" smtClean="0"/>
              <a:pPr/>
              <a:t>15</a:t>
            </a:fld>
            <a:endParaRPr lang="fr-CA" dirty="0"/>
          </a:p>
        </p:txBody>
      </p:sp>
      <p:pic>
        <p:nvPicPr>
          <p:cNvPr id="9" name="Picture Placeholder 8" descr="On air sign with the light on">
            <a:extLst>
              <a:ext uri="{FF2B5EF4-FFF2-40B4-BE49-F238E27FC236}">
                <a16:creationId xmlns:a16="http://schemas.microsoft.com/office/drawing/2014/main" id="{C9EBE81F-69EA-95C3-0055-9294BF68B4C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836" b="1836"/>
          <a:stretch/>
        </p:blipFill>
        <p:spPr/>
      </p:pic>
    </p:spTree>
    <p:extLst>
      <p:ext uri="{BB962C8B-B14F-4D97-AF65-F5344CB8AC3E}">
        <p14:creationId xmlns:p14="http://schemas.microsoft.com/office/powerpoint/2010/main" val="34963547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1A7CA5C-79D5-3BA7-60EF-6F1CE5F7F30A}"/>
              </a:ext>
            </a:extLst>
          </p:cNvPr>
          <p:cNvSpPr>
            <a:spLocks noGrp="1"/>
          </p:cNvSpPr>
          <p:nvPr>
            <p:ph type="body" sz="quarter" idx="61"/>
          </p:nvPr>
        </p:nvSpPr>
        <p:spPr>
          <a:xfrm>
            <a:off x="-9335" y="644871"/>
            <a:ext cx="5444935" cy="836795"/>
          </a:xfrm>
        </p:spPr>
        <p:txBody>
          <a:bodyPr/>
          <a:lstStyle/>
          <a:p>
            <a:r>
              <a:rPr lang="en-US" dirty="0"/>
              <a:t>INTERACTIVE AND INNOVATIVE </a:t>
            </a:r>
          </a:p>
        </p:txBody>
      </p:sp>
      <p:sp>
        <p:nvSpPr>
          <p:cNvPr id="6" name="Text Placeholder 5">
            <a:extLst>
              <a:ext uri="{FF2B5EF4-FFF2-40B4-BE49-F238E27FC236}">
                <a16:creationId xmlns:a16="http://schemas.microsoft.com/office/drawing/2014/main" id="{83334D0C-38C0-8321-75B5-54FAF2DD03D2}"/>
              </a:ext>
            </a:extLst>
          </p:cNvPr>
          <p:cNvSpPr>
            <a:spLocks noGrp="1"/>
          </p:cNvSpPr>
          <p:nvPr>
            <p:ph type="body" sz="quarter" idx="64"/>
          </p:nvPr>
        </p:nvSpPr>
        <p:spPr/>
        <p:txBody>
          <a:bodyPr/>
          <a:lstStyle/>
          <a:p>
            <a:pPr marL="171450" indent="-171450">
              <a:buFont typeface="Arial" panose="020B0604020202020204" pitchFamily="34" charset="0"/>
              <a:buChar char="•"/>
            </a:pPr>
            <a:r>
              <a:rPr lang="en-GB" dirty="0"/>
              <a:t>Training materials are developed in PowerPoint. They can be adjusted to the training needs, as they are editable.</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Videos are used to explain certain sections of the training content and to present case studies for discussion</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Exercises encourage both group and individual learning and give a practical tone to all the context</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Activities invite learners to investigate certain content such as articles, podcasts, books, and more.</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Case studies help bring </a:t>
            </a:r>
            <a:r>
              <a:rPr lang="en-GB" dirty="0" err="1"/>
              <a:t>thematics</a:t>
            </a:r>
            <a:r>
              <a:rPr lang="en-GB" dirty="0"/>
              <a:t> to life</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All of these can be replaced with suitable, localized examples, by the educators, that best suit the needs of a particular target group, making these resources highly transferable. </a:t>
            </a:r>
          </a:p>
          <a:p>
            <a:endParaRPr lang="en-US" dirty="0"/>
          </a:p>
        </p:txBody>
      </p:sp>
      <p:sp>
        <p:nvSpPr>
          <p:cNvPr id="4" name="Slide Number Placeholder 3">
            <a:extLst>
              <a:ext uri="{FF2B5EF4-FFF2-40B4-BE49-F238E27FC236}">
                <a16:creationId xmlns:a16="http://schemas.microsoft.com/office/drawing/2014/main" id="{1B4748B6-4D1C-BFA7-A525-6A1A868A213B}"/>
              </a:ext>
            </a:extLst>
          </p:cNvPr>
          <p:cNvSpPr>
            <a:spLocks noGrp="1"/>
          </p:cNvSpPr>
          <p:nvPr>
            <p:ph type="sldNum" sz="quarter" idx="4"/>
          </p:nvPr>
        </p:nvSpPr>
        <p:spPr/>
        <p:txBody>
          <a:bodyPr/>
          <a:lstStyle/>
          <a:p>
            <a:fld id="{9C527BFA-2C0E-4CEC-B6A5-913A56FEF4B4}" type="slidenum">
              <a:rPr lang="fr-CA" smtClean="0"/>
              <a:pPr/>
              <a:t>16</a:t>
            </a:fld>
            <a:endParaRPr lang="fr-CA" dirty="0"/>
          </a:p>
        </p:txBody>
      </p:sp>
      <p:pic>
        <p:nvPicPr>
          <p:cNvPr id="3" name="Picture 2" descr="A person wearing headphones and using a microphone&#10;&#10;Description automatically generated">
            <a:extLst>
              <a:ext uri="{FF2B5EF4-FFF2-40B4-BE49-F238E27FC236}">
                <a16:creationId xmlns:a16="http://schemas.microsoft.com/office/drawing/2014/main" id="{27BA0E6F-5486-D517-B236-EC83179DDF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23914"/>
            <a:ext cx="6774015" cy="3690942"/>
          </a:xfrm>
          <a:prstGeom prst="rect">
            <a:avLst/>
          </a:prstGeom>
        </p:spPr>
      </p:pic>
    </p:spTree>
    <p:extLst>
      <p:ext uri="{BB962C8B-B14F-4D97-AF65-F5344CB8AC3E}">
        <p14:creationId xmlns:p14="http://schemas.microsoft.com/office/powerpoint/2010/main" val="25803623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89B70-28F0-7297-F80C-913BE166BD55}"/>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BAFB32F-492B-1654-4703-13C9E5D634C2}"/>
              </a:ext>
            </a:extLst>
          </p:cNvPr>
          <p:cNvSpPr>
            <a:spLocks noGrp="1"/>
          </p:cNvSpPr>
          <p:nvPr>
            <p:ph type="sldNum" sz="quarter" idx="4"/>
          </p:nvPr>
        </p:nvSpPr>
        <p:spPr/>
        <p:txBody>
          <a:bodyPr/>
          <a:lstStyle/>
          <a:p>
            <a:fld id="{9C527BFA-2C0E-4CEC-B6A5-913A56FEF4B4}" type="slidenum">
              <a:rPr lang="fr-CA" smtClean="0"/>
              <a:pPr/>
              <a:t>17</a:t>
            </a:fld>
            <a:endParaRPr lang="fr-CA" dirty="0"/>
          </a:p>
        </p:txBody>
      </p:sp>
      <p:grpSp>
        <p:nvGrpSpPr>
          <p:cNvPr id="2" name="Graphic 2">
            <a:extLst>
              <a:ext uri="{FF2B5EF4-FFF2-40B4-BE49-F238E27FC236}">
                <a16:creationId xmlns:a16="http://schemas.microsoft.com/office/drawing/2014/main" id="{41C93549-A7B8-74BE-AE33-E1EBE2144325}"/>
              </a:ext>
            </a:extLst>
          </p:cNvPr>
          <p:cNvGrpSpPr/>
          <p:nvPr/>
        </p:nvGrpSpPr>
        <p:grpSpPr>
          <a:xfrm flipH="1">
            <a:off x="5342907" y="2850592"/>
            <a:ext cx="1552009" cy="2304743"/>
            <a:chOff x="5633414" y="4778704"/>
            <a:chExt cx="335872" cy="498772"/>
          </a:xfrm>
        </p:grpSpPr>
        <p:sp>
          <p:nvSpPr>
            <p:cNvPr id="3" name="Freeform 2">
              <a:extLst>
                <a:ext uri="{FF2B5EF4-FFF2-40B4-BE49-F238E27FC236}">
                  <a16:creationId xmlns:a16="http://schemas.microsoft.com/office/drawing/2014/main" id="{62667EB7-1E39-9A2B-657D-FC7C60C0158B}"/>
                </a:ext>
              </a:extLst>
            </p:cNvPr>
            <p:cNvSpPr/>
            <p:nvPr/>
          </p:nvSpPr>
          <p:spPr>
            <a:xfrm>
              <a:off x="5633414" y="4778704"/>
              <a:ext cx="335872" cy="498772"/>
            </a:xfrm>
            <a:custGeom>
              <a:avLst/>
              <a:gdLst>
                <a:gd name="connsiteX0" fmla="*/ 156254 w 335872"/>
                <a:gd name="connsiteY0" fmla="*/ 427311 h 498772"/>
                <a:gd name="connsiteX1" fmla="*/ 151873 w 335872"/>
                <a:gd name="connsiteY1" fmla="*/ 422936 h 498772"/>
                <a:gd name="connsiteX2" fmla="*/ 0 w 335872"/>
                <a:gd name="connsiteY2" fmla="*/ 256678 h 498772"/>
                <a:gd name="connsiteX3" fmla="*/ 13143 w 335872"/>
                <a:gd name="connsiteY3" fmla="*/ 245011 h 498772"/>
                <a:gd name="connsiteX4" fmla="*/ 23365 w 335872"/>
                <a:gd name="connsiteY4" fmla="*/ 256678 h 498772"/>
                <a:gd name="connsiteX5" fmla="*/ 167936 w 335872"/>
                <a:gd name="connsiteY5" fmla="*/ 399601 h 498772"/>
                <a:gd name="connsiteX6" fmla="*/ 312508 w 335872"/>
                <a:gd name="connsiteY6" fmla="*/ 256678 h 498772"/>
                <a:gd name="connsiteX7" fmla="*/ 322730 w 335872"/>
                <a:gd name="connsiteY7" fmla="*/ 245011 h 498772"/>
                <a:gd name="connsiteX8" fmla="*/ 335873 w 335872"/>
                <a:gd name="connsiteY8" fmla="*/ 256678 h 498772"/>
                <a:gd name="connsiteX9" fmla="*/ 184000 w 335872"/>
                <a:gd name="connsiteY9" fmla="*/ 422936 h 498772"/>
                <a:gd name="connsiteX10" fmla="*/ 179619 w 335872"/>
                <a:gd name="connsiteY10" fmla="*/ 427311 h 498772"/>
                <a:gd name="connsiteX11" fmla="*/ 179619 w 335872"/>
                <a:gd name="connsiteY11" fmla="*/ 498773 h 498772"/>
                <a:gd name="connsiteX12" fmla="*/ 156254 w 335872"/>
                <a:gd name="connsiteY12" fmla="*/ 498773 h 498772"/>
                <a:gd name="connsiteX13" fmla="*/ 156254 w 335872"/>
                <a:gd name="connsiteY13" fmla="*/ 427311 h 498772"/>
                <a:gd name="connsiteX14" fmla="*/ 48190 w 335872"/>
                <a:gd name="connsiteY14" fmla="*/ 151673 h 498772"/>
                <a:gd name="connsiteX15" fmla="*/ 52571 w 335872"/>
                <a:gd name="connsiteY15" fmla="*/ 147298 h 498772"/>
                <a:gd name="connsiteX16" fmla="*/ 148952 w 335872"/>
                <a:gd name="connsiteY16" fmla="*/ 147298 h 498772"/>
                <a:gd name="connsiteX17" fmla="*/ 159175 w 335872"/>
                <a:gd name="connsiteY17" fmla="*/ 137089 h 498772"/>
                <a:gd name="connsiteX18" fmla="*/ 159175 w 335872"/>
                <a:gd name="connsiteY18" fmla="*/ 129797 h 498772"/>
                <a:gd name="connsiteX19" fmla="*/ 148952 w 335872"/>
                <a:gd name="connsiteY19" fmla="*/ 119589 h 498772"/>
                <a:gd name="connsiteX20" fmla="*/ 52571 w 335872"/>
                <a:gd name="connsiteY20" fmla="*/ 119589 h 498772"/>
                <a:gd name="connsiteX21" fmla="*/ 48190 w 335872"/>
                <a:gd name="connsiteY21" fmla="*/ 113755 h 498772"/>
                <a:gd name="connsiteX22" fmla="*/ 83238 w 335872"/>
                <a:gd name="connsiteY22" fmla="*/ 35002 h 498772"/>
                <a:gd name="connsiteX23" fmla="*/ 167936 w 335872"/>
                <a:gd name="connsiteY23" fmla="*/ 0 h 498772"/>
                <a:gd name="connsiteX24" fmla="*/ 287682 w 335872"/>
                <a:gd name="connsiteY24" fmla="*/ 113755 h 498772"/>
                <a:gd name="connsiteX25" fmla="*/ 283301 w 335872"/>
                <a:gd name="connsiteY25" fmla="*/ 119589 h 498772"/>
                <a:gd name="connsiteX26" fmla="*/ 240952 w 335872"/>
                <a:gd name="connsiteY26" fmla="*/ 119589 h 498772"/>
                <a:gd name="connsiteX27" fmla="*/ 230730 w 335872"/>
                <a:gd name="connsiteY27" fmla="*/ 129797 h 498772"/>
                <a:gd name="connsiteX28" fmla="*/ 230730 w 335872"/>
                <a:gd name="connsiteY28" fmla="*/ 137089 h 498772"/>
                <a:gd name="connsiteX29" fmla="*/ 240952 w 335872"/>
                <a:gd name="connsiteY29" fmla="*/ 147298 h 498772"/>
                <a:gd name="connsiteX30" fmla="*/ 283301 w 335872"/>
                <a:gd name="connsiteY30" fmla="*/ 147298 h 498772"/>
                <a:gd name="connsiteX31" fmla="*/ 287682 w 335872"/>
                <a:gd name="connsiteY31" fmla="*/ 151673 h 498772"/>
                <a:gd name="connsiteX32" fmla="*/ 287682 w 335872"/>
                <a:gd name="connsiteY32" fmla="*/ 169174 h 498772"/>
                <a:gd name="connsiteX33" fmla="*/ 283301 w 335872"/>
                <a:gd name="connsiteY33" fmla="*/ 173549 h 498772"/>
                <a:gd name="connsiteX34" fmla="*/ 240952 w 335872"/>
                <a:gd name="connsiteY34" fmla="*/ 173549 h 498772"/>
                <a:gd name="connsiteX35" fmla="*/ 230730 w 335872"/>
                <a:gd name="connsiteY35" fmla="*/ 183758 h 498772"/>
                <a:gd name="connsiteX36" fmla="*/ 230730 w 335872"/>
                <a:gd name="connsiteY36" fmla="*/ 191050 h 498772"/>
                <a:gd name="connsiteX37" fmla="*/ 240952 w 335872"/>
                <a:gd name="connsiteY37" fmla="*/ 201259 h 498772"/>
                <a:gd name="connsiteX38" fmla="*/ 283301 w 335872"/>
                <a:gd name="connsiteY38" fmla="*/ 201259 h 498772"/>
                <a:gd name="connsiteX39" fmla="*/ 287682 w 335872"/>
                <a:gd name="connsiteY39" fmla="*/ 205634 h 498772"/>
                <a:gd name="connsiteX40" fmla="*/ 287682 w 335872"/>
                <a:gd name="connsiteY40" fmla="*/ 223135 h 498772"/>
                <a:gd name="connsiteX41" fmla="*/ 283301 w 335872"/>
                <a:gd name="connsiteY41" fmla="*/ 227510 h 498772"/>
                <a:gd name="connsiteX42" fmla="*/ 240952 w 335872"/>
                <a:gd name="connsiteY42" fmla="*/ 227510 h 498772"/>
                <a:gd name="connsiteX43" fmla="*/ 230730 w 335872"/>
                <a:gd name="connsiteY43" fmla="*/ 237719 h 498772"/>
                <a:gd name="connsiteX44" fmla="*/ 230730 w 335872"/>
                <a:gd name="connsiteY44" fmla="*/ 245011 h 498772"/>
                <a:gd name="connsiteX45" fmla="*/ 240952 w 335872"/>
                <a:gd name="connsiteY45" fmla="*/ 255220 h 498772"/>
                <a:gd name="connsiteX46" fmla="*/ 283301 w 335872"/>
                <a:gd name="connsiteY46" fmla="*/ 255220 h 498772"/>
                <a:gd name="connsiteX47" fmla="*/ 287682 w 335872"/>
                <a:gd name="connsiteY47" fmla="*/ 261053 h 498772"/>
                <a:gd name="connsiteX48" fmla="*/ 167936 w 335872"/>
                <a:gd name="connsiteY48" fmla="*/ 374809 h 498772"/>
                <a:gd name="connsiteX49" fmla="*/ 48190 w 335872"/>
                <a:gd name="connsiteY49" fmla="*/ 261053 h 498772"/>
                <a:gd name="connsiteX50" fmla="*/ 52571 w 335872"/>
                <a:gd name="connsiteY50" fmla="*/ 255220 h 498772"/>
                <a:gd name="connsiteX51" fmla="*/ 148952 w 335872"/>
                <a:gd name="connsiteY51" fmla="*/ 255220 h 498772"/>
                <a:gd name="connsiteX52" fmla="*/ 159175 w 335872"/>
                <a:gd name="connsiteY52" fmla="*/ 245011 h 498772"/>
                <a:gd name="connsiteX53" fmla="*/ 159175 w 335872"/>
                <a:gd name="connsiteY53" fmla="*/ 239177 h 498772"/>
                <a:gd name="connsiteX54" fmla="*/ 148952 w 335872"/>
                <a:gd name="connsiteY54" fmla="*/ 228969 h 498772"/>
                <a:gd name="connsiteX55" fmla="*/ 52571 w 335872"/>
                <a:gd name="connsiteY55" fmla="*/ 228969 h 498772"/>
                <a:gd name="connsiteX56" fmla="*/ 48190 w 335872"/>
                <a:gd name="connsiteY56" fmla="*/ 224593 h 498772"/>
                <a:gd name="connsiteX57" fmla="*/ 48190 w 335872"/>
                <a:gd name="connsiteY57" fmla="*/ 207093 h 498772"/>
                <a:gd name="connsiteX58" fmla="*/ 52571 w 335872"/>
                <a:gd name="connsiteY58" fmla="*/ 202717 h 498772"/>
                <a:gd name="connsiteX59" fmla="*/ 148952 w 335872"/>
                <a:gd name="connsiteY59" fmla="*/ 202717 h 498772"/>
                <a:gd name="connsiteX60" fmla="*/ 159175 w 335872"/>
                <a:gd name="connsiteY60" fmla="*/ 192509 h 498772"/>
                <a:gd name="connsiteX61" fmla="*/ 159175 w 335872"/>
                <a:gd name="connsiteY61" fmla="*/ 185217 h 498772"/>
                <a:gd name="connsiteX62" fmla="*/ 148952 w 335872"/>
                <a:gd name="connsiteY62" fmla="*/ 175008 h 498772"/>
                <a:gd name="connsiteX63" fmla="*/ 52571 w 335872"/>
                <a:gd name="connsiteY63" fmla="*/ 175008 h 498772"/>
                <a:gd name="connsiteX64" fmla="*/ 48190 w 335872"/>
                <a:gd name="connsiteY64" fmla="*/ 170633 h 498772"/>
                <a:gd name="connsiteX65" fmla="*/ 48190 w 335872"/>
                <a:gd name="connsiteY65" fmla="*/ 151673 h 49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35872" h="498772">
                  <a:moveTo>
                    <a:pt x="156254" y="427311"/>
                  </a:moveTo>
                  <a:cubicBezTo>
                    <a:pt x="156254" y="425853"/>
                    <a:pt x="154794" y="422936"/>
                    <a:pt x="151873" y="422936"/>
                  </a:cubicBezTo>
                  <a:cubicBezTo>
                    <a:pt x="67175" y="415644"/>
                    <a:pt x="0" y="344182"/>
                    <a:pt x="0" y="256678"/>
                  </a:cubicBezTo>
                  <a:cubicBezTo>
                    <a:pt x="0" y="249386"/>
                    <a:pt x="5841" y="245011"/>
                    <a:pt x="13143" y="245011"/>
                  </a:cubicBezTo>
                  <a:cubicBezTo>
                    <a:pt x="18984" y="245011"/>
                    <a:pt x="23365" y="250845"/>
                    <a:pt x="23365" y="256678"/>
                  </a:cubicBezTo>
                  <a:cubicBezTo>
                    <a:pt x="23365" y="335432"/>
                    <a:pt x="87619" y="399601"/>
                    <a:pt x="167936" y="399601"/>
                  </a:cubicBezTo>
                  <a:cubicBezTo>
                    <a:pt x="248254" y="399601"/>
                    <a:pt x="312508" y="335432"/>
                    <a:pt x="312508" y="256678"/>
                  </a:cubicBezTo>
                  <a:cubicBezTo>
                    <a:pt x="312508" y="250845"/>
                    <a:pt x="316888" y="245011"/>
                    <a:pt x="322730" y="245011"/>
                  </a:cubicBezTo>
                  <a:cubicBezTo>
                    <a:pt x="330031" y="245011"/>
                    <a:pt x="335873" y="249386"/>
                    <a:pt x="335873" y="256678"/>
                  </a:cubicBezTo>
                  <a:cubicBezTo>
                    <a:pt x="335873" y="344182"/>
                    <a:pt x="268698" y="415644"/>
                    <a:pt x="184000" y="422936"/>
                  </a:cubicBezTo>
                  <a:cubicBezTo>
                    <a:pt x="182539" y="422936"/>
                    <a:pt x="179619" y="424394"/>
                    <a:pt x="179619" y="427311"/>
                  </a:cubicBezTo>
                  <a:lnTo>
                    <a:pt x="179619" y="498773"/>
                  </a:lnTo>
                  <a:lnTo>
                    <a:pt x="156254" y="498773"/>
                  </a:lnTo>
                  <a:lnTo>
                    <a:pt x="156254" y="427311"/>
                  </a:lnTo>
                  <a:moveTo>
                    <a:pt x="48190" y="151673"/>
                  </a:moveTo>
                  <a:cubicBezTo>
                    <a:pt x="48190" y="148757"/>
                    <a:pt x="49651" y="147298"/>
                    <a:pt x="52571" y="147298"/>
                  </a:cubicBezTo>
                  <a:lnTo>
                    <a:pt x="148952" y="147298"/>
                  </a:lnTo>
                  <a:cubicBezTo>
                    <a:pt x="154794" y="147298"/>
                    <a:pt x="159175" y="142923"/>
                    <a:pt x="159175" y="137089"/>
                  </a:cubicBezTo>
                  <a:lnTo>
                    <a:pt x="159175" y="129797"/>
                  </a:lnTo>
                  <a:cubicBezTo>
                    <a:pt x="159175" y="123964"/>
                    <a:pt x="154794" y="119589"/>
                    <a:pt x="148952" y="119589"/>
                  </a:cubicBezTo>
                  <a:lnTo>
                    <a:pt x="52571" y="119589"/>
                  </a:lnTo>
                  <a:cubicBezTo>
                    <a:pt x="49651" y="119589"/>
                    <a:pt x="48190" y="116672"/>
                    <a:pt x="48190" y="113755"/>
                  </a:cubicBezTo>
                  <a:cubicBezTo>
                    <a:pt x="49651" y="83129"/>
                    <a:pt x="62794" y="55419"/>
                    <a:pt x="83238" y="35002"/>
                  </a:cubicBezTo>
                  <a:cubicBezTo>
                    <a:pt x="105143" y="13126"/>
                    <a:pt x="134349" y="0"/>
                    <a:pt x="167936" y="0"/>
                  </a:cubicBezTo>
                  <a:cubicBezTo>
                    <a:pt x="232190" y="0"/>
                    <a:pt x="284762" y="51044"/>
                    <a:pt x="287682" y="113755"/>
                  </a:cubicBezTo>
                  <a:cubicBezTo>
                    <a:pt x="287682" y="116672"/>
                    <a:pt x="286222" y="119589"/>
                    <a:pt x="283301" y="119589"/>
                  </a:cubicBezTo>
                  <a:lnTo>
                    <a:pt x="240952" y="119589"/>
                  </a:lnTo>
                  <a:cubicBezTo>
                    <a:pt x="235111" y="119589"/>
                    <a:pt x="230730" y="123964"/>
                    <a:pt x="230730" y="129797"/>
                  </a:cubicBezTo>
                  <a:lnTo>
                    <a:pt x="230730" y="137089"/>
                  </a:lnTo>
                  <a:cubicBezTo>
                    <a:pt x="230730" y="142923"/>
                    <a:pt x="235111" y="147298"/>
                    <a:pt x="240952" y="147298"/>
                  </a:cubicBezTo>
                  <a:lnTo>
                    <a:pt x="283301" y="147298"/>
                  </a:lnTo>
                  <a:cubicBezTo>
                    <a:pt x="286222" y="147298"/>
                    <a:pt x="287682" y="150215"/>
                    <a:pt x="287682" y="151673"/>
                  </a:cubicBezTo>
                  <a:lnTo>
                    <a:pt x="287682" y="169174"/>
                  </a:lnTo>
                  <a:cubicBezTo>
                    <a:pt x="287682" y="172091"/>
                    <a:pt x="284762" y="173549"/>
                    <a:pt x="283301" y="173549"/>
                  </a:cubicBezTo>
                  <a:lnTo>
                    <a:pt x="240952" y="173549"/>
                  </a:lnTo>
                  <a:cubicBezTo>
                    <a:pt x="235111" y="173549"/>
                    <a:pt x="230730" y="177925"/>
                    <a:pt x="230730" y="183758"/>
                  </a:cubicBezTo>
                  <a:lnTo>
                    <a:pt x="230730" y="191050"/>
                  </a:lnTo>
                  <a:cubicBezTo>
                    <a:pt x="230730" y="196884"/>
                    <a:pt x="235111" y="201259"/>
                    <a:pt x="240952" y="201259"/>
                  </a:cubicBezTo>
                  <a:lnTo>
                    <a:pt x="283301" y="201259"/>
                  </a:lnTo>
                  <a:cubicBezTo>
                    <a:pt x="286222" y="201259"/>
                    <a:pt x="287682" y="204176"/>
                    <a:pt x="287682" y="205634"/>
                  </a:cubicBezTo>
                  <a:lnTo>
                    <a:pt x="287682" y="223135"/>
                  </a:lnTo>
                  <a:cubicBezTo>
                    <a:pt x="287682" y="226052"/>
                    <a:pt x="284762" y="227510"/>
                    <a:pt x="283301" y="227510"/>
                  </a:cubicBezTo>
                  <a:lnTo>
                    <a:pt x="240952" y="227510"/>
                  </a:lnTo>
                  <a:cubicBezTo>
                    <a:pt x="235111" y="227510"/>
                    <a:pt x="230730" y="231885"/>
                    <a:pt x="230730" y="237719"/>
                  </a:cubicBezTo>
                  <a:lnTo>
                    <a:pt x="230730" y="245011"/>
                  </a:lnTo>
                  <a:cubicBezTo>
                    <a:pt x="230730" y="250845"/>
                    <a:pt x="235111" y="255220"/>
                    <a:pt x="240952" y="255220"/>
                  </a:cubicBezTo>
                  <a:lnTo>
                    <a:pt x="283301" y="255220"/>
                  </a:lnTo>
                  <a:cubicBezTo>
                    <a:pt x="286222" y="255220"/>
                    <a:pt x="287682" y="258137"/>
                    <a:pt x="287682" y="261053"/>
                  </a:cubicBezTo>
                  <a:cubicBezTo>
                    <a:pt x="284762" y="325223"/>
                    <a:pt x="232190" y="374809"/>
                    <a:pt x="167936" y="374809"/>
                  </a:cubicBezTo>
                  <a:cubicBezTo>
                    <a:pt x="103682" y="374809"/>
                    <a:pt x="51111" y="323765"/>
                    <a:pt x="48190" y="261053"/>
                  </a:cubicBezTo>
                  <a:cubicBezTo>
                    <a:pt x="48190" y="258137"/>
                    <a:pt x="49651" y="255220"/>
                    <a:pt x="52571" y="255220"/>
                  </a:cubicBezTo>
                  <a:lnTo>
                    <a:pt x="148952" y="255220"/>
                  </a:lnTo>
                  <a:cubicBezTo>
                    <a:pt x="154794" y="255220"/>
                    <a:pt x="159175" y="250845"/>
                    <a:pt x="159175" y="245011"/>
                  </a:cubicBezTo>
                  <a:lnTo>
                    <a:pt x="159175" y="239177"/>
                  </a:lnTo>
                  <a:cubicBezTo>
                    <a:pt x="159175" y="233344"/>
                    <a:pt x="154794" y="228969"/>
                    <a:pt x="148952" y="228969"/>
                  </a:cubicBezTo>
                  <a:lnTo>
                    <a:pt x="52571" y="228969"/>
                  </a:lnTo>
                  <a:cubicBezTo>
                    <a:pt x="49651" y="228969"/>
                    <a:pt x="48190" y="227510"/>
                    <a:pt x="48190" y="224593"/>
                  </a:cubicBezTo>
                  <a:lnTo>
                    <a:pt x="48190" y="207093"/>
                  </a:lnTo>
                  <a:cubicBezTo>
                    <a:pt x="48190" y="204176"/>
                    <a:pt x="49651" y="202717"/>
                    <a:pt x="52571" y="202717"/>
                  </a:cubicBezTo>
                  <a:lnTo>
                    <a:pt x="148952" y="202717"/>
                  </a:lnTo>
                  <a:cubicBezTo>
                    <a:pt x="154794" y="202717"/>
                    <a:pt x="159175" y="198342"/>
                    <a:pt x="159175" y="192509"/>
                  </a:cubicBezTo>
                  <a:lnTo>
                    <a:pt x="159175" y="185217"/>
                  </a:lnTo>
                  <a:cubicBezTo>
                    <a:pt x="159175" y="179383"/>
                    <a:pt x="154794" y="175008"/>
                    <a:pt x="148952" y="175008"/>
                  </a:cubicBezTo>
                  <a:lnTo>
                    <a:pt x="52571" y="175008"/>
                  </a:lnTo>
                  <a:cubicBezTo>
                    <a:pt x="49651" y="175008"/>
                    <a:pt x="48190" y="173549"/>
                    <a:pt x="48190" y="170633"/>
                  </a:cubicBezTo>
                  <a:lnTo>
                    <a:pt x="48190" y="151673"/>
                  </a:lnTo>
                  <a:close/>
                </a:path>
              </a:pathLst>
            </a:custGeom>
            <a:solidFill>
              <a:schemeClr val="bg1"/>
            </a:solidFill>
            <a:ln w="19050" cap="flat">
              <a:solidFill>
                <a:schemeClr val="bg1"/>
              </a:solid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23924892-C1ED-04FD-8068-84223D48B2E5}"/>
                </a:ext>
              </a:extLst>
            </p:cNvPr>
            <p:cNvSpPr/>
            <p:nvPr/>
          </p:nvSpPr>
          <p:spPr>
            <a:xfrm>
              <a:off x="5668462" y="4898293"/>
              <a:ext cx="125586" cy="27709"/>
            </a:xfrm>
            <a:custGeom>
              <a:avLst/>
              <a:gdLst>
                <a:gd name="connsiteX0" fmla="*/ 8762 w 125586"/>
                <a:gd name="connsiteY0" fmla="*/ 27710 h 27709"/>
                <a:gd name="connsiteX1" fmla="*/ 116825 w 125586"/>
                <a:gd name="connsiteY1" fmla="*/ 27710 h 27709"/>
                <a:gd name="connsiteX2" fmla="*/ 125587 w 125586"/>
                <a:gd name="connsiteY2" fmla="*/ 18959 h 27709"/>
                <a:gd name="connsiteX3" fmla="*/ 125587 w 125586"/>
                <a:gd name="connsiteY3" fmla="*/ 8750 h 27709"/>
                <a:gd name="connsiteX4" fmla="*/ 116825 w 125586"/>
                <a:gd name="connsiteY4" fmla="*/ 0 h 27709"/>
                <a:gd name="connsiteX5" fmla="*/ 8762 w 125586"/>
                <a:gd name="connsiteY5" fmla="*/ 0 h 27709"/>
                <a:gd name="connsiteX6" fmla="*/ 0 w 125586"/>
                <a:gd name="connsiteY6" fmla="*/ 8750 h 27709"/>
                <a:gd name="connsiteX7" fmla="*/ 0 w 125586"/>
                <a:gd name="connsiteY7" fmla="*/ 18959 h 27709"/>
                <a:gd name="connsiteX8" fmla="*/ 8762 w 125586"/>
                <a:gd name="connsiteY8" fmla="*/ 27710 h 2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86" h="27709">
                  <a:moveTo>
                    <a:pt x="8762" y="27710"/>
                  </a:moveTo>
                  <a:lnTo>
                    <a:pt x="116825" y="27710"/>
                  </a:lnTo>
                  <a:cubicBezTo>
                    <a:pt x="121206" y="27710"/>
                    <a:pt x="125587" y="23334"/>
                    <a:pt x="125587" y="18959"/>
                  </a:cubicBezTo>
                  <a:lnTo>
                    <a:pt x="125587" y="8750"/>
                  </a:lnTo>
                  <a:cubicBezTo>
                    <a:pt x="125587" y="4375"/>
                    <a:pt x="121206" y="0"/>
                    <a:pt x="116825" y="0"/>
                  </a:cubicBezTo>
                  <a:lnTo>
                    <a:pt x="8762" y="0"/>
                  </a:lnTo>
                  <a:cubicBezTo>
                    <a:pt x="4381" y="0"/>
                    <a:pt x="0" y="4375"/>
                    <a:pt x="0" y="8750"/>
                  </a:cubicBezTo>
                  <a:lnTo>
                    <a:pt x="0" y="18959"/>
                  </a:lnTo>
                  <a:cubicBezTo>
                    <a:pt x="0" y="24793"/>
                    <a:pt x="4381" y="27710"/>
                    <a:pt x="8762" y="27710"/>
                  </a:cubicBezTo>
                  <a:close/>
                </a:path>
              </a:pathLst>
            </a:custGeom>
            <a:solidFill>
              <a:srgbClr val="88D1DA"/>
            </a:solidFill>
            <a:ln w="1459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ADC59BBA-ECCC-BE0F-4872-0EE36BF94FB1}"/>
                </a:ext>
              </a:extLst>
            </p:cNvPr>
            <p:cNvSpPr/>
            <p:nvPr/>
          </p:nvSpPr>
          <p:spPr>
            <a:xfrm>
              <a:off x="5667002" y="4953712"/>
              <a:ext cx="125587" cy="27709"/>
            </a:xfrm>
            <a:custGeom>
              <a:avLst/>
              <a:gdLst>
                <a:gd name="connsiteX0" fmla="*/ 8762 w 125587"/>
                <a:gd name="connsiteY0" fmla="*/ 27710 h 27709"/>
                <a:gd name="connsiteX1" fmla="*/ 116825 w 125587"/>
                <a:gd name="connsiteY1" fmla="*/ 27710 h 27709"/>
                <a:gd name="connsiteX2" fmla="*/ 125587 w 125587"/>
                <a:gd name="connsiteY2" fmla="*/ 18959 h 27709"/>
                <a:gd name="connsiteX3" fmla="*/ 125587 w 125587"/>
                <a:gd name="connsiteY3" fmla="*/ 8750 h 27709"/>
                <a:gd name="connsiteX4" fmla="*/ 116825 w 125587"/>
                <a:gd name="connsiteY4" fmla="*/ 0 h 27709"/>
                <a:gd name="connsiteX5" fmla="*/ 8762 w 125587"/>
                <a:gd name="connsiteY5" fmla="*/ 0 h 27709"/>
                <a:gd name="connsiteX6" fmla="*/ 0 w 125587"/>
                <a:gd name="connsiteY6" fmla="*/ 8750 h 27709"/>
                <a:gd name="connsiteX7" fmla="*/ 0 w 125587"/>
                <a:gd name="connsiteY7" fmla="*/ 18959 h 27709"/>
                <a:gd name="connsiteX8" fmla="*/ 8762 w 125587"/>
                <a:gd name="connsiteY8" fmla="*/ 27710 h 2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87" h="27709">
                  <a:moveTo>
                    <a:pt x="8762" y="27710"/>
                  </a:moveTo>
                  <a:lnTo>
                    <a:pt x="116825" y="27710"/>
                  </a:lnTo>
                  <a:cubicBezTo>
                    <a:pt x="121206" y="27710"/>
                    <a:pt x="125587" y="23334"/>
                    <a:pt x="125587" y="18959"/>
                  </a:cubicBezTo>
                  <a:lnTo>
                    <a:pt x="125587" y="8750"/>
                  </a:lnTo>
                  <a:cubicBezTo>
                    <a:pt x="125587" y="4375"/>
                    <a:pt x="121206" y="0"/>
                    <a:pt x="116825" y="0"/>
                  </a:cubicBezTo>
                  <a:lnTo>
                    <a:pt x="8762" y="0"/>
                  </a:lnTo>
                  <a:cubicBezTo>
                    <a:pt x="4381" y="0"/>
                    <a:pt x="0" y="4375"/>
                    <a:pt x="0" y="8750"/>
                  </a:cubicBezTo>
                  <a:lnTo>
                    <a:pt x="0" y="18959"/>
                  </a:lnTo>
                  <a:cubicBezTo>
                    <a:pt x="0" y="23334"/>
                    <a:pt x="4381" y="27710"/>
                    <a:pt x="8762" y="27710"/>
                  </a:cubicBezTo>
                  <a:close/>
                </a:path>
              </a:pathLst>
            </a:custGeom>
            <a:solidFill>
              <a:srgbClr val="88D1DA"/>
            </a:solidFill>
            <a:ln w="1459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EBCAE2F7-AFAC-D2AE-4B0B-75E9D9EFDFE7}"/>
                </a:ext>
              </a:extLst>
            </p:cNvPr>
            <p:cNvSpPr/>
            <p:nvPr/>
          </p:nvSpPr>
          <p:spPr>
            <a:xfrm>
              <a:off x="5668179" y="5009131"/>
              <a:ext cx="125870" cy="27709"/>
            </a:xfrm>
            <a:custGeom>
              <a:avLst/>
              <a:gdLst>
                <a:gd name="connsiteX0" fmla="*/ 9045 w 125870"/>
                <a:gd name="connsiteY0" fmla="*/ 27710 h 27709"/>
                <a:gd name="connsiteX1" fmla="*/ 117108 w 125870"/>
                <a:gd name="connsiteY1" fmla="*/ 27710 h 27709"/>
                <a:gd name="connsiteX2" fmla="*/ 125870 w 125870"/>
                <a:gd name="connsiteY2" fmla="*/ 18959 h 27709"/>
                <a:gd name="connsiteX3" fmla="*/ 125870 w 125870"/>
                <a:gd name="connsiteY3" fmla="*/ 8750 h 27709"/>
                <a:gd name="connsiteX4" fmla="*/ 117108 w 125870"/>
                <a:gd name="connsiteY4" fmla="*/ 0 h 27709"/>
                <a:gd name="connsiteX5" fmla="*/ 9045 w 125870"/>
                <a:gd name="connsiteY5" fmla="*/ 0 h 27709"/>
                <a:gd name="connsiteX6" fmla="*/ 283 w 125870"/>
                <a:gd name="connsiteY6" fmla="*/ 8750 h 27709"/>
                <a:gd name="connsiteX7" fmla="*/ 283 w 125870"/>
                <a:gd name="connsiteY7" fmla="*/ 18959 h 27709"/>
                <a:gd name="connsiteX8" fmla="*/ 9045 w 125870"/>
                <a:gd name="connsiteY8" fmla="*/ 27710 h 2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870" h="27709">
                  <a:moveTo>
                    <a:pt x="9045" y="27710"/>
                  </a:moveTo>
                  <a:lnTo>
                    <a:pt x="117108" y="27710"/>
                  </a:lnTo>
                  <a:cubicBezTo>
                    <a:pt x="121489" y="27710"/>
                    <a:pt x="125870" y="23334"/>
                    <a:pt x="125870" y="18959"/>
                  </a:cubicBezTo>
                  <a:lnTo>
                    <a:pt x="125870" y="8750"/>
                  </a:lnTo>
                  <a:cubicBezTo>
                    <a:pt x="125870" y="4375"/>
                    <a:pt x="121489" y="0"/>
                    <a:pt x="117108" y="0"/>
                  </a:cubicBezTo>
                  <a:lnTo>
                    <a:pt x="9045" y="0"/>
                  </a:lnTo>
                  <a:cubicBezTo>
                    <a:pt x="4664" y="0"/>
                    <a:pt x="283" y="4375"/>
                    <a:pt x="283" y="8750"/>
                  </a:cubicBezTo>
                  <a:lnTo>
                    <a:pt x="283" y="18959"/>
                  </a:lnTo>
                  <a:cubicBezTo>
                    <a:pt x="-1177" y="23334"/>
                    <a:pt x="3204" y="27710"/>
                    <a:pt x="9045" y="27710"/>
                  </a:cubicBezTo>
                  <a:close/>
                </a:path>
              </a:pathLst>
            </a:custGeom>
            <a:solidFill>
              <a:srgbClr val="88D1DA"/>
            </a:solidFill>
            <a:ln w="14590" cap="flat">
              <a:noFill/>
              <a:prstDash val="solid"/>
              <a:miter/>
            </a:ln>
          </p:spPr>
          <p:txBody>
            <a:bodyPr rtlCol="0" anchor="ctr"/>
            <a:lstStyle/>
            <a:p>
              <a:endParaRPr lang="en-US"/>
            </a:p>
          </p:txBody>
        </p:sp>
      </p:grpSp>
      <p:sp>
        <p:nvSpPr>
          <p:cNvPr id="21" name="Text Placeholder 20">
            <a:extLst>
              <a:ext uri="{FF2B5EF4-FFF2-40B4-BE49-F238E27FC236}">
                <a16:creationId xmlns:a16="http://schemas.microsoft.com/office/drawing/2014/main" id="{E184441E-40B7-7DDB-3FAF-3D168B8830AE}"/>
              </a:ext>
            </a:extLst>
          </p:cNvPr>
          <p:cNvSpPr>
            <a:spLocks noGrp="1"/>
          </p:cNvSpPr>
          <p:nvPr>
            <p:ph type="body" sz="quarter" idx="61"/>
          </p:nvPr>
        </p:nvSpPr>
        <p:spPr>
          <a:xfrm>
            <a:off x="1253067" y="815959"/>
            <a:ext cx="4326467" cy="1419242"/>
          </a:xfrm>
        </p:spPr>
        <p:txBody>
          <a:bodyPr/>
          <a:lstStyle/>
          <a:p>
            <a:r>
              <a:rPr lang="en-US" sz="2400" dirty="0"/>
              <a:t>MODULE 1</a:t>
            </a:r>
            <a:endParaRPr lang="en-GB" sz="2400" dirty="0"/>
          </a:p>
          <a:p>
            <a:r>
              <a:rPr lang="en-GB" sz="1800" dirty="0"/>
              <a:t>INTRODUCTION TO THE COMM UNITY</a:t>
            </a:r>
          </a:p>
          <a:p>
            <a:r>
              <a:rPr lang="en-GB" sz="1800" dirty="0"/>
              <a:t>BROADCASTING SECTOR</a:t>
            </a:r>
            <a:endParaRPr lang="en-US" sz="1800" dirty="0"/>
          </a:p>
        </p:txBody>
      </p:sp>
      <p:sp>
        <p:nvSpPr>
          <p:cNvPr id="9" name="TextBox 8">
            <a:extLst>
              <a:ext uri="{FF2B5EF4-FFF2-40B4-BE49-F238E27FC236}">
                <a16:creationId xmlns:a16="http://schemas.microsoft.com/office/drawing/2014/main" id="{EFE0C592-4D3F-3298-FF1B-E46BA8C3CC36}"/>
              </a:ext>
            </a:extLst>
          </p:cNvPr>
          <p:cNvSpPr txBox="1"/>
          <p:nvPr/>
        </p:nvSpPr>
        <p:spPr>
          <a:xfrm>
            <a:off x="3669682" y="6564427"/>
            <a:ext cx="3547534" cy="2677656"/>
          </a:xfrm>
          <a:prstGeom prst="rect">
            <a:avLst/>
          </a:prstGeom>
          <a:noFill/>
        </p:spPr>
        <p:txBody>
          <a:bodyPr wrap="square" rtlCol="0">
            <a:spAutoFit/>
          </a:bodyPr>
          <a:lstStyle/>
          <a:p>
            <a:r>
              <a:rPr lang="en-GB" sz="1200" dirty="0"/>
              <a:t>This module aims to equip participants with a</a:t>
            </a:r>
          </a:p>
          <a:p>
            <a:r>
              <a:rPr lang="en-GB" sz="1200" dirty="0"/>
              <a:t>comprehensive understanding of</a:t>
            </a:r>
          </a:p>
          <a:p>
            <a:r>
              <a:rPr lang="en-GB" sz="1200" dirty="0"/>
              <a:t>Community broadcasting. By the end of the module,</a:t>
            </a:r>
          </a:p>
          <a:p>
            <a:r>
              <a:rPr lang="en-GB" sz="1200" dirty="0"/>
              <a:t>participants will be able to define community</a:t>
            </a:r>
          </a:p>
          <a:p>
            <a:r>
              <a:rPr lang="en-GB" sz="1200" dirty="0"/>
              <a:t>broadcasting, recognize its impact on civic</a:t>
            </a:r>
          </a:p>
          <a:p>
            <a:r>
              <a:rPr lang="en-GB" sz="1200" dirty="0"/>
              <a:t>engagement, categorize various broadcasting</a:t>
            </a:r>
          </a:p>
          <a:p>
            <a:r>
              <a:rPr lang="en-GB" sz="1200" dirty="0"/>
              <a:t>types appreciate its role in non-formal</a:t>
            </a:r>
          </a:p>
          <a:p>
            <a:r>
              <a:rPr lang="en-GB" sz="1200" dirty="0"/>
              <a:t>education, and draw insights from real</a:t>
            </a:r>
          </a:p>
          <a:p>
            <a:r>
              <a:rPr lang="en-GB" sz="1200" dirty="0"/>
              <a:t>-world case studies.</a:t>
            </a:r>
          </a:p>
          <a:p>
            <a:endParaRPr lang="en-GB" sz="1200" dirty="0"/>
          </a:p>
          <a:p>
            <a:r>
              <a:rPr lang="en-GB" sz="1200" dirty="0"/>
              <a:t>The interactive short quiz serves as a tool for</a:t>
            </a:r>
          </a:p>
          <a:p>
            <a:r>
              <a:rPr lang="en-GB" sz="1200" dirty="0"/>
              <a:t>reinforcing knowledge and assessing</a:t>
            </a:r>
          </a:p>
          <a:p>
            <a:r>
              <a:rPr lang="en-GB" sz="1200" dirty="0"/>
              <a:t>comprehension, ensuring a well-rounded</a:t>
            </a:r>
          </a:p>
          <a:p>
            <a:r>
              <a:rPr lang="en-GB" sz="1200" dirty="0"/>
              <a:t>learning experience.</a:t>
            </a:r>
          </a:p>
        </p:txBody>
      </p:sp>
      <p:pic>
        <p:nvPicPr>
          <p:cNvPr id="11" name="Picture 10" descr="A person smiling at the camera&#10;&#10;Description automatically generated">
            <a:extLst>
              <a:ext uri="{FF2B5EF4-FFF2-40B4-BE49-F238E27FC236}">
                <a16:creationId xmlns:a16="http://schemas.microsoft.com/office/drawing/2014/main" id="{B1728C78-2136-EFC9-3CED-3F8DE70774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80000"/>
            <a:ext cx="3547534" cy="5611813"/>
          </a:xfrm>
          <a:prstGeom prst="rect">
            <a:avLst/>
          </a:prstGeom>
        </p:spPr>
      </p:pic>
    </p:spTree>
    <p:extLst>
      <p:ext uri="{BB962C8B-B14F-4D97-AF65-F5344CB8AC3E}">
        <p14:creationId xmlns:p14="http://schemas.microsoft.com/office/powerpoint/2010/main" val="27995571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D2D913-3BDB-6C36-3110-EABAA006FE62}"/>
              </a:ext>
            </a:extLst>
          </p:cNvPr>
          <p:cNvSpPr>
            <a:spLocks noGrp="1"/>
          </p:cNvSpPr>
          <p:nvPr>
            <p:ph type="body" sz="quarter" idx="61"/>
          </p:nvPr>
        </p:nvSpPr>
        <p:spPr>
          <a:xfrm>
            <a:off x="-9335" y="270933"/>
            <a:ext cx="4581335" cy="1236133"/>
          </a:xfrm>
        </p:spPr>
        <p:txBody>
          <a:bodyPr/>
          <a:lstStyle/>
          <a:p>
            <a:r>
              <a:rPr lang="en-IE" sz="2400" dirty="0"/>
              <a:t>MODULE 2</a:t>
            </a:r>
          </a:p>
          <a:p>
            <a:r>
              <a:rPr lang="en-GB" sz="1800" dirty="0"/>
              <a:t>TECHNICAL SKILLS FOR COMMUNITY </a:t>
            </a:r>
          </a:p>
          <a:p>
            <a:r>
              <a:rPr lang="en-GB" sz="1800" dirty="0"/>
              <a:t>RADIO AND PODCASTING</a:t>
            </a:r>
            <a:endParaRPr lang="en-IE" sz="1800" dirty="0"/>
          </a:p>
        </p:txBody>
      </p:sp>
      <p:sp>
        <p:nvSpPr>
          <p:cNvPr id="3" name="Text Placeholder 2">
            <a:extLst>
              <a:ext uri="{FF2B5EF4-FFF2-40B4-BE49-F238E27FC236}">
                <a16:creationId xmlns:a16="http://schemas.microsoft.com/office/drawing/2014/main" id="{D7C31217-2C74-2265-2A23-CA1ECB20D609}"/>
              </a:ext>
            </a:extLst>
          </p:cNvPr>
          <p:cNvSpPr>
            <a:spLocks noGrp="1"/>
          </p:cNvSpPr>
          <p:nvPr>
            <p:ph type="body" sz="quarter" idx="64"/>
          </p:nvPr>
        </p:nvSpPr>
        <p:spPr>
          <a:xfrm>
            <a:off x="553724" y="1768476"/>
            <a:ext cx="5949052" cy="3150657"/>
          </a:xfrm>
        </p:spPr>
        <p:txBody>
          <a:bodyPr/>
          <a:lstStyle/>
          <a:p>
            <a:r>
              <a:rPr lang="en-GB" sz="1200" dirty="0"/>
              <a:t>This module aims to provide learners with a comprehensive insight into the technical skills needed in the community broadcasting sector. Participants will build foundational knowledge and practical skills vital to the industry through a detailed exploration of necessary equipment and hands-on engagement with streaming technologies.</a:t>
            </a:r>
          </a:p>
          <a:p>
            <a:endParaRPr lang="en-GB" sz="1200" dirty="0"/>
          </a:p>
          <a:p>
            <a:r>
              <a:rPr lang="en-GB" sz="1200" dirty="0"/>
              <a:t>By the end of this lesson, learners will gain know-how in managing web radio channels using platforms like a speaker, recording and editing video podcasts, and utilizing appropriate microphone techniques for podcast production.</a:t>
            </a:r>
          </a:p>
          <a:p>
            <a:r>
              <a:rPr lang="en-GB" sz="1200" dirty="0"/>
              <a:t>The interactive content in this module and a short quiz are designed to facilitate active engagement.</a:t>
            </a:r>
            <a:endParaRPr lang="en-IE" sz="1200" dirty="0"/>
          </a:p>
        </p:txBody>
      </p:sp>
      <p:sp>
        <p:nvSpPr>
          <p:cNvPr id="4" name="Slide Number Placeholder 3">
            <a:extLst>
              <a:ext uri="{FF2B5EF4-FFF2-40B4-BE49-F238E27FC236}">
                <a16:creationId xmlns:a16="http://schemas.microsoft.com/office/drawing/2014/main" id="{4C0ED605-EA94-A011-9648-708F560E46B2}"/>
              </a:ext>
            </a:extLst>
          </p:cNvPr>
          <p:cNvSpPr>
            <a:spLocks noGrp="1"/>
          </p:cNvSpPr>
          <p:nvPr>
            <p:ph type="sldNum" sz="quarter" idx="4"/>
          </p:nvPr>
        </p:nvSpPr>
        <p:spPr/>
        <p:txBody>
          <a:bodyPr/>
          <a:lstStyle/>
          <a:p>
            <a:fld id="{9C527BFA-2C0E-4CEC-B6A5-913A56FEF4B4}" type="slidenum">
              <a:rPr lang="fr-CA" smtClean="0"/>
              <a:pPr/>
              <a:t>18</a:t>
            </a:fld>
            <a:endParaRPr lang="fr-CA" dirty="0"/>
          </a:p>
        </p:txBody>
      </p:sp>
      <p:pic>
        <p:nvPicPr>
          <p:cNvPr id="10" name="Picture 9" descr="A group of women talking to each other&#10;&#10;Description automatically generated">
            <a:extLst>
              <a:ext uri="{FF2B5EF4-FFF2-40B4-BE49-F238E27FC236}">
                <a16:creationId xmlns:a16="http://schemas.microsoft.com/office/drawing/2014/main" id="{4920F660-0B21-02EC-F9DF-BA1BE64DA7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166" y="5706533"/>
            <a:ext cx="6744168" cy="4800600"/>
          </a:xfrm>
          <a:prstGeom prst="rect">
            <a:avLst/>
          </a:prstGeom>
        </p:spPr>
      </p:pic>
      <p:pic>
        <p:nvPicPr>
          <p:cNvPr id="12" name="Graphic 11" descr="Headphones with solid fill">
            <a:extLst>
              <a:ext uri="{FF2B5EF4-FFF2-40B4-BE49-F238E27FC236}">
                <a16:creationId xmlns:a16="http://schemas.microsoft.com/office/drawing/2014/main" id="{64000FD9-5D7E-6F46-BC91-1D0F3FBC05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72000" y="3479800"/>
            <a:ext cx="1290638" cy="1439333"/>
          </a:xfrm>
          <a:prstGeom prst="rect">
            <a:avLst/>
          </a:prstGeom>
        </p:spPr>
      </p:pic>
    </p:spTree>
    <p:extLst>
      <p:ext uri="{BB962C8B-B14F-4D97-AF65-F5344CB8AC3E}">
        <p14:creationId xmlns:p14="http://schemas.microsoft.com/office/powerpoint/2010/main" val="21115787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83E48-719F-2F66-BF41-47385D4C59E0}"/>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BD215545-C34A-563F-4738-316288793CDF}"/>
              </a:ext>
            </a:extLst>
          </p:cNvPr>
          <p:cNvSpPr>
            <a:spLocks noGrp="1"/>
          </p:cNvSpPr>
          <p:nvPr>
            <p:ph type="body" sz="quarter" idx="30"/>
          </p:nvPr>
        </p:nvSpPr>
        <p:spPr>
          <a:xfrm>
            <a:off x="706315" y="232774"/>
            <a:ext cx="6599989" cy="747096"/>
          </a:xfrm>
        </p:spPr>
        <p:txBody>
          <a:bodyPr/>
          <a:lstStyle/>
          <a:p>
            <a:r>
              <a:rPr lang="en-US" sz="2400" dirty="0"/>
              <a:t>MODULE 3 </a:t>
            </a:r>
          </a:p>
          <a:p>
            <a:r>
              <a:rPr lang="en-GB" sz="1800" dirty="0"/>
              <a:t>CONTENT PREPARATION AND MANAGEMENT </a:t>
            </a:r>
          </a:p>
          <a:p>
            <a:r>
              <a:rPr lang="en-GB" sz="1800" dirty="0"/>
              <a:t>FOR THE RADIO AND PODCASTING</a:t>
            </a:r>
            <a:endParaRPr lang="en-US" sz="1800" dirty="0"/>
          </a:p>
          <a:p>
            <a:endParaRPr lang="en-US" dirty="0"/>
          </a:p>
        </p:txBody>
      </p:sp>
      <p:sp>
        <p:nvSpPr>
          <p:cNvPr id="7" name="Text Placeholder 6">
            <a:extLst>
              <a:ext uri="{FF2B5EF4-FFF2-40B4-BE49-F238E27FC236}">
                <a16:creationId xmlns:a16="http://schemas.microsoft.com/office/drawing/2014/main" id="{9878D2E9-A502-3FDA-935F-A40542B7EE22}"/>
              </a:ext>
            </a:extLst>
          </p:cNvPr>
          <p:cNvSpPr>
            <a:spLocks noGrp="1"/>
          </p:cNvSpPr>
          <p:nvPr>
            <p:ph type="body" sz="quarter" idx="47"/>
          </p:nvPr>
        </p:nvSpPr>
        <p:spPr>
          <a:xfrm>
            <a:off x="706315" y="1481666"/>
            <a:ext cx="6599989" cy="1278467"/>
          </a:xfrm>
        </p:spPr>
        <p:txBody>
          <a:bodyPr/>
          <a:lstStyle/>
          <a:p>
            <a:r>
              <a:rPr lang="en-GB" sz="1200" dirty="0"/>
              <a:t>This Module aims to enhance communication skills and raise awareness of both personal and community experiences. </a:t>
            </a:r>
          </a:p>
          <a:p>
            <a:r>
              <a:rPr lang="en-GB" sz="1200" dirty="0"/>
              <a:t>The interactive content available in this module and a short quiz are designed to facilitate active engagement and assess the grasp of the course content, fostering a well-rounded learning experience.</a:t>
            </a:r>
            <a:endParaRPr lang="en-US" sz="1200" dirty="0"/>
          </a:p>
        </p:txBody>
      </p:sp>
      <p:sp>
        <p:nvSpPr>
          <p:cNvPr id="8" name="Text Placeholder 7">
            <a:extLst>
              <a:ext uri="{FF2B5EF4-FFF2-40B4-BE49-F238E27FC236}">
                <a16:creationId xmlns:a16="http://schemas.microsoft.com/office/drawing/2014/main" id="{85B9AC8D-D623-BC40-B42C-6109F5283D70}"/>
              </a:ext>
            </a:extLst>
          </p:cNvPr>
          <p:cNvSpPr>
            <a:spLocks noGrp="1"/>
          </p:cNvSpPr>
          <p:nvPr>
            <p:ph type="body" sz="quarter" idx="48"/>
          </p:nvPr>
        </p:nvSpPr>
        <p:spPr>
          <a:xfrm>
            <a:off x="479843" y="2920948"/>
            <a:ext cx="6599988" cy="3746551"/>
          </a:xfrm>
        </p:spPr>
        <p:txBody>
          <a:bodyPr/>
          <a:lstStyle/>
          <a:p>
            <a:endParaRPr lang="en-GB" dirty="0"/>
          </a:p>
          <a:p>
            <a:r>
              <a:rPr lang="en-GB" sz="2400" b="1" dirty="0"/>
              <a:t>MODULE 4</a:t>
            </a:r>
          </a:p>
          <a:p>
            <a:endParaRPr lang="en-GB" dirty="0"/>
          </a:p>
          <a:p>
            <a:r>
              <a:rPr lang="en-GB" sz="1800" b="1" dirty="0"/>
              <a:t>SOFT SKILLS IN COMMUNITY</a:t>
            </a:r>
          </a:p>
          <a:p>
            <a:r>
              <a:rPr lang="en-GB" sz="1800" b="1" dirty="0"/>
              <a:t>BROADCASTING SETTING</a:t>
            </a:r>
          </a:p>
          <a:p>
            <a:endParaRPr lang="en-GB" sz="1800" b="1" dirty="0"/>
          </a:p>
          <a:p>
            <a:r>
              <a:rPr lang="en-GB" sz="1200" dirty="0"/>
              <a:t>Our aim is to equip learners with soft skills required for a community broadcasting setting. We will learn how to articulate ideas, engage with diverse audiences, and foster open dialogues, promote inclusivity, enhance empathy and sensitivity, and improve your general communication skills crucial for community radio.</a:t>
            </a:r>
          </a:p>
          <a:p>
            <a:endParaRPr lang="en-GB" sz="1200" dirty="0"/>
          </a:p>
          <a:p>
            <a:r>
              <a:rPr lang="en-GB" sz="1200" dirty="0"/>
              <a:t>Learners will gain know-how in communicating a clear message of inclusion in radio channels and video podcasts.</a:t>
            </a:r>
          </a:p>
          <a:p>
            <a:endParaRPr lang="en-GB" sz="1200" dirty="0"/>
          </a:p>
          <a:p>
            <a:r>
              <a:rPr lang="en-GB" sz="1200" dirty="0"/>
              <a:t>The interactive content is available with this module and a short exercise, both designed to facilitate active, engagement and assess the grasp of the course content, fostering a well-rounded learning experience.</a:t>
            </a:r>
            <a:endParaRPr lang="en-US" sz="1200" dirty="0"/>
          </a:p>
        </p:txBody>
      </p:sp>
      <p:sp>
        <p:nvSpPr>
          <p:cNvPr id="4" name="Slide Number Placeholder 3">
            <a:extLst>
              <a:ext uri="{FF2B5EF4-FFF2-40B4-BE49-F238E27FC236}">
                <a16:creationId xmlns:a16="http://schemas.microsoft.com/office/drawing/2014/main" id="{941C9EE8-90E7-27FC-703B-E3DA24ACEAB5}"/>
              </a:ext>
            </a:extLst>
          </p:cNvPr>
          <p:cNvSpPr>
            <a:spLocks noGrp="1"/>
          </p:cNvSpPr>
          <p:nvPr>
            <p:ph type="sldNum" sz="quarter" idx="4"/>
          </p:nvPr>
        </p:nvSpPr>
        <p:spPr/>
        <p:txBody>
          <a:bodyPr/>
          <a:lstStyle/>
          <a:p>
            <a:fld id="{9C527BFA-2C0E-4CEC-B6A5-913A56FEF4B4}" type="slidenum">
              <a:rPr lang="fr-CA" smtClean="0"/>
              <a:pPr/>
              <a:t>19</a:t>
            </a:fld>
            <a:endParaRPr lang="fr-CA" dirty="0"/>
          </a:p>
        </p:txBody>
      </p:sp>
      <p:pic>
        <p:nvPicPr>
          <p:cNvPr id="9" name="Picture Placeholder 8">
            <a:extLst>
              <a:ext uri="{FF2B5EF4-FFF2-40B4-BE49-F238E27FC236}">
                <a16:creationId xmlns:a16="http://schemas.microsoft.com/office/drawing/2014/main" id="{4AB4A91A-F417-48F0-B266-690AF064B71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3471" b="3471"/>
          <a:stretch/>
        </p:blipFill>
        <p:spPr/>
      </p:pic>
    </p:spTree>
    <p:extLst>
      <p:ext uri="{BB962C8B-B14F-4D97-AF65-F5344CB8AC3E}">
        <p14:creationId xmlns:p14="http://schemas.microsoft.com/office/powerpoint/2010/main" val="2072514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5725E20-5B16-FE16-E92D-502AB819A5E2}"/>
              </a:ext>
            </a:extLst>
          </p:cNvPr>
          <p:cNvSpPr>
            <a:spLocks noGrp="1"/>
          </p:cNvSpPr>
          <p:nvPr>
            <p:ph type="body" sz="quarter" idx="11"/>
          </p:nvPr>
        </p:nvSpPr>
        <p:spPr/>
        <p:txBody>
          <a:bodyPr/>
          <a:lstStyle/>
          <a:p>
            <a:r>
              <a:rPr lang="en-US" dirty="0"/>
              <a:t>01</a:t>
            </a:r>
          </a:p>
        </p:txBody>
      </p:sp>
      <p:sp>
        <p:nvSpPr>
          <p:cNvPr id="15" name="Text Placeholder 14">
            <a:extLst>
              <a:ext uri="{FF2B5EF4-FFF2-40B4-BE49-F238E27FC236}">
                <a16:creationId xmlns:a16="http://schemas.microsoft.com/office/drawing/2014/main" id="{57F5F4FB-150B-219B-0DAC-1F8EBE50B772}"/>
              </a:ext>
            </a:extLst>
          </p:cNvPr>
          <p:cNvSpPr>
            <a:spLocks noGrp="1"/>
          </p:cNvSpPr>
          <p:nvPr>
            <p:ph type="body" sz="quarter" idx="49"/>
          </p:nvPr>
        </p:nvSpPr>
        <p:spPr/>
        <p:txBody>
          <a:bodyPr/>
          <a:lstStyle/>
          <a:p>
            <a:r>
              <a:rPr lang="en-US" dirty="0"/>
              <a:t>Background</a:t>
            </a:r>
          </a:p>
        </p:txBody>
      </p:sp>
      <p:sp>
        <p:nvSpPr>
          <p:cNvPr id="7" name="Text Placeholder 6">
            <a:extLst>
              <a:ext uri="{FF2B5EF4-FFF2-40B4-BE49-F238E27FC236}">
                <a16:creationId xmlns:a16="http://schemas.microsoft.com/office/drawing/2014/main" id="{DCB2CF03-9C25-55C9-EFD7-5C9CBDF345B1}"/>
              </a:ext>
            </a:extLst>
          </p:cNvPr>
          <p:cNvSpPr>
            <a:spLocks noGrp="1"/>
          </p:cNvSpPr>
          <p:nvPr>
            <p:ph type="body" sz="quarter" idx="13"/>
          </p:nvPr>
        </p:nvSpPr>
        <p:spPr/>
        <p:txBody>
          <a:bodyPr/>
          <a:lstStyle/>
          <a:p>
            <a:r>
              <a:rPr lang="en-US" dirty="0"/>
              <a:t>02</a:t>
            </a:r>
          </a:p>
        </p:txBody>
      </p:sp>
      <p:sp>
        <p:nvSpPr>
          <p:cNvPr id="8" name="Text Placeholder 7">
            <a:extLst>
              <a:ext uri="{FF2B5EF4-FFF2-40B4-BE49-F238E27FC236}">
                <a16:creationId xmlns:a16="http://schemas.microsoft.com/office/drawing/2014/main" id="{0AE0475B-7B71-E7D7-A1A0-DDB4B88CDB72}"/>
              </a:ext>
            </a:extLst>
          </p:cNvPr>
          <p:cNvSpPr>
            <a:spLocks noGrp="1"/>
          </p:cNvSpPr>
          <p:nvPr>
            <p:ph type="body" sz="quarter" idx="14"/>
          </p:nvPr>
        </p:nvSpPr>
        <p:spPr>
          <a:xfrm>
            <a:off x="3144635" y="3810077"/>
            <a:ext cx="3629545" cy="293549"/>
          </a:xfrm>
        </p:spPr>
        <p:txBody>
          <a:bodyPr/>
          <a:lstStyle/>
          <a:p>
            <a:r>
              <a:rPr lang="en-GB" dirty="0"/>
              <a:t>Learning Programme</a:t>
            </a:r>
            <a:endParaRPr lang="en-US" dirty="0"/>
          </a:p>
        </p:txBody>
      </p:sp>
      <p:sp>
        <p:nvSpPr>
          <p:cNvPr id="9" name="Text Placeholder 8">
            <a:extLst>
              <a:ext uri="{FF2B5EF4-FFF2-40B4-BE49-F238E27FC236}">
                <a16:creationId xmlns:a16="http://schemas.microsoft.com/office/drawing/2014/main" id="{6B123D40-8283-D757-BCC7-02E679F9A671}"/>
              </a:ext>
            </a:extLst>
          </p:cNvPr>
          <p:cNvSpPr>
            <a:spLocks noGrp="1"/>
          </p:cNvSpPr>
          <p:nvPr>
            <p:ph type="body" sz="quarter" idx="15"/>
          </p:nvPr>
        </p:nvSpPr>
        <p:spPr/>
        <p:txBody>
          <a:bodyPr/>
          <a:lstStyle/>
          <a:p>
            <a:r>
              <a:rPr lang="en-US" dirty="0"/>
              <a:t>03</a:t>
            </a:r>
          </a:p>
        </p:txBody>
      </p:sp>
      <p:sp>
        <p:nvSpPr>
          <p:cNvPr id="11" name="Text Placeholder 10">
            <a:extLst>
              <a:ext uri="{FF2B5EF4-FFF2-40B4-BE49-F238E27FC236}">
                <a16:creationId xmlns:a16="http://schemas.microsoft.com/office/drawing/2014/main" id="{67F89B9F-D1D0-3FAC-A7CE-F379D97D5F89}"/>
              </a:ext>
            </a:extLst>
          </p:cNvPr>
          <p:cNvSpPr>
            <a:spLocks noGrp="1"/>
          </p:cNvSpPr>
          <p:nvPr>
            <p:ph type="body" sz="quarter" idx="19"/>
          </p:nvPr>
        </p:nvSpPr>
        <p:spPr/>
        <p:txBody>
          <a:bodyPr/>
          <a:lstStyle/>
          <a:p>
            <a:r>
              <a:rPr lang="en-US" dirty="0"/>
              <a:t>Learners</a:t>
            </a:r>
          </a:p>
        </p:txBody>
      </p:sp>
      <p:sp>
        <p:nvSpPr>
          <p:cNvPr id="10" name="Text Placeholder 9">
            <a:extLst>
              <a:ext uri="{FF2B5EF4-FFF2-40B4-BE49-F238E27FC236}">
                <a16:creationId xmlns:a16="http://schemas.microsoft.com/office/drawing/2014/main" id="{7820261F-4B7A-C61D-592E-9ADBA015AE9E}"/>
              </a:ext>
            </a:extLst>
          </p:cNvPr>
          <p:cNvSpPr>
            <a:spLocks noGrp="1"/>
          </p:cNvSpPr>
          <p:nvPr>
            <p:ph type="body" sz="quarter" idx="17"/>
          </p:nvPr>
        </p:nvSpPr>
        <p:spPr/>
        <p:txBody>
          <a:bodyPr/>
          <a:lstStyle/>
          <a:p>
            <a:r>
              <a:rPr lang="en-US" dirty="0"/>
              <a:t>04</a:t>
            </a:r>
          </a:p>
        </p:txBody>
      </p:sp>
      <p:sp>
        <p:nvSpPr>
          <p:cNvPr id="12" name="Text Placeholder 11">
            <a:extLst>
              <a:ext uri="{FF2B5EF4-FFF2-40B4-BE49-F238E27FC236}">
                <a16:creationId xmlns:a16="http://schemas.microsoft.com/office/drawing/2014/main" id="{32FFEA06-B676-F2F6-68D9-D26B43C1B514}"/>
              </a:ext>
            </a:extLst>
          </p:cNvPr>
          <p:cNvSpPr>
            <a:spLocks noGrp="1"/>
          </p:cNvSpPr>
          <p:nvPr>
            <p:ph type="body" sz="quarter" idx="20"/>
          </p:nvPr>
        </p:nvSpPr>
        <p:spPr/>
        <p:txBody>
          <a:bodyPr/>
          <a:lstStyle/>
          <a:p>
            <a:r>
              <a:rPr lang="en-US" dirty="0"/>
              <a:t>About this Guide</a:t>
            </a:r>
          </a:p>
        </p:txBody>
      </p:sp>
      <p:sp>
        <p:nvSpPr>
          <p:cNvPr id="13" name="Text Placeholder 12">
            <a:extLst>
              <a:ext uri="{FF2B5EF4-FFF2-40B4-BE49-F238E27FC236}">
                <a16:creationId xmlns:a16="http://schemas.microsoft.com/office/drawing/2014/main" id="{E30D0257-F485-9558-916F-970C10537F5B}"/>
              </a:ext>
            </a:extLst>
          </p:cNvPr>
          <p:cNvSpPr>
            <a:spLocks noGrp="1"/>
          </p:cNvSpPr>
          <p:nvPr>
            <p:ph type="body" sz="quarter" idx="21"/>
          </p:nvPr>
        </p:nvSpPr>
        <p:spPr/>
        <p:txBody>
          <a:bodyPr/>
          <a:lstStyle/>
          <a:p>
            <a:r>
              <a:rPr lang="en-US" dirty="0"/>
              <a:t>05</a:t>
            </a:r>
          </a:p>
        </p:txBody>
      </p:sp>
      <p:sp>
        <p:nvSpPr>
          <p:cNvPr id="14" name="Text Placeholder 13">
            <a:extLst>
              <a:ext uri="{FF2B5EF4-FFF2-40B4-BE49-F238E27FC236}">
                <a16:creationId xmlns:a16="http://schemas.microsoft.com/office/drawing/2014/main" id="{092003E8-1908-9324-C590-2634EF526369}"/>
              </a:ext>
            </a:extLst>
          </p:cNvPr>
          <p:cNvSpPr>
            <a:spLocks noGrp="1"/>
          </p:cNvSpPr>
          <p:nvPr>
            <p:ph type="body" sz="quarter" idx="22"/>
          </p:nvPr>
        </p:nvSpPr>
        <p:spPr/>
        <p:txBody>
          <a:bodyPr/>
          <a:lstStyle/>
          <a:p>
            <a:r>
              <a:rPr lang="en-US" dirty="0"/>
              <a:t>Pedagogy</a:t>
            </a:r>
          </a:p>
        </p:txBody>
      </p:sp>
      <p:sp>
        <p:nvSpPr>
          <p:cNvPr id="16" name="Text Placeholder 15">
            <a:extLst>
              <a:ext uri="{FF2B5EF4-FFF2-40B4-BE49-F238E27FC236}">
                <a16:creationId xmlns:a16="http://schemas.microsoft.com/office/drawing/2014/main" id="{2FDE1B2F-395A-0B1B-F9DE-11C6C3269BFF}"/>
              </a:ext>
            </a:extLst>
          </p:cNvPr>
          <p:cNvSpPr>
            <a:spLocks noGrp="1"/>
          </p:cNvSpPr>
          <p:nvPr>
            <p:ph type="body" sz="quarter" idx="51"/>
          </p:nvPr>
        </p:nvSpPr>
        <p:spPr/>
        <p:txBody>
          <a:bodyPr/>
          <a:lstStyle/>
          <a:p>
            <a:r>
              <a:rPr lang="en-US" dirty="0"/>
              <a:t>06</a:t>
            </a:r>
          </a:p>
        </p:txBody>
      </p:sp>
      <p:sp>
        <p:nvSpPr>
          <p:cNvPr id="17" name="Text Placeholder 16">
            <a:extLst>
              <a:ext uri="{FF2B5EF4-FFF2-40B4-BE49-F238E27FC236}">
                <a16:creationId xmlns:a16="http://schemas.microsoft.com/office/drawing/2014/main" id="{540C8FCE-2658-990F-4E74-0CFAD938658D}"/>
              </a:ext>
            </a:extLst>
          </p:cNvPr>
          <p:cNvSpPr>
            <a:spLocks noGrp="1"/>
          </p:cNvSpPr>
          <p:nvPr>
            <p:ph type="body" sz="quarter" idx="52"/>
          </p:nvPr>
        </p:nvSpPr>
        <p:spPr/>
        <p:txBody>
          <a:bodyPr/>
          <a:lstStyle/>
          <a:p>
            <a:r>
              <a:rPr lang="en-US" dirty="0"/>
              <a:t>Project Partners</a:t>
            </a:r>
          </a:p>
        </p:txBody>
      </p:sp>
      <p:sp>
        <p:nvSpPr>
          <p:cNvPr id="18" name="Text Placeholder 17">
            <a:extLst>
              <a:ext uri="{FF2B5EF4-FFF2-40B4-BE49-F238E27FC236}">
                <a16:creationId xmlns:a16="http://schemas.microsoft.com/office/drawing/2014/main" id="{07955F43-63C7-AF43-96BE-1D17B83E76EC}"/>
              </a:ext>
            </a:extLst>
          </p:cNvPr>
          <p:cNvSpPr>
            <a:spLocks noGrp="1"/>
          </p:cNvSpPr>
          <p:nvPr>
            <p:ph type="body" sz="quarter" idx="53"/>
          </p:nvPr>
        </p:nvSpPr>
        <p:spPr/>
        <p:txBody>
          <a:bodyPr/>
          <a:lstStyle/>
          <a:p>
            <a:r>
              <a:rPr lang="en-US" dirty="0"/>
              <a:t>07</a:t>
            </a:r>
          </a:p>
        </p:txBody>
      </p:sp>
      <p:sp>
        <p:nvSpPr>
          <p:cNvPr id="22" name="Text Placeholder 21">
            <a:extLst>
              <a:ext uri="{FF2B5EF4-FFF2-40B4-BE49-F238E27FC236}">
                <a16:creationId xmlns:a16="http://schemas.microsoft.com/office/drawing/2014/main" id="{70ED9802-E811-8335-DC95-E3788915F322}"/>
              </a:ext>
            </a:extLst>
          </p:cNvPr>
          <p:cNvSpPr>
            <a:spLocks noGrp="1"/>
          </p:cNvSpPr>
          <p:nvPr>
            <p:ph type="body" sz="quarter" idx="54"/>
          </p:nvPr>
        </p:nvSpPr>
        <p:spPr/>
        <p:txBody>
          <a:bodyPr/>
          <a:lstStyle/>
          <a:p>
            <a:r>
              <a:rPr lang="en-US" dirty="0"/>
              <a:t>Final Words</a:t>
            </a:r>
          </a:p>
        </p:txBody>
      </p:sp>
      <p:sp>
        <p:nvSpPr>
          <p:cNvPr id="5" name="Slide Number Placeholder 4">
            <a:extLst>
              <a:ext uri="{FF2B5EF4-FFF2-40B4-BE49-F238E27FC236}">
                <a16:creationId xmlns:a16="http://schemas.microsoft.com/office/drawing/2014/main" id="{15286A1D-2740-8A56-E199-3BBA01697FAA}"/>
              </a:ext>
            </a:extLst>
          </p:cNvPr>
          <p:cNvSpPr>
            <a:spLocks noGrp="1"/>
          </p:cNvSpPr>
          <p:nvPr>
            <p:ph type="sldNum" sz="quarter" idx="4"/>
          </p:nvPr>
        </p:nvSpPr>
        <p:spPr/>
        <p:txBody>
          <a:bodyPr/>
          <a:lstStyle/>
          <a:p>
            <a:fld id="{9C527BFA-2C0E-4CEC-B6A5-913A56FEF4B4}" type="slidenum">
              <a:rPr lang="fr-CA" smtClean="0"/>
              <a:pPr/>
              <a:t>2</a:t>
            </a:fld>
            <a:endParaRPr lang="fr-CA" dirty="0"/>
          </a:p>
        </p:txBody>
      </p:sp>
      <p:sp>
        <p:nvSpPr>
          <p:cNvPr id="20" name="Text Placeholder 19">
            <a:extLst>
              <a:ext uri="{FF2B5EF4-FFF2-40B4-BE49-F238E27FC236}">
                <a16:creationId xmlns:a16="http://schemas.microsoft.com/office/drawing/2014/main" id="{F5977025-7265-5E0E-9108-08BD6436AD55}"/>
              </a:ext>
            </a:extLst>
          </p:cNvPr>
          <p:cNvSpPr>
            <a:spLocks noGrp="1"/>
          </p:cNvSpPr>
          <p:nvPr>
            <p:ph type="body" sz="quarter" idx="10"/>
          </p:nvPr>
        </p:nvSpPr>
        <p:spPr>
          <a:xfrm rot="16200000">
            <a:off x="-463403" y="2693287"/>
            <a:ext cx="4225188" cy="2341470"/>
          </a:xfrm>
          <a:prstGeom prst="rect">
            <a:avLst/>
          </a:prstGeom>
        </p:spPr>
        <p:txBody>
          <a:bodyPr/>
          <a:lstStyle/>
          <a:p>
            <a:r>
              <a:rPr lang="en-US" dirty="0"/>
              <a:t>CONTENTS</a:t>
            </a:r>
          </a:p>
        </p:txBody>
      </p:sp>
    </p:spTree>
    <p:extLst>
      <p:ext uri="{BB962C8B-B14F-4D97-AF65-F5344CB8AC3E}">
        <p14:creationId xmlns:p14="http://schemas.microsoft.com/office/powerpoint/2010/main" val="42058071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8292E6-55CB-3879-5EE5-0DC620F6F5C0}"/>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2E7172B-8A77-E7E0-3C20-E4666FE66F27}"/>
              </a:ext>
            </a:extLst>
          </p:cNvPr>
          <p:cNvSpPr>
            <a:spLocks noGrp="1"/>
          </p:cNvSpPr>
          <p:nvPr>
            <p:ph type="sldNum" sz="quarter" idx="4"/>
          </p:nvPr>
        </p:nvSpPr>
        <p:spPr/>
        <p:txBody>
          <a:bodyPr/>
          <a:lstStyle/>
          <a:p>
            <a:fld id="{9C527BFA-2C0E-4CEC-B6A5-913A56FEF4B4}" type="slidenum">
              <a:rPr lang="fr-CA" smtClean="0"/>
              <a:pPr/>
              <a:t>20</a:t>
            </a:fld>
            <a:endParaRPr lang="fr-CA" dirty="0"/>
          </a:p>
        </p:txBody>
      </p:sp>
      <p:grpSp>
        <p:nvGrpSpPr>
          <p:cNvPr id="2" name="Graphic 2">
            <a:extLst>
              <a:ext uri="{FF2B5EF4-FFF2-40B4-BE49-F238E27FC236}">
                <a16:creationId xmlns:a16="http://schemas.microsoft.com/office/drawing/2014/main" id="{4089092B-7014-9317-5DDF-B31E03B959B5}"/>
              </a:ext>
            </a:extLst>
          </p:cNvPr>
          <p:cNvGrpSpPr/>
          <p:nvPr/>
        </p:nvGrpSpPr>
        <p:grpSpPr>
          <a:xfrm flipH="1">
            <a:off x="5342907" y="2850592"/>
            <a:ext cx="1552009" cy="2304743"/>
            <a:chOff x="5633414" y="4778704"/>
            <a:chExt cx="335872" cy="498772"/>
          </a:xfrm>
        </p:grpSpPr>
        <p:sp>
          <p:nvSpPr>
            <p:cNvPr id="3" name="Freeform 2">
              <a:extLst>
                <a:ext uri="{FF2B5EF4-FFF2-40B4-BE49-F238E27FC236}">
                  <a16:creationId xmlns:a16="http://schemas.microsoft.com/office/drawing/2014/main" id="{5421A9D3-DE42-068E-3DFF-9B3BE6A4BE78}"/>
                </a:ext>
              </a:extLst>
            </p:cNvPr>
            <p:cNvSpPr/>
            <p:nvPr/>
          </p:nvSpPr>
          <p:spPr>
            <a:xfrm>
              <a:off x="5633414" y="4778704"/>
              <a:ext cx="335872" cy="498772"/>
            </a:xfrm>
            <a:custGeom>
              <a:avLst/>
              <a:gdLst>
                <a:gd name="connsiteX0" fmla="*/ 156254 w 335872"/>
                <a:gd name="connsiteY0" fmla="*/ 427311 h 498772"/>
                <a:gd name="connsiteX1" fmla="*/ 151873 w 335872"/>
                <a:gd name="connsiteY1" fmla="*/ 422936 h 498772"/>
                <a:gd name="connsiteX2" fmla="*/ 0 w 335872"/>
                <a:gd name="connsiteY2" fmla="*/ 256678 h 498772"/>
                <a:gd name="connsiteX3" fmla="*/ 13143 w 335872"/>
                <a:gd name="connsiteY3" fmla="*/ 245011 h 498772"/>
                <a:gd name="connsiteX4" fmla="*/ 23365 w 335872"/>
                <a:gd name="connsiteY4" fmla="*/ 256678 h 498772"/>
                <a:gd name="connsiteX5" fmla="*/ 167936 w 335872"/>
                <a:gd name="connsiteY5" fmla="*/ 399601 h 498772"/>
                <a:gd name="connsiteX6" fmla="*/ 312508 w 335872"/>
                <a:gd name="connsiteY6" fmla="*/ 256678 h 498772"/>
                <a:gd name="connsiteX7" fmla="*/ 322730 w 335872"/>
                <a:gd name="connsiteY7" fmla="*/ 245011 h 498772"/>
                <a:gd name="connsiteX8" fmla="*/ 335873 w 335872"/>
                <a:gd name="connsiteY8" fmla="*/ 256678 h 498772"/>
                <a:gd name="connsiteX9" fmla="*/ 184000 w 335872"/>
                <a:gd name="connsiteY9" fmla="*/ 422936 h 498772"/>
                <a:gd name="connsiteX10" fmla="*/ 179619 w 335872"/>
                <a:gd name="connsiteY10" fmla="*/ 427311 h 498772"/>
                <a:gd name="connsiteX11" fmla="*/ 179619 w 335872"/>
                <a:gd name="connsiteY11" fmla="*/ 498773 h 498772"/>
                <a:gd name="connsiteX12" fmla="*/ 156254 w 335872"/>
                <a:gd name="connsiteY12" fmla="*/ 498773 h 498772"/>
                <a:gd name="connsiteX13" fmla="*/ 156254 w 335872"/>
                <a:gd name="connsiteY13" fmla="*/ 427311 h 498772"/>
                <a:gd name="connsiteX14" fmla="*/ 48190 w 335872"/>
                <a:gd name="connsiteY14" fmla="*/ 151673 h 498772"/>
                <a:gd name="connsiteX15" fmla="*/ 52571 w 335872"/>
                <a:gd name="connsiteY15" fmla="*/ 147298 h 498772"/>
                <a:gd name="connsiteX16" fmla="*/ 148952 w 335872"/>
                <a:gd name="connsiteY16" fmla="*/ 147298 h 498772"/>
                <a:gd name="connsiteX17" fmla="*/ 159175 w 335872"/>
                <a:gd name="connsiteY17" fmla="*/ 137089 h 498772"/>
                <a:gd name="connsiteX18" fmla="*/ 159175 w 335872"/>
                <a:gd name="connsiteY18" fmla="*/ 129797 h 498772"/>
                <a:gd name="connsiteX19" fmla="*/ 148952 w 335872"/>
                <a:gd name="connsiteY19" fmla="*/ 119589 h 498772"/>
                <a:gd name="connsiteX20" fmla="*/ 52571 w 335872"/>
                <a:gd name="connsiteY20" fmla="*/ 119589 h 498772"/>
                <a:gd name="connsiteX21" fmla="*/ 48190 w 335872"/>
                <a:gd name="connsiteY21" fmla="*/ 113755 h 498772"/>
                <a:gd name="connsiteX22" fmla="*/ 83238 w 335872"/>
                <a:gd name="connsiteY22" fmla="*/ 35002 h 498772"/>
                <a:gd name="connsiteX23" fmla="*/ 167936 w 335872"/>
                <a:gd name="connsiteY23" fmla="*/ 0 h 498772"/>
                <a:gd name="connsiteX24" fmla="*/ 287682 w 335872"/>
                <a:gd name="connsiteY24" fmla="*/ 113755 h 498772"/>
                <a:gd name="connsiteX25" fmla="*/ 283301 w 335872"/>
                <a:gd name="connsiteY25" fmla="*/ 119589 h 498772"/>
                <a:gd name="connsiteX26" fmla="*/ 240952 w 335872"/>
                <a:gd name="connsiteY26" fmla="*/ 119589 h 498772"/>
                <a:gd name="connsiteX27" fmla="*/ 230730 w 335872"/>
                <a:gd name="connsiteY27" fmla="*/ 129797 h 498772"/>
                <a:gd name="connsiteX28" fmla="*/ 230730 w 335872"/>
                <a:gd name="connsiteY28" fmla="*/ 137089 h 498772"/>
                <a:gd name="connsiteX29" fmla="*/ 240952 w 335872"/>
                <a:gd name="connsiteY29" fmla="*/ 147298 h 498772"/>
                <a:gd name="connsiteX30" fmla="*/ 283301 w 335872"/>
                <a:gd name="connsiteY30" fmla="*/ 147298 h 498772"/>
                <a:gd name="connsiteX31" fmla="*/ 287682 w 335872"/>
                <a:gd name="connsiteY31" fmla="*/ 151673 h 498772"/>
                <a:gd name="connsiteX32" fmla="*/ 287682 w 335872"/>
                <a:gd name="connsiteY32" fmla="*/ 169174 h 498772"/>
                <a:gd name="connsiteX33" fmla="*/ 283301 w 335872"/>
                <a:gd name="connsiteY33" fmla="*/ 173549 h 498772"/>
                <a:gd name="connsiteX34" fmla="*/ 240952 w 335872"/>
                <a:gd name="connsiteY34" fmla="*/ 173549 h 498772"/>
                <a:gd name="connsiteX35" fmla="*/ 230730 w 335872"/>
                <a:gd name="connsiteY35" fmla="*/ 183758 h 498772"/>
                <a:gd name="connsiteX36" fmla="*/ 230730 w 335872"/>
                <a:gd name="connsiteY36" fmla="*/ 191050 h 498772"/>
                <a:gd name="connsiteX37" fmla="*/ 240952 w 335872"/>
                <a:gd name="connsiteY37" fmla="*/ 201259 h 498772"/>
                <a:gd name="connsiteX38" fmla="*/ 283301 w 335872"/>
                <a:gd name="connsiteY38" fmla="*/ 201259 h 498772"/>
                <a:gd name="connsiteX39" fmla="*/ 287682 w 335872"/>
                <a:gd name="connsiteY39" fmla="*/ 205634 h 498772"/>
                <a:gd name="connsiteX40" fmla="*/ 287682 w 335872"/>
                <a:gd name="connsiteY40" fmla="*/ 223135 h 498772"/>
                <a:gd name="connsiteX41" fmla="*/ 283301 w 335872"/>
                <a:gd name="connsiteY41" fmla="*/ 227510 h 498772"/>
                <a:gd name="connsiteX42" fmla="*/ 240952 w 335872"/>
                <a:gd name="connsiteY42" fmla="*/ 227510 h 498772"/>
                <a:gd name="connsiteX43" fmla="*/ 230730 w 335872"/>
                <a:gd name="connsiteY43" fmla="*/ 237719 h 498772"/>
                <a:gd name="connsiteX44" fmla="*/ 230730 w 335872"/>
                <a:gd name="connsiteY44" fmla="*/ 245011 h 498772"/>
                <a:gd name="connsiteX45" fmla="*/ 240952 w 335872"/>
                <a:gd name="connsiteY45" fmla="*/ 255220 h 498772"/>
                <a:gd name="connsiteX46" fmla="*/ 283301 w 335872"/>
                <a:gd name="connsiteY46" fmla="*/ 255220 h 498772"/>
                <a:gd name="connsiteX47" fmla="*/ 287682 w 335872"/>
                <a:gd name="connsiteY47" fmla="*/ 261053 h 498772"/>
                <a:gd name="connsiteX48" fmla="*/ 167936 w 335872"/>
                <a:gd name="connsiteY48" fmla="*/ 374809 h 498772"/>
                <a:gd name="connsiteX49" fmla="*/ 48190 w 335872"/>
                <a:gd name="connsiteY49" fmla="*/ 261053 h 498772"/>
                <a:gd name="connsiteX50" fmla="*/ 52571 w 335872"/>
                <a:gd name="connsiteY50" fmla="*/ 255220 h 498772"/>
                <a:gd name="connsiteX51" fmla="*/ 148952 w 335872"/>
                <a:gd name="connsiteY51" fmla="*/ 255220 h 498772"/>
                <a:gd name="connsiteX52" fmla="*/ 159175 w 335872"/>
                <a:gd name="connsiteY52" fmla="*/ 245011 h 498772"/>
                <a:gd name="connsiteX53" fmla="*/ 159175 w 335872"/>
                <a:gd name="connsiteY53" fmla="*/ 239177 h 498772"/>
                <a:gd name="connsiteX54" fmla="*/ 148952 w 335872"/>
                <a:gd name="connsiteY54" fmla="*/ 228969 h 498772"/>
                <a:gd name="connsiteX55" fmla="*/ 52571 w 335872"/>
                <a:gd name="connsiteY55" fmla="*/ 228969 h 498772"/>
                <a:gd name="connsiteX56" fmla="*/ 48190 w 335872"/>
                <a:gd name="connsiteY56" fmla="*/ 224593 h 498772"/>
                <a:gd name="connsiteX57" fmla="*/ 48190 w 335872"/>
                <a:gd name="connsiteY57" fmla="*/ 207093 h 498772"/>
                <a:gd name="connsiteX58" fmla="*/ 52571 w 335872"/>
                <a:gd name="connsiteY58" fmla="*/ 202717 h 498772"/>
                <a:gd name="connsiteX59" fmla="*/ 148952 w 335872"/>
                <a:gd name="connsiteY59" fmla="*/ 202717 h 498772"/>
                <a:gd name="connsiteX60" fmla="*/ 159175 w 335872"/>
                <a:gd name="connsiteY60" fmla="*/ 192509 h 498772"/>
                <a:gd name="connsiteX61" fmla="*/ 159175 w 335872"/>
                <a:gd name="connsiteY61" fmla="*/ 185217 h 498772"/>
                <a:gd name="connsiteX62" fmla="*/ 148952 w 335872"/>
                <a:gd name="connsiteY62" fmla="*/ 175008 h 498772"/>
                <a:gd name="connsiteX63" fmla="*/ 52571 w 335872"/>
                <a:gd name="connsiteY63" fmla="*/ 175008 h 498772"/>
                <a:gd name="connsiteX64" fmla="*/ 48190 w 335872"/>
                <a:gd name="connsiteY64" fmla="*/ 170633 h 498772"/>
                <a:gd name="connsiteX65" fmla="*/ 48190 w 335872"/>
                <a:gd name="connsiteY65" fmla="*/ 151673 h 49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35872" h="498772">
                  <a:moveTo>
                    <a:pt x="156254" y="427311"/>
                  </a:moveTo>
                  <a:cubicBezTo>
                    <a:pt x="156254" y="425853"/>
                    <a:pt x="154794" y="422936"/>
                    <a:pt x="151873" y="422936"/>
                  </a:cubicBezTo>
                  <a:cubicBezTo>
                    <a:pt x="67175" y="415644"/>
                    <a:pt x="0" y="344182"/>
                    <a:pt x="0" y="256678"/>
                  </a:cubicBezTo>
                  <a:cubicBezTo>
                    <a:pt x="0" y="249386"/>
                    <a:pt x="5841" y="245011"/>
                    <a:pt x="13143" y="245011"/>
                  </a:cubicBezTo>
                  <a:cubicBezTo>
                    <a:pt x="18984" y="245011"/>
                    <a:pt x="23365" y="250845"/>
                    <a:pt x="23365" y="256678"/>
                  </a:cubicBezTo>
                  <a:cubicBezTo>
                    <a:pt x="23365" y="335432"/>
                    <a:pt x="87619" y="399601"/>
                    <a:pt x="167936" y="399601"/>
                  </a:cubicBezTo>
                  <a:cubicBezTo>
                    <a:pt x="248254" y="399601"/>
                    <a:pt x="312508" y="335432"/>
                    <a:pt x="312508" y="256678"/>
                  </a:cubicBezTo>
                  <a:cubicBezTo>
                    <a:pt x="312508" y="250845"/>
                    <a:pt x="316888" y="245011"/>
                    <a:pt x="322730" y="245011"/>
                  </a:cubicBezTo>
                  <a:cubicBezTo>
                    <a:pt x="330031" y="245011"/>
                    <a:pt x="335873" y="249386"/>
                    <a:pt x="335873" y="256678"/>
                  </a:cubicBezTo>
                  <a:cubicBezTo>
                    <a:pt x="335873" y="344182"/>
                    <a:pt x="268698" y="415644"/>
                    <a:pt x="184000" y="422936"/>
                  </a:cubicBezTo>
                  <a:cubicBezTo>
                    <a:pt x="182539" y="422936"/>
                    <a:pt x="179619" y="424394"/>
                    <a:pt x="179619" y="427311"/>
                  </a:cubicBezTo>
                  <a:lnTo>
                    <a:pt x="179619" y="498773"/>
                  </a:lnTo>
                  <a:lnTo>
                    <a:pt x="156254" y="498773"/>
                  </a:lnTo>
                  <a:lnTo>
                    <a:pt x="156254" y="427311"/>
                  </a:lnTo>
                  <a:moveTo>
                    <a:pt x="48190" y="151673"/>
                  </a:moveTo>
                  <a:cubicBezTo>
                    <a:pt x="48190" y="148757"/>
                    <a:pt x="49651" y="147298"/>
                    <a:pt x="52571" y="147298"/>
                  </a:cubicBezTo>
                  <a:lnTo>
                    <a:pt x="148952" y="147298"/>
                  </a:lnTo>
                  <a:cubicBezTo>
                    <a:pt x="154794" y="147298"/>
                    <a:pt x="159175" y="142923"/>
                    <a:pt x="159175" y="137089"/>
                  </a:cubicBezTo>
                  <a:lnTo>
                    <a:pt x="159175" y="129797"/>
                  </a:lnTo>
                  <a:cubicBezTo>
                    <a:pt x="159175" y="123964"/>
                    <a:pt x="154794" y="119589"/>
                    <a:pt x="148952" y="119589"/>
                  </a:cubicBezTo>
                  <a:lnTo>
                    <a:pt x="52571" y="119589"/>
                  </a:lnTo>
                  <a:cubicBezTo>
                    <a:pt x="49651" y="119589"/>
                    <a:pt x="48190" y="116672"/>
                    <a:pt x="48190" y="113755"/>
                  </a:cubicBezTo>
                  <a:cubicBezTo>
                    <a:pt x="49651" y="83129"/>
                    <a:pt x="62794" y="55419"/>
                    <a:pt x="83238" y="35002"/>
                  </a:cubicBezTo>
                  <a:cubicBezTo>
                    <a:pt x="105143" y="13126"/>
                    <a:pt x="134349" y="0"/>
                    <a:pt x="167936" y="0"/>
                  </a:cubicBezTo>
                  <a:cubicBezTo>
                    <a:pt x="232190" y="0"/>
                    <a:pt x="284762" y="51044"/>
                    <a:pt x="287682" y="113755"/>
                  </a:cubicBezTo>
                  <a:cubicBezTo>
                    <a:pt x="287682" y="116672"/>
                    <a:pt x="286222" y="119589"/>
                    <a:pt x="283301" y="119589"/>
                  </a:cubicBezTo>
                  <a:lnTo>
                    <a:pt x="240952" y="119589"/>
                  </a:lnTo>
                  <a:cubicBezTo>
                    <a:pt x="235111" y="119589"/>
                    <a:pt x="230730" y="123964"/>
                    <a:pt x="230730" y="129797"/>
                  </a:cubicBezTo>
                  <a:lnTo>
                    <a:pt x="230730" y="137089"/>
                  </a:lnTo>
                  <a:cubicBezTo>
                    <a:pt x="230730" y="142923"/>
                    <a:pt x="235111" y="147298"/>
                    <a:pt x="240952" y="147298"/>
                  </a:cubicBezTo>
                  <a:lnTo>
                    <a:pt x="283301" y="147298"/>
                  </a:lnTo>
                  <a:cubicBezTo>
                    <a:pt x="286222" y="147298"/>
                    <a:pt x="287682" y="150215"/>
                    <a:pt x="287682" y="151673"/>
                  </a:cubicBezTo>
                  <a:lnTo>
                    <a:pt x="287682" y="169174"/>
                  </a:lnTo>
                  <a:cubicBezTo>
                    <a:pt x="287682" y="172091"/>
                    <a:pt x="284762" y="173549"/>
                    <a:pt x="283301" y="173549"/>
                  </a:cubicBezTo>
                  <a:lnTo>
                    <a:pt x="240952" y="173549"/>
                  </a:lnTo>
                  <a:cubicBezTo>
                    <a:pt x="235111" y="173549"/>
                    <a:pt x="230730" y="177925"/>
                    <a:pt x="230730" y="183758"/>
                  </a:cubicBezTo>
                  <a:lnTo>
                    <a:pt x="230730" y="191050"/>
                  </a:lnTo>
                  <a:cubicBezTo>
                    <a:pt x="230730" y="196884"/>
                    <a:pt x="235111" y="201259"/>
                    <a:pt x="240952" y="201259"/>
                  </a:cubicBezTo>
                  <a:lnTo>
                    <a:pt x="283301" y="201259"/>
                  </a:lnTo>
                  <a:cubicBezTo>
                    <a:pt x="286222" y="201259"/>
                    <a:pt x="287682" y="204176"/>
                    <a:pt x="287682" y="205634"/>
                  </a:cubicBezTo>
                  <a:lnTo>
                    <a:pt x="287682" y="223135"/>
                  </a:lnTo>
                  <a:cubicBezTo>
                    <a:pt x="287682" y="226052"/>
                    <a:pt x="284762" y="227510"/>
                    <a:pt x="283301" y="227510"/>
                  </a:cubicBezTo>
                  <a:lnTo>
                    <a:pt x="240952" y="227510"/>
                  </a:lnTo>
                  <a:cubicBezTo>
                    <a:pt x="235111" y="227510"/>
                    <a:pt x="230730" y="231885"/>
                    <a:pt x="230730" y="237719"/>
                  </a:cubicBezTo>
                  <a:lnTo>
                    <a:pt x="230730" y="245011"/>
                  </a:lnTo>
                  <a:cubicBezTo>
                    <a:pt x="230730" y="250845"/>
                    <a:pt x="235111" y="255220"/>
                    <a:pt x="240952" y="255220"/>
                  </a:cubicBezTo>
                  <a:lnTo>
                    <a:pt x="283301" y="255220"/>
                  </a:lnTo>
                  <a:cubicBezTo>
                    <a:pt x="286222" y="255220"/>
                    <a:pt x="287682" y="258137"/>
                    <a:pt x="287682" y="261053"/>
                  </a:cubicBezTo>
                  <a:cubicBezTo>
                    <a:pt x="284762" y="325223"/>
                    <a:pt x="232190" y="374809"/>
                    <a:pt x="167936" y="374809"/>
                  </a:cubicBezTo>
                  <a:cubicBezTo>
                    <a:pt x="103682" y="374809"/>
                    <a:pt x="51111" y="323765"/>
                    <a:pt x="48190" y="261053"/>
                  </a:cubicBezTo>
                  <a:cubicBezTo>
                    <a:pt x="48190" y="258137"/>
                    <a:pt x="49651" y="255220"/>
                    <a:pt x="52571" y="255220"/>
                  </a:cubicBezTo>
                  <a:lnTo>
                    <a:pt x="148952" y="255220"/>
                  </a:lnTo>
                  <a:cubicBezTo>
                    <a:pt x="154794" y="255220"/>
                    <a:pt x="159175" y="250845"/>
                    <a:pt x="159175" y="245011"/>
                  </a:cubicBezTo>
                  <a:lnTo>
                    <a:pt x="159175" y="239177"/>
                  </a:lnTo>
                  <a:cubicBezTo>
                    <a:pt x="159175" y="233344"/>
                    <a:pt x="154794" y="228969"/>
                    <a:pt x="148952" y="228969"/>
                  </a:cubicBezTo>
                  <a:lnTo>
                    <a:pt x="52571" y="228969"/>
                  </a:lnTo>
                  <a:cubicBezTo>
                    <a:pt x="49651" y="228969"/>
                    <a:pt x="48190" y="227510"/>
                    <a:pt x="48190" y="224593"/>
                  </a:cubicBezTo>
                  <a:lnTo>
                    <a:pt x="48190" y="207093"/>
                  </a:lnTo>
                  <a:cubicBezTo>
                    <a:pt x="48190" y="204176"/>
                    <a:pt x="49651" y="202717"/>
                    <a:pt x="52571" y="202717"/>
                  </a:cubicBezTo>
                  <a:lnTo>
                    <a:pt x="148952" y="202717"/>
                  </a:lnTo>
                  <a:cubicBezTo>
                    <a:pt x="154794" y="202717"/>
                    <a:pt x="159175" y="198342"/>
                    <a:pt x="159175" y="192509"/>
                  </a:cubicBezTo>
                  <a:lnTo>
                    <a:pt x="159175" y="185217"/>
                  </a:lnTo>
                  <a:cubicBezTo>
                    <a:pt x="159175" y="179383"/>
                    <a:pt x="154794" y="175008"/>
                    <a:pt x="148952" y="175008"/>
                  </a:cubicBezTo>
                  <a:lnTo>
                    <a:pt x="52571" y="175008"/>
                  </a:lnTo>
                  <a:cubicBezTo>
                    <a:pt x="49651" y="175008"/>
                    <a:pt x="48190" y="173549"/>
                    <a:pt x="48190" y="170633"/>
                  </a:cubicBezTo>
                  <a:lnTo>
                    <a:pt x="48190" y="151673"/>
                  </a:lnTo>
                  <a:close/>
                </a:path>
              </a:pathLst>
            </a:custGeom>
            <a:solidFill>
              <a:schemeClr val="bg1"/>
            </a:solidFill>
            <a:ln w="19050" cap="flat">
              <a:solidFill>
                <a:schemeClr val="bg1"/>
              </a:solid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92775763-DEB4-C861-6D0B-4E7F5CB4EFDC}"/>
                </a:ext>
              </a:extLst>
            </p:cNvPr>
            <p:cNvSpPr/>
            <p:nvPr/>
          </p:nvSpPr>
          <p:spPr>
            <a:xfrm>
              <a:off x="5668462" y="4898293"/>
              <a:ext cx="125586" cy="27709"/>
            </a:xfrm>
            <a:custGeom>
              <a:avLst/>
              <a:gdLst>
                <a:gd name="connsiteX0" fmla="*/ 8762 w 125586"/>
                <a:gd name="connsiteY0" fmla="*/ 27710 h 27709"/>
                <a:gd name="connsiteX1" fmla="*/ 116825 w 125586"/>
                <a:gd name="connsiteY1" fmla="*/ 27710 h 27709"/>
                <a:gd name="connsiteX2" fmla="*/ 125587 w 125586"/>
                <a:gd name="connsiteY2" fmla="*/ 18959 h 27709"/>
                <a:gd name="connsiteX3" fmla="*/ 125587 w 125586"/>
                <a:gd name="connsiteY3" fmla="*/ 8750 h 27709"/>
                <a:gd name="connsiteX4" fmla="*/ 116825 w 125586"/>
                <a:gd name="connsiteY4" fmla="*/ 0 h 27709"/>
                <a:gd name="connsiteX5" fmla="*/ 8762 w 125586"/>
                <a:gd name="connsiteY5" fmla="*/ 0 h 27709"/>
                <a:gd name="connsiteX6" fmla="*/ 0 w 125586"/>
                <a:gd name="connsiteY6" fmla="*/ 8750 h 27709"/>
                <a:gd name="connsiteX7" fmla="*/ 0 w 125586"/>
                <a:gd name="connsiteY7" fmla="*/ 18959 h 27709"/>
                <a:gd name="connsiteX8" fmla="*/ 8762 w 125586"/>
                <a:gd name="connsiteY8" fmla="*/ 27710 h 2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86" h="27709">
                  <a:moveTo>
                    <a:pt x="8762" y="27710"/>
                  </a:moveTo>
                  <a:lnTo>
                    <a:pt x="116825" y="27710"/>
                  </a:lnTo>
                  <a:cubicBezTo>
                    <a:pt x="121206" y="27710"/>
                    <a:pt x="125587" y="23334"/>
                    <a:pt x="125587" y="18959"/>
                  </a:cubicBezTo>
                  <a:lnTo>
                    <a:pt x="125587" y="8750"/>
                  </a:lnTo>
                  <a:cubicBezTo>
                    <a:pt x="125587" y="4375"/>
                    <a:pt x="121206" y="0"/>
                    <a:pt x="116825" y="0"/>
                  </a:cubicBezTo>
                  <a:lnTo>
                    <a:pt x="8762" y="0"/>
                  </a:lnTo>
                  <a:cubicBezTo>
                    <a:pt x="4381" y="0"/>
                    <a:pt x="0" y="4375"/>
                    <a:pt x="0" y="8750"/>
                  </a:cubicBezTo>
                  <a:lnTo>
                    <a:pt x="0" y="18959"/>
                  </a:lnTo>
                  <a:cubicBezTo>
                    <a:pt x="0" y="24793"/>
                    <a:pt x="4381" y="27710"/>
                    <a:pt x="8762" y="27710"/>
                  </a:cubicBezTo>
                  <a:close/>
                </a:path>
              </a:pathLst>
            </a:custGeom>
            <a:solidFill>
              <a:srgbClr val="88D1DA"/>
            </a:solidFill>
            <a:ln w="1459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257E196D-699C-295C-4121-7E1977BAC10A}"/>
                </a:ext>
              </a:extLst>
            </p:cNvPr>
            <p:cNvSpPr/>
            <p:nvPr/>
          </p:nvSpPr>
          <p:spPr>
            <a:xfrm>
              <a:off x="5667002" y="4953712"/>
              <a:ext cx="125587" cy="27709"/>
            </a:xfrm>
            <a:custGeom>
              <a:avLst/>
              <a:gdLst>
                <a:gd name="connsiteX0" fmla="*/ 8762 w 125587"/>
                <a:gd name="connsiteY0" fmla="*/ 27710 h 27709"/>
                <a:gd name="connsiteX1" fmla="*/ 116825 w 125587"/>
                <a:gd name="connsiteY1" fmla="*/ 27710 h 27709"/>
                <a:gd name="connsiteX2" fmla="*/ 125587 w 125587"/>
                <a:gd name="connsiteY2" fmla="*/ 18959 h 27709"/>
                <a:gd name="connsiteX3" fmla="*/ 125587 w 125587"/>
                <a:gd name="connsiteY3" fmla="*/ 8750 h 27709"/>
                <a:gd name="connsiteX4" fmla="*/ 116825 w 125587"/>
                <a:gd name="connsiteY4" fmla="*/ 0 h 27709"/>
                <a:gd name="connsiteX5" fmla="*/ 8762 w 125587"/>
                <a:gd name="connsiteY5" fmla="*/ 0 h 27709"/>
                <a:gd name="connsiteX6" fmla="*/ 0 w 125587"/>
                <a:gd name="connsiteY6" fmla="*/ 8750 h 27709"/>
                <a:gd name="connsiteX7" fmla="*/ 0 w 125587"/>
                <a:gd name="connsiteY7" fmla="*/ 18959 h 27709"/>
                <a:gd name="connsiteX8" fmla="*/ 8762 w 125587"/>
                <a:gd name="connsiteY8" fmla="*/ 27710 h 2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87" h="27709">
                  <a:moveTo>
                    <a:pt x="8762" y="27710"/>
                  </a:moveTo>
                  <a:lnTo>
                    <a:pt x="116825" y="27710"/>
                  </a:lnTo>
                  <a:cubicBezTo>
                    <a:pt x="121206" y="27710"/>
                    <a:pt x="125587" y="23334"/>
                    <a:pt x="125587" y="18959"/>
                  </a:cubicBezTo>
                  <a:lnTo>
                    <a:pt x="125587" y="8750"/>
                  </a:lnTo>
                  <a:cubicBezTo>
                    <a:pt x="125587" y="4375"/>
                    <a:pt x="121206" y="0"/>
                    <a:pt x="116825" y="0"/>
                  </a:cubicBezTo>
                  <a:lnTo>
                    <a:pt x="8762" y="0"/>
                  </a:lnTo>
                  <a:cubicBezTo>
                    <a:pt x="4381" y="0"/>
                    <a:pt x="0" y="4375"/>
                    <a:pt x="0" y="8750"/>
                  </a:cubicBezTo>
                  <a:lnTo>
                    <a:pt x="0" y="18959"/>
                  </a:lnTo>
                  <a:cubicBezTo>
                    <a:pt x="0" y="23334"/>
                    <a:pt x="4381" y="27710"/>
                    <a:pt x="8762" y="27710"/>
                  </a:cubicBezTo>
                  <a:close/>
                </a:path>
              </a:pathLst>
            </a:custGeom>
            <a:solidFill>
              <a:srgbClr val="88D1DA"/>
            </a:solidFill>
            <a:ln w="1459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32A66906-3E95-7145-8F86-C90E7782F0B4}"/>
                </a:ext>
              </a:extLst>
            </p:cNvPr>
            <p:cNvSpPr/>
            <p:nvPr/>
          </p:nvSpPr>
          <p:spPr>
            <a:xfrm>
              <a:off x="5668179" y="5009131"/>
              <a:ext cx="125870" cy="27709"/>
            </a:xfrm>
            <a:custGeom>
              <a:avLst/>
              <a:gdLst>
                <a:gd name="connsiteX0" fmla="*/ 9045 w 125870"/>
                <a:gd name="connsiteY0" fmla="*/ 27710 h 27709"/>
                <a:gd name="connsiteX1" fmla="*/ 117108 w 125870"/>
                <a:gd name="connsiteY1" fmla="*/ 27710 h 27709"/>
                <a:gd name="connsiteX2" fmla="*/ 125870 w 125870"/>
                <a:gd name="connsiteY2" fmla="*/ 18959 h 27709"/>
                <a:gd name="connsiteX3" fmla="*/ 125870 w 125870"/>
                <a:gd name="connsiteY3" fmla="*/ 8750 h 27709"/>
                <a:gd name="connsiteX4" fmla="*/ 117108 w 125870"/>
                <a:gd name="connsiteY4" fmla="*/ 0 h 27709"/>
                <a:gd name="connsiteX5" fmla="*/ 9045 w 125870"/>
                <a:gd name="connsiteY5" fmla="*/ 0 h 27709"/>
                <a:gd name="connsiteX6" fmla="*/ 283 w 125870"/>
                <a:gd name="connsiteY6" fmla="*/ 8750 h 27709"/>
                <a:gd name="connsiteX7" fmla="*/ 283 w 125870"/>
                <a:gd name="connsiteY7" fmla="*/ 18959 h 27709"/>
                <a:gd name="connsiteX8" fmla="*/ 9045 w 125870"/>
                <a:gd name="connsiteY8" fmla="*/ 27710 h 2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870" h="27709">
                  <a:moveTo>
                    <a:pt x="9045" y="27710"/>
                  </a:moveTo>
                  <a:lnTo>
                    <a:pt x="117108" y="27710"/>
                  </a:lnTo>
                  <a:cubicBezTo>
                    <a:pt x="121489" y="27710"/>
                    <a:pt x="125870" y="23334"/>
                    <a:pt x="125870" y="18959"/>
                  </a:cubicBezTo>
                  <a:lnTo>
                    <a:pt x="125870" y="8750"/>
                  </a:lnTo>
                  <a:cubicBezTo>
                    <a:pt x="125870" y="4375"/>
                    <a:pt x="121489" y="0"/>
                    <a:pt x="117108" y="0"/>
                  </a:cubicBezTo>
                  <a:lnTo>
                    <a:pt x="9045" y="0"/>
                  </a:lnTo>
                  <a:cubicBezTo>
                    <a:pt x="4664" y="0"/>
                    <a:pt x="283" y="4375"/>
                    <a:pt x="283" y="8750"/>
                  </a:cubicBezTo>
                  <a:lnTo>
                    <a:pt x="283" y="18959"/>
                  </a:lnTo>
                  <a:cubicBezTo>
                    <a:pt x="-1177" y="23334"/>
                    <a:pt x="3204" y="27710"/>
                    <a:pt x="9045" y="27710"/>
                  </a:cubicBezTo>
                  <a:close/>
                </a:path>
              </a:pathLst>
            </a:custGeom>
            <a:solidFill>
              <a:srgbClr val="88D1DA"/>
            </a:solidFill>
            <a:ln w="14590" cap="flat">
              <a:noFill/>
              <a:prstDash val="solid"/>
              <a:miter/>
            </a:ln>
          </p:spPr>
          <p:txBody>
            <a:bodyPr rtlCol="0" anchor="ctr"/>
            <a:lstStyle/>
            <a:p>
              <a:endParaRPr lang="en-US"/>
            </a:p>
          </p:txBody>
        </p:sp>
      </p:grpSp>
      <p:sp>
        <p:nvSpPr>
          <p:cNvPr id="21" name="Text Placeholder 20">
            <a:extLst>
              <a:ext uri="{FF2B5EF4-FFF2-40B4-BE49-F238E27FC236}">
                <a16:creationId xmlns:a16="http://schemas.microsoft.com/office/drawing/2014/main" id="{7A244DF5-F2F2-DB62-2809-EA2601D56002}"/>
              </a:ext>
            </a:extLst>
          </p:cNvPr>
          <p:cNvSpPr>
            <a:spLocks noGrp="1"/>
          </p:cNvSpPr>
          <p:nvPr>
            <p:ph type="body" sz="quarter" idx="61"/>
          </p:nvPr>
        </p:nvSpPr>
        <p:spPr>
          <a:xfrm>
            <a:off x="1253067" y="815959"/>
            <a:ext cx="4326467" cy="1512374"/>
          </a:xfrm>
        </p:spPr>
        <p:txBody>
          <a:bodyPr/>
          <a:lstStyle/>
          <a:p>
            <a:r>
              <a:rPr lang="en-US" sz="2400" dirty="0"/>
              <a:t>MODULE 5</a:t>
            </a:r>
            <a:endParaRPr lang="en-GB" sz="1800" dirty="0"/>
          </a:p>
          <a:p>
            <a:r>
              <a:rPr lang="en-GB" sz="1800" dirty="0"/>
              <a:t>PROGRAMME MARKETING INCLUDING SOCIAL MEDIA CHANNELS</a:t>
            </a:r>
          </a:p>
        </p:txBody>
      </p:sp>
      <p:sp>
        <p:nvSpPr>
          <p:cNvPr id="9" name="TextBox 8">
            <a:extLst>
              <a:ext uri="{FF2B5EF4-FFF2-40B4-BE49-F238E27FC236}">
                <a16:creationId xmlns:a16="http://schemas.microsoft.com/office/drawing/2014/main" id="{9EE28E52-487F-7AE1-A2B1-4F23AECFE86C}"/>
              </a:ext>
            </a:extLst>
          </p:cNvPr>
          <p:cNvSpPr txBox="1"/>
          <p:nvPr/>
        </p:nvSpPr>
        <p:spPr>
          <a:xfrm>
            <a:off x="3550355" y="5536478"/>
            <a:ext cx="3585103" cy="4801314"/>
          </a:xfrm>
          <a:prstGeom prst="rect">
            <a:avLst/>
          </a:prstGeom>
          <a:noFill/>
        </p:spPr>
        <p:txBody>
          <a:bodyPr wrap="square" rtlCol="0">
            <a:spAutoFit/>
          </a:bodyPr>
          <a:lstStyle/>
          <a:p>
            <a:r>
              <a:rPr lang="en-GB" sz="1200" dirty="0"/>
              <a:t>The goal of this module is to learn to create a distinctive marketing plan for your programme,</a:t>
            </a:r>
          </a:p>
          <a:p>
            <a:r>
              <a:rPr lang="en-GB" sz="1200" dirty="0"/>
              <a:t>understand your audience, boost visibility on social media, and keep content engaging. Also,</a:t>
            </a:r>
          </a:p>
          <a:p>
            <a:r>
              <a:rPr lang="en-GB" sz="1200" dirty="0"/>
              <a:t>we will gain knowledge about advertising options and optimizing your website for a stronger online presence. </a:t>
            </a:r>
          </a:p>
          <a:p>
            <a:endParaRPr lang="en-GB" sz="1200" dirty="0"/>
          </a:p>
          <a:p>
            <a:endParaRPr lang="en-GB" sz="1200" dirty="0">
              <a:solidFill>
                <a:srgbClr val="F26650"/>
              </a:solidFill>
            </a:endParaRPr>
          </a:p>
          <a:p>
            <a:endParaRPr lang="en-GB" sz="1200" dirty="0">
              <a:solidFill>
                <a:srgbClr val="F26650"/>
              </a:solidFill>
            </a:endParaRPr>
          </a:p>
          <a:p>
            <a:endParaRPr lang="en-GB" sz="1200" dirty="0">
              <a:solidFill>
                <a:srgbClr val="F26650"/>
              </a:solidFill>
            </a:endParaRPr>
          </a:p>
          <a:p>
            <a:r>
              <a:rPr lang="en-GB" sz="2400" b="1" dirty="0">
                <a:solidFill>
                  <a:srgbClr val="F26650"/>
                </a:solidFill>
              </a:rPr>
              <a:t>MODULE 6</a:t>
            </a:r>
          </a:p>
          <a:p>
            <a:r>
              <a:rPr lang="en-GB" b="1" dirty="0">
                <a:solidFill>
                  <a:srgbClr val="F26650"/>
                </a:solidFill>
              </a:rPr>
              <a:t>GETTING RESOURCES</a:t>
            </a:r>
          </a:p>
          <a:p>
            <a:endParaRPr lang="en-GB" sz="1200" dirty="0"/>
          </a:p>
          <a:p>
            <a:r>
              <a:rPr lang="en-GB" sz="1200" dirty="0"/>
              <a:t>Gain insight into diverse funding sources for community radio projects and identify key players in the funding ecosystem such as key stakeholders. </a:t>
            </a:r>
          </a:p>
          <a:p>
            <a:r>
              <a:rPr lang="en-GB" sz="1200" dirty="0"/>
              <a:t>You will develop effective communication skills to craft compelling narratives for project communication. </a:t>
            </a:r>
          </a:p>
          <a:p>
            <a:r>
              <a:rPr lang="en-GB" sz="1200" dirty="0"/>
              <a:t>In addition, develop grant writing skills and understand the elements of a proposal. Explore ways to secure public funding. Learn effective strategies for researching and identifying relevant grants. Build sustainable partnerships for project credibility.</a:t>
            </a:r>
          </a:p>
        </p:txBody>
      </p:sp>
      <p:pic>
        <p:nvPicPr>
          <p:cNvPr id="7" name="Picture 6" descr="A person wearing headphones and holding a microphone&#10;&#10;Description automatically generated">
            <a:extLst>
              <a:ext uri="{FF2B5EF4-FFF2-40B4-BE49-F238E27FC236}">
                <a16:creationId xmlns:a16="http://schemas.microsoft.com/office/drawing/2014/main" id="{76080E11-212B-D2A1-E636-47ADFED1DD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081810"/>
            <a:ext cx="3550355" cy="5620280"/>
          </a:xfrm>
          <a:prstGeom prst="rect">
            <a:avLst/>
          </a:prstGeom>
        </p:spPr>
      </p:pic>
    </p:spTree>
    <p:extLst>
      <p:ext uri="{BB962C8B-B14F-4D97-AF65-F5344CB8AC3E}">
        <p14:creationId xmlns:p14="http://schemas.microsoft.com/office/powerpoint/2010/main" val="29532680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4E3CB3-DBD1-1EEF-907E-222B4B4B5022}"/>
            </a:ext>
          </a:extLst>
        </p:cNvPr>
        <p:cNvGrpSpPr/>
        <p:nvPr/>
      </p:nvGrpSpPr>
      <p:grpSpPr>
        <a:xfrm>
          <a:off x="0" y="0"/>
          <a:ext cx="0" cy="0"/>
          <a:chOff x="0" y="0"/>
          <a:chExt cx="0" cy="0"/>
        </a:xfrm>
      </p:grpSpPr>
      <p:pic>
        <p:nvPicPr>
          <p:cNvPr id="23" name="Picture Placeholder 22">
            <a:extLst>
              <a:ext uri="{FF2B5EF4-FFF2-40B4-BE49-F238E27FC236}">
                <a16:creationId xmlns:a16="http://schemas.microsoft.com/office/drawing/2014/main" id="{06142C7F-B950-E5FA-79BE-92E6DE741A05}"/>
              </a:ext>
            </a:extLst>
          </p:cNvPr>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l="7933" r="7933"/>
          <a:stretch/>
        </p:blipFill>
        <p:spPr>
          <a:xfrm>
            <a:off x="0" y="4461163"/>
            <a:ext cx="5514109" cy="4369327"/>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p:spPr>
      </p:pic>
      <p:sp>
        <p:nvSpPr>
          <p:cNvPr id="6" name="Text Placeholder 5">
            <a:extLst>
              <a:ext uri="{FF2B5EF4-FFF2-40B4-BE49-F238E27FC236}">
                <a16:creationId xmlns:a16="http://schemas.microsoft.com/office/drawing/2014/main" id="{208B2E28-9FF1-E0E1-D8ED-93CA3EC737D7}"/>
              </a:ext>
            </a:extLst>
          </p:cNvPr>
          <p:cNvSpPr>
            <a:spLocks noGrp="1"/>
          </p:cNvSpPr>
          <p:nvPr>
            <p:ph type="body" sz="quarter" idx="14"/>
          </p:nvPr>
        </p:nvSpPr>
        <p:spPr/>
        <p:txBody>
          <a:bodyPr/>
          <a:lstStyle/>
          <a:p>
            <a:r>
              <a:rPr lang="en-US" dirty="0"/>
              <a:t>05</a:t>
            </a:r>
          </a:p>
        </p:txBody>
      </p:sp>
      <p:sp>
        <p:nvSpPr>
          <p:cNvPr id="5" name="Slide Number Placeholder 4">
            <a:extLst>
              <a:ext uri="{FF2B5EF4-FFF2-40B4-BE49-F238E27FC236}">
                <a16:creationId xmlns:a16="http://schemas.microsoft.com/office/drawing/2014/main" id="{35D4154D-C41B-68B0-6DD8-3178BABE6667}"/>
              </a:ext>
            </a:extLst>
          </p:cNvPr>
          <p:cNvSpPr>
            <a:spLocks noGrp="1"/>
          </p:cNvSpPr>
          <p:nvPr>
            <p:ph type="sldNum" sz="quarter" idx="4"/>
          </p:nvPr>
        </p:nvSpPr>
        <p:spPr/>
        <p:txBody>
          <a:bodyPr/>
          <a:lstStyle/>
          <a:p>
            <a:fld id="{9C527BFA-2C0E-4CEC-B6A5-913A56FEF4B4}" type="slidenum">
              <a:rPr lang="fr-CA" smtClean="0"/>
              <a:pPr/>
              <a:t>21</a:t>
            </a:fld>
            <a:endParaRPr lang="fr-CA" dirty="0"/>
          </a:p>
        </p:txBody>
      </p:sp>
      <p:sp>
        <p:nvSpPr>
          <p:cNvPr id="3" name="Rectangle 2">
            <a:extLst>
              <a:ext uri="{FF2B5EF4-FFF2-40B4-BE49-F238E27FC236}">
                <a16:creationId xmlns:a16="http://schemas.microsoft.com/office/drawing/2014/main" id="{E504A517-DCC3-0B61-EA30-C83F24B0FFA4}"/>
              </a:ext>
            </a:extLst>
          </p:cNvPr>
          <p:cNvSpPr/>
          <p:nvPr/>
        </p:nvSpPr>
        <p:spPr>
          <a:xfrm>
            <a:off x="2364546" y="4621212"/>
            <a:ext cx="4819651" cy="606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4" name="TextBox 3">
            <a:extLst>
              <a:ext uri="{FF2B5EF4-FFF2-40B4-BE49-F238E27FC236}">
                <a16:creationId xmlns:a16="http://schemas.microsoft.com/office/drawing/2014/main" id="{A8C6FD8A-18C4-52CD-B9FC-C0965DE6E1EB}"/>
              </a:ext>
            </a:extLst>
          </p:cNvPr>
          <p:cNvSpPr txBox="1"/>
          <p:nvPr/>
        </p:nvSpPr>
        <p:spPr>
          <a:xfrm>
            <a:off x="2364546" y="4673510"/>
            <a:ext cx="2520721" cy="553998"/>
          </a:xfrm>
          <a:prstGeom prst="rect">
            <a:avLst/>
          </a:prstGeom>
          <a:noFill/>
        </p:spPr>
        <p:txBody>
          <a:bodyPr wrap="square" rtlCol="0">
            <a:spAutoFit/>
          </a:bodyPr>
          <a:lstStyle/>
          <a:p>
            <a:r>
              <a:rPr lang="en-US" sz="3000" b="1" spc="324" dirty="0">
                <a:solidFill>
                  <a:srgbClr val="1D4C60"/>
                </a:solidFill>
                <a:latin typeface="Calibri" panose="020F0502020204030204" pitchFamily="34" charset="0"/>
                <a:cs typeface="Calibri" panose="020F0502020204030204" pitchFamily="34" charset="0"/>
              </a:rPr>
              <a:t>PEDAGOGY</a:t>
            </a:r>
          </a:p>
        </p:txBody>
      </p:sp>
    </p:spTree>
    <p:extLst>
      <p:ext uri="{BB962C8B-B14F-4D97-AF65-F5344CB8AC3E}">
        <p14:creationId xmlns:p14="http://schemas.microsoft.com/office/powerpoint/2010/main" val="19454547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F55B4-B5C5-DE36-2CD6-F05B7A4139DC}"/>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1F4DD17B-45B4-4303-A57F-2FEC61F77E02}"/>
              </a:ext>
            </a:extLst>
          </p:cNvPr>
          <p:cNvSpPr>
            <a:spLocks noGrp="1"/>
          </p:cNvSpPr>
          <p:nvPr>
            <p:ph type="body" sz="quarter" idx="63"/>
          </p:nvPr>
        </p:nvSpPr>
        <p:spPr>
          <a:xfrm>
            <a:off x="3488267" y="4001429"/>
            <a:ext cx="3420395" cy="3381536"/>
          </a:xfrm>
        </p:spPr>
        <p:txBody>
          <a:bodyPr/>
          <a:lstStyle/>
          <a:p>
            <a:r>
              <a:rPr lang="en-GB" sz="1200" b="1" dirty="0"/>
              <a:t>Participation and inclusion</a:t>
            </a:r>
          </a:p>
          <a:p>
            <a:r>
              <a:rPr lang="en-GB" sz="1200" dirty="0"/>
              <a:t>Participation and the inclusion of all is a value of community radio.</a:t>
            </a:r>
          </a:p>
          <a:p>
            <a:endParaRPr lang="en-GB" sz="1200" dirty="0"/>
          </a:p>
          <a:p>
            <a:r>
              <a:rPr lang="en-GB" sz="1200" dirty="0"/>
              <a:t>It can be supported in several ways:</a:t>
            </a:r>
          </a:p>
          <a:p>
            <a:pPr marL="171450" indent="-171450">
              <a:buFont typeface="Arial" panose="020B0604020202020204" pitchFamily="34" charset="0"/>
              <a:buChar char="•"/>
            </a:pPr>
            <a:r>
              <a:rPr lang="en-GB" sz="1200" dirty="0"/>
              <a:t>Considering any potential participation issues in advance, for example about gender, language, or participants from a minority group</a:t>
            </a:r>
          </a:p>
          <a:p>
            <a:pPr marL="171450" indent="-171450">
              <a:buFont typeface="Arial" panose="020B0604020202020204" pitchFamily="34" charset="0"/>
              <a:buChar char="•"/>
            </a:pPr>
            <a:r>
              <a:rPr lang="en-GB" sz="1200" dirty="0"/>
              <a:t>Discussing and agreeing on the principle of the</a:t>
            </a:r>
            <a:br>
              <a:rPr lang="en-GB" sz="1200" dirty="0"/>
            </a:br>
            <a:r>
              <a:rPr lang="en-GB" sz="1200" dirty="0"/>
              <a:t>first day, and how everyone will support each other to fully participate. Also, thinking about </a:t>
            </a:r>
            <a:br>
              <a:rPr lang="en-GB" sz="1200" dirty="0"/>
            </a:br>
            <a:r>
              <a:rPr lang="en-GB" sz="1200" dirty="0"/>
              <a:t>the barriers together and how you overcome them</a:t>
            </a:r>
          </a:p>
          <a:p>
            <a:pPr marL="171450" indent="-171450">
              <a:buFont typeface="Arial" panose="020B0604020202020204" pitchFamily="34" charset="0"/>
              <a:buChar char="•"/>
            </a:pPr>
            <a:r>
              <a:rPr lang="en-GB" sz="1200" dirty="0"/>
              <a:t>Thinking about how the environment, room </a:t>
            </a:r>
            <a:br>
              <a:rPr lang="en-GB" sz="1200" dirty="0"/>
            </a:br>
            <a:r>
              <a:rPr lang="en-GB" sz="1200" dirty="0"/>
              <a:t>layout, online tools, materials, activities and the language you use may or may not support participation</a:t>
            </a:r>
          </a:p>
          <a:p>
            <a:pPr marL="171450" indent="-171450">
              <a:buFont typeface="Arial" panose="020B0604020202020204" pitchFamily="34" charset="0"/>
              <a:buChar char="•"/>
            </a:pPr>
            <a:r>
              <a:rPr lang="en-GB" sz="1200" dirty="0"/>
              <a:t>Observing everyone’s levels of participation and </a:t>
            </a:r>
            <a:r>
              <a:rPr lang="en-GB" sz="1200" dirty="0" err="1"/>
              <a:t>modeling</a:t>
            </a:r>
            <a:r>
              <a:rPr lang="en-GB" sz="1200" dirty="0"/>
              <a:t> inclusive behaviour</a:t>
            </a:r>
          </a:p>
          <a:p>
            <a:endParaRPr lang="en-US" dirty="0"/>
          </a:p>
        </p:txBody>
      </p:sp>
      <p:sp>
        <p:nvSpPr>
          <p:cNvPr id="7" name="Text Placeholder 6">
            <a:extLst>
              <a:ext uri="{FF2B5EF4-FFF2-40B4-BE49-F238E27FC236}">
                <a16:creationId xmlns:a16="http://schemas.microsoft.com/office/drawing/2014/main" id="{B70AAF9E-F1F9-ACFC-9C66-28E16E273CA8}"/>
              </a:ext>
            </a:extLst>
          </p:cNvPr>
          <p:cNvSpPr>
            <a:spLocks noGrp="1"/>
          </p:cNvSpPr>
          <p:nvPr>
            <p:ph type="body" sz="quarter" idx="61"/>
          </p:nvPr>
        </p:nvSpPr>
        <p:spPr>
          <a:xfrm>
            <a:off x="0" y="290272"/>
            <a:ext cx="5000435" cy="1473098"/>
          </a:xfrm>
        </p:spPr>
        <p:txBody>
          <a:bodyPr/>
          <a:lstStyle/>
          <a:p>
            <a:endParaRPr lang="en-GB" dirty="0"/>
          </a:p>
          <a:p>
            <a:r>
              <a:rPr lang="en-US" dirty="0"/>
              <a:t>INSTRUCTION FOR EDUCATORS</a:t>
            </a:r>
          </a:p>
        </p:txBody>
      </p:sp>
      <p:sp>
        <p:nvSpPr>
          <p:cNvPr id="10" name="Text Placeholder 9">
            <a:extLst>
              <a:ext uri="{FF2B5EF4-FFF2-40B4-BE49-F238E27FC236}">
                <a16:creationId xmlns:a16="http://schemas.microsoft.com/office/drawing/2014/main" id="{22C56E9E-6B71-7C1E-E4B7-A196B2AE222E}"/>
              </a:ext>
            </a:extLst>
          </p:cNvPr>
          <p:cNvSpPr>
            <a:spLocks noGrp="1"/>
          </p:cNvSpPr>
          <p:nvPr>
            <p:ph type="body" sz="quarter" idx="64"/>
          </p:nvPr>
        </p:nvSpPr>
        <p:spPr>
          <a:xfrm>
            <a:off x="520387" y="1773120"/>
            <a:ext cx="6388275" cy="1964100"/>
          </a:xfrm>
        </p:spPr>
        <p:txBody>
          <a:bodyPr/>
          <a:lstStyle/>
          <a:p>
            <a:r>
              <a:rPr lang="en-GB" sz="1200" b="1" dirty="0">
                <a:solidFill>
                  <a:srgbClr val="F26650"/>
                </a:solidFill>
              </a:rPr>
              <a:t>General instructions</a:t>
            </a:r>
          </a:p>
          <a:p>
            <a:endParaRPr lang="en-GB" sz="1200" b="1" dirty="0">
              <a:solidFill>
                <a:srgbClr val="F26650"/>
              </a:solidFill>
            </a:endParaRPr>
          </a:p>
          <a:p>
            <a:pPr marL="171450" indent="-171450">
              <a:buFont typeface="Arial" panose="020B0604020202020204" pitchFamily="34" charset="0"/>
              <a:buChar char="•"/>
            </a:pPr>
            <a:r>
              <a:rPr lang="en-GB" sz="1200" dirty="0"/>
              <a:t>Download, review, and revise course resources for the training as necessary for your own circumstances</a:t>
            </a:r>
          </a:p>
          <a:p>
            <a:pPr marL="171450" indent="-171450">
              <a:buFont typeface="Arial" panose="020B0604020202020204" pitchFamily="34" charset="0"/>
              <a:buChar char="•"/>
            </a:pPr>
            <a:r>
              <a:rPr lang="en-GB" sz="1200" dirty="0"/>
              <a:t>Allow adequate time for sessions and important class discussions</a:t>
            </a:r>
          </a:p>
          <a:p>
            <a:pPr marL="171450" indent="-171450">
              <a:buFont typeface="Arial" panose="020B0604020202020204" pitchFamily="34" charset="0"/>
              <a:buChar char="•"/>
            </a:pPr>
            <a:r>
              <a:rPr lang="en-GB" sz="1200" dirty="0"/>
              <a:t>Localise education content with case studies and information on local supports for migrant initiatives</a:t>
            </a:r>
          </a:p>
          <a:p>
            <a:pPr marL="171450" indent="-171450">
              <a:buFont typeface="Arial" panose="020B0604020202020204" pitchFamily="34" charset="0"/>
              <a:buChar char="•"/>
            </a:pPr>
            <a:r>
              <a:rPr lang="en-GB" sz="1200" dirty="0"/>
              <a:t>Ensure that each participant utilizes the CommUnity resources and completes exercises embedded in each Module. These provide valuable learning.</a:t>
            </a:r>
          </a:p>
          <a:p>
            <a:pPr marL="171450" indent="-171450">
              <a:buFont typeface="Arial" panose="020B0604020202020204" pitchFamily="34" charset="0"/>
              <a:buChar char="•"/>
            </a:pPr>
            <a:r>
              <a:rPr lang="en-GB" sz="1200" dirty="0"/>
              <a:t>Allocate regular time for review during the CommUnity programme.</a:t>
            </a:r>
          </a:p>
          <a:p>
            <a:endParaRPr lang="en-GB" b="1" dirty="0">
              <a:solidFill>
                <a:srgbClr val="F26650"/>
              </a:solidFill>
            </a:endParaRPr>
          </a:p>
        </p:txBody>
      </p:sp>
      <p:sp>
        <p:nvSpPr>
          <p:cNvPr id="4" name="Slide Number Placeholder 3">
            <a:extLst>
              <a:ext uri="{FF2B5EF4-FFF2-40B4-BE49-F238E27FC236}">
                <a16:creationId xmlns:a16="http://schemas.microsoft.com/office/drawing/2014/main" id="{5BE97D50-C7F1-9F58-227A-2E5E02A1C466}"/>
              </a:ext>
            </a:extLst>
          </p:cNvPr>
          <p:cNvSpPr>
            <a:spLocks noGrp="1"/>
          </p:cNvSpPr>
          <p:nvPr>
            <p:ph type="sldNum" sz="quarter" idx="4"/>
          </p:nvPr>
        </p:nvSpPr>
        <p:spPr/>
        <p:txBody>
          <a:bodyPr/>
          <a:lstStyle/>
          <a:p>
            <a:fld id="{9C527BFA-2C0E-4CEC-B6A5-913A56FEF4B4}" type="slidenum">
              <a:rPr lang="fr-CA" smtClean="0"/>
              <a:pPr/>
              <a:t>22</a:t>
            </a:fld>
            <a:endParaRPr lang="fr-CA" dirty="0"/>
          </a:p>
        </p:txBody>
      </p:sp>
      <p:pic>
        <p:nvPicPr>
          <p:cNvPr id="11" name="Picture Placeholder 10">
            <a:extLst>
              <a:ext uri="{FF2B5EF4-FFF2-40B4-BE49-F238E27FC236}">
                <a16:creationId xmlns:a16="http://schemas.microsoft.com/office/drawing/2014/main" id="{75441FED-FBEE-79DD-6A51-25378CA92D92}"/>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t="8508" b="8508"/>
          <a:stretch/>
        </p:blipFill>
        <p:spPr>
          <a:xfrm>
            <a:off x="0" y="5864352"/>
            <a:ext cx="7559675" cy="4182589"/>
          </a:xfrm>
        </p:spPr>
      </p:pic>
      <p:grpSp>
        <p:nvGrpSpPr>
          <p:cNvPr id="12" name="Graphic 2">
            <a:extLst>
              <a:ext uri="{FF2B5EF4-FFF2-40B4-BE49-F238E27FC236}">
                <a16:creationId xmlns:a16="http://schemas.microsoft.com/office/drawing/2014/main" id="{DD6FF17A-EF6F-AF3D-150B-64DF93E84082}"/>
              </a:ext>
            </a:extLst>
          </p:cNvPr>
          <p:cNvGrpSpPr/>
          <p:nvPr/>
        </p:nvGrpSpPr>
        <p:grpSpPr>
          <a:xfrm flipH="1">
            <a:off x="190436" y="7838202"/>
            <a:ext cx="1552009" cy="2304743"/>
            <a:chOff x="5633414" y="4778704"/>
            <a:chExt cx="335872" cy="498772"/>
          </a:xfrm>
        </p:grpSpPr>
        <p:sp>
          <p:nvSpPr>
            <p:cNvPr id="13" name="Freeform 12">
              <a:extLst>
                <a:ext uri="{FF2B5EF4-FFF2-40B4-BE49-F238E27FC236}">
                  <a16:creationId xmlns:a16="http://schemas.microsoft.com/office/drawing/2014/main" id="{A0C7EF0E-DCA7-1F93-CCFE-446657629596}"/>
                </a:ext>
              </a:extLst>
            </p:cNvPr>
            <p:cNvSpPr/>
            <p:nvPr/>
          </p:nvSpPr>
          <p:spPr>
            <a:xfrm>
              <a:off x="5633414" y="4778704"/>
              <a:ext cx="335872" cy="498772"/>
            </a:xfrm>
            <a:custGeom>
              <a:avLst/>
              <a:gdLst>
                <a:gd name="connsiteX0" fmla="*/ 156254 w 335872"/>
                <a:gd name="connsiteY0" fmla="*/ 427311 h 498772"/>
                <a:gd name="connsiteX1" fmla="*/ 151873 w 335872"/>
                <a:gd name="connsiteY1" fmla="*/ 422936 h 498772"/>
                <a:gd name="connsiteX2" fmla="*/ 0 w 335872"/>
                <a:gd name="connsiteY2" fmla="*/ 256678 h 498772"/>
                <a:gd name="connsiteX3" fmla="*/ 13143 w 335872"/>
                <a:gd name="connsiteY3" fmla="*/ 245011 h 498772"/>
                <a:gd name="connsiteX4" fmla="*/ 23365 w 335872"/>
                <a:gd name="connsiteY4" fmla="*/ 256678 h 498772"/>
                <a:gd name="connsiteX5" fmla="*/ 167936 w 335872"/>
                <a:gd name="connsiteY5" fmla="*/ 399601 h 498772"/>
                <a:gd name="connsiteX6" fmla="*/ 312508 w 335872"/>
                <a:gd name="connsiteY6" fmla="*/ 256678 h 498772"/>
                <a:gd name="connsiteX7" fmla="*/ 322730 w 335872"/>
                <a:gd name="connsiteY7" fmla="*/ 245011 h 498772"/>
                <a:gd name="connsiteX8" fmla="*/ 335873 w 335872"/>
                <a:gd name="connsiteY8" fmla="*/ 256678 h 498772"/>
                <a:gd name="connsiteX9" fmla="*/ 184000 w 335872"/>
                <a:gd name="connsiteY9" fmla="*/ 422936 h 498772"/>
                <a:gd name="connsiteX10" fmla="*/ 179619 w 335872"/>
                <a:gd name="connsiteY10" fmla="*/ 427311 h 498772"/>
                <a:gd name="connsiteX11" fmla="*/ 179619 w 335872"/>
                <a:gd name="connsiteY11" fmla="*/ 498773 h 498772"/>
                <a:gd name="connsiteX12" fmla="*/ 156254 w 335872"/>
                <a:gd name="connsiteY12" fmla="*/ 498773 h 498772"/>
                <a:gd name="connsiteX13" fmla="*/ 156254 w 335872"/>
                <a:gd name="connsiteY13" fmla="*/ 427311 h 498772"/>
                <a:gd name="connsiteX14" fmla="*/ 48190 w 335872"/>
                <a:gd name="connsiteY14" fmla="*/ 151673 h 498772"/>
                <a:gd name="connsiteX15" fmla="*/ 52571 w 335872"/>
                <a:gd name="connsiteY15" fmla="*/ 147298 h 498772"/>
                <a:gd name="connsiteX16" fmla="*/ 148952 w 335872"/>
                <a:gd name="connsiteY16" fmla="*/ 147298 h 498772"/>
                <a:gd name="connsiteX17" fmla="*/ 159175 w 335872"/>
                <a:gd name="connsiteY17" fmla="*/ 137089 h 498772"/>
                <a:gd name="connsiteX18" fmla="*/ 159175 w 335872"/>
                <a:gd name="connsiteY18" fmla="*/ 129797 h 498772"/>
                <a:gd name="connsiteX19" fmla="*/ 148952 w 335872"/>
                <a:gd name="connsiteY19" fmla="*/ 119589 h 498772"/>
                <a:gd name="connsiteX20" fmla="*/ 52571 w 335872"/>
                <a:gd name="connsiteY20" fmla="*/ 119589 h 498772"/>
                <a:gd name="connsiteX21" fmla="*/ 48190 w 335872"/>
                <a:gd name="connsiteY21" fmla="*/ 113755 h 498772"/>
                <a:gd name="connsiteX22" fmla="*/ 83238 w 335872"/>
                <a:gd name="connsiteY22" fmla="*/ 35002 h 498772"/>
                <a:gd name="connsiteX23" fmla="*/ 167936 w 335872"/>
                <a:gd name="connsiteY23" fmla="*/ 0 h 498772"/>
                <a:gd name="connsiteX24" fmla="*/ 287682 w 335872"/>
                <a:gd name="connsiteY24" fmla="*/ 113755 h 498772"/>
                <a:gd name="connsiteX25" fmla="*/ 283301 w 335872"/>
                <a:gd name="connsiteY25" fmla="*/ 119589 h 498772"/>
                <a:gd name="connsiteX26" fmla="*/ 240952 w 335872"/>
                <a:gd name="connsiteY26" fmla="*/ 119589 h 498772"/>
                <a:gd name="connsiteX27" fmla="*/ 230730 w 335872"/>
                <a:gd name="connsiteY27" fmla="*/ 129797 h 498772"/>
                <a:gd name="connsiteX28" fmla="*/ 230730 w 335872"/>
                <a:gd name="connsiteY28" fmla="*/ 137089 h 498772"/>
                <a:gd name="connsiteX29" fmla="*/ 240952 w 335872"/>
                <a:gd name="connsiteY29" fmla="*/ 147298 h 498772"/>
                <a:gd name="connsiteX30" fmla="*/ 283301 w 335872"/>
                <a:gd name="connsiteY30" fmla="*/ 147298 h 498772"/>
                <a:gd name="connsiteX31" fmla="*/ 287682 w 335872"/>
                <a:gd name="connsiteY31" fmla="*/ 151673 h 498772"/>
                <a:gd name="connsiteX32" fmla="*/ 287682 w 335872"/>
                <a:gd name="connsiteY32" fmla="*/ 169174 h 498772"/>
                <a:gd name="connsiteX33" fmla="*/ 283301 w 335872"/>
                <a:gd name="connsiteY33" fmla="*/ 173549 h 498772"/>
                <a:gd name="connsiteX34" fmla="*/ 240952 w 335872"/>
                <a:gd name="connsiteY34" fmla="*/ 173549 h 498772"/>
                <a:gd name="connsiteX35" fmla="*/ 230730 w 335872"/>
                <a:gd name="connsiteY35" fmla="*/ 183758 h 498772"/>
                <a:gd name="connsiteX36" fmla="*/ 230730 w 335872"/>
                <a:gd name="connsiteY36" fmla="*/ 191050 h 498772"/>
                <a:gd name="connsiteX37" fmla="*/ 240952 w 335872"/>
                <a:gd name="connsiteY37" fmla="*/ 201259 h 498772"/>
                <a:gd name="connsiteX38" fmla="*/ 283301 w 335872"/>
                <a:gd name="connsiteY38" fmla="*/ 201259 h 498772"/>
                <a:gd name="connsiteX39" fmla="*/ 287682 w 335872"/>
                <a:gd name="connsiteY39" fmla="*/ 205634 h 498772"/>
                <a:gd name="connsiteX40" fmla="*/ 287682 w 335872"/>
                <a:gd name="connsiteY40" fmla="*/ 223135 h 498772"/>
                <a:gd name="connsiteX41" fmla="*/ 283301 w 335872"/>
                <a:gd name="connsiteY41" fmla="*/ 227510 h 498772"/>
                <a:gd name="connsiteX42" fmla="*/ 240952 w 335872"/>
                <a:gd name="connsiteY42" fmla="*/ 227510 h 498772"/>
                <a:gd name="connsiteX43" fmla="*/ 230730 w 335872"/>
                <a:gd name="connsiteY43" fmla="*/ 237719 h 498772"/>
                <a:gd name="connsiteX44" fmla="*/ 230730 w 335872"/>
                <a:gd name="connsiteY44" fmla="*/ 245011 h 498772"/>
                <a:gd name="connsiteX45" fmla="*/ 240952 w 335872"/>
                <a:gd name="connsiteY45" fmla="*/ 255220 h 498772"/>
                <a:gd name="connsiteX46" fmla="*/ 283301 w 335872"/>
                <a:gd name="connsiteY46" fmla="*/ 255220 h 498772"/>
                <a:gd name="connsiteX47" fmla="*/ 287682 w 335872"/>
                <a:gd name="connsiteY47" fmla="*/ 261053 h 498772"/>
                <a:gd name="connsiteX48" fmla="*/ 167936 w 335872"/>
                <a:gd name="connsiteY48" fmla="*/ 374809 h 498772"/>
                <a:gd name="connsiteX49" fmla="*/ 48190 w 335872"/>
                <a:gd name="connsiteY49" fmla="*/ 261053 h 498772"/>
                <a:gd name="connsiteX50" fmla="*/ 52571 w 335872"/>
                <a:gd name="connsiteY50" fmla="*/ 255220 h 498772"/>
                <a:gd name="connsiteX51" fmla="*/ 148952 w 335872"/>
                <a:gd name="connsiteY51" fmla="*/ 255220 h 498772"/>
                <a:gd name="connsiteX52" fmla="*/ 159175 w 335872"/>
                <a:gd name="connsiteY52" fmla="*/ 245011 h 498772"/>
                <a:gd name="connsiteX53" fmla="*/ 159175 w 335872"/>
                <a:gd name="connsiteY53" fmla="*/ 239177 h 498772"/>
                <a:gd name="connsiteX54" fmla="*/ 148952 w 335872"/>
                <a:gd name="connsiteY54" fmla="*/ 228969 h 498772"/>
                <a:gd name="connsiteX55" fmla="*/ 52571 w 335872"/>
                <a:gd name="connsiteY55" fmla="*/ 228969 h 498772"/>
                <a:gd name="connsiteX56" fmla="*/ 48190 w 335872"/>
                <a:gd name="connsiteY56" fmla="*/ 224593 h 498772"/>
                <a:gd name="connsiteX57" fmla="*/ 48190 w 335872"/>
                <a:gd name="connsiteY57" fmla="*/ 207093 h 498772"/>
                <a:gd name="connsiteX58" fmla="*/ 52571 w 335872"/>
                <a:gd name="connsiteY58" fmla="*/ 202717 h 498772"/>
                <a:gd name="connsiteX59" fmla="*/ 148952 w 335872"/>
                <a:gd name="connsiteY59" fmla="*/ 202717 h 498772"/>
                <a:gd name="connsiteX60" fmla="*/ 159175 w 335872"/>
                <a:gd name="connsiteY60" fmla="*/ 192509 h 498772"/>
                <a:gd name="connsiteX61" fmla="*/ 159175 w 335872"/>
                <a:gd name="connsiteY61" fmla="*/ 185217 h 498772"/>
                <a:gd name="connsiteX62" fmla="*/ 148952 w 335872"/>
                <a:gd name="connsiteY62" fmla="*/ 175008 h 498772"/>
                <a:gd name="connsiteX63" fmla="*/ 52571 w 335872"/>
                <a:gd name="connsiteY63" fmla="*/ 175008 h 498772"/>
                <a:gd name="connsiteX64" fmla="*/ 48190 w 335872"/>
                <a:gd name="connsiteY64" fmla="*/ 170633 h 498772"/>
                <a:gd name="connsiteX65" fmla="*/ 48190 w 335872"/>
                <a:gd name="connsiteY65" fmla="*/ 151673 h 49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35872" h="498772">
                  <a:moveTo>
                    <a:pt x="156254" y="427311"/>
                  </a:moveTo>
                  <a:cubicBezTo>
                    <a:pt x="156254" y="425853"/>
                    <a:pt x="154794" y="422936"/>
                    <a:pt x="151873" y="422936"/>
                  </a:cubicBezTo>
                  <a:cubicBezTo>
                    <a:pt x="67175" y="415644"/>
                    <a:pt x="0" y="344182"/>
                    <a:pt x="0" y="256678"/>
                  </a:cubicBezTo>
                  <a:cubicBezTo>
                    <a:pt x="0" y="249386"/>
                    <a:pt x="5841" y="245011"/>
                    <a:pt x="13143" y="245011"/>
                  </a:cubicBezTo>
                  <a:cubicBezTo>
                    <a:pt x="18984" y="245011"/>
                    <a:pt x="23365" y="250845"/>
                    <a:pt x="23365" y="256678"/>
                  </a:cubicBezTo>
                  <a:cubicBezTo>
                    <a:pt x="23365" y="335432"/>
                    <a:pt x="87619" y="399601"/>
                    <a:pt x="167936" y="399601"/>
                  </a:cubicBezTo>
                  <a:cubicBezTo>
                    <a:pt x="248254" y="399601"/>
                    <a:pt x="312508" y="335432"/>
                    <a:pt x="312508" y="256678"/>
                  </a:cubicBezTo>
                  <a:cubicBezTo>
                    <a:pt x="312508" y="250845"/>
                    <a:pt x="316888" y="245011"/>
                    <a:pt x="322730" y="245011"/>
                  </a:cubicBezTo>
                  <a:cubicBezTo>
                    <a:pt x="330031" y="245011"/>
                    <a:pt x="335873" y="249386"/>
                    <a:pt x="335873" y="256678"/>
                  </a:cubicBezTo>
                  <a:cubicBezTo>
                    <a:pt x="335873" y="344182"/>
                    <a:pt x="268698" y="415644"/>
                    <a:pt x="184000" y="422936"/>
                  </a:cubicBezTo>
                  <a:cubicBezTo>
                    <a:pt x="182539" y="422936"/>
                    <a:pt x="179619" y="424394"/>
                    <a:pt x="179619" y="427311"/>
                  </a:cubicBezTo>
                  <a:lnTo>
                    <a:pt x="179619" y="498773"/>
                  </a:lnTo>
                  <a:lnTo>
                    <a:pt x="156254" y="498773"/>
                  </a:lnTo>
                  <a:lnTo>
                    <a:pt x="156254" y="427311"/>
                  </a:lnTo>
                  <a:moveTo>
                    <a:pt x="48190" y="151673"/>
                  </a:moveTo>
                  <a:cubicBezTo>
                    <a:pt x="48190" y="148757"/>
                    <a:pt x="49651" y="147298"/>
                    <a:pt x="52571" y="147298"/>
                  </a:cubicBezTo>
                  <a:lnTo>
                    <a:pt x="148952" y="147298"/>
                  </a:lnTo>
                  <a:cubicBezTo>
                    <a:pt x="154794" y="147298"/>
                    <a:pt x="159175" y="142923"/>
                    <a:pt x="159175" y="137089"/>
                  </a:cubicBezTo>
                  <a:lnTo>
                    <a:pt x="159175" y="129797"/>
                  </a:lnTo>
                  <a:cubicBezTo>
                    <a:pt x="159175" y="123964"/>
                    <a:pt x="154794" y="119589"/>
                    <a:pt x="148952" y="119589"/>
                  </a:cubicBezTo>
                  <a:lnTo>
                    <a:pt x="52571" y="119589"/>
                  </a:lnTo>
                  <a:cubicBezTo>
                    <a:pt x="49651" y="119589"/>
                    <a:pt x="48190" y="116672"/>
                    <a:pt x="48190" y="113755"/>
                  </a:cubicBezTo>
                  <a:cubicBezTo>
                    <a:pt x="49651" y="83129"/>
                    <a:pt x="62794" y="55419"/>
                    <a:pt x="83238" y="35002"/>
                  </a:cubicBezTo>
                  <a:cubicBezTo>
                    <a:pt x="105143" y="13126"/>
                    <a:pt x="134349" y="0"/>
                    <a:pt x="167936" y="0"/>
                  </a:cubicBezTo>
                  <a:cubicBezTo>
                    <a:pt x="232190" y="0"/>
                    <a:pt x="284762" y="51044"/>
                    <a:pt x="287682" y="113755"/>
                  </a:cubicBezTo>
                  <a:cubicBezTo>
                    <a:pt x="287682" y="116672"/>
                    <a:pt x="286222" y="119589"/>
                    <a:pt x="283301" y="119589"/>
                  </a:cubicBezTo>
                  <a:lnTo>
                    <a:pt x="240952" y="119589"/>
                  </a:lnTo>
                  <a:cubicBezTo>
                    <a:pt x="235111" y="119589"/>
                    <a:pt x="230730" y="123964"/>
                    <a:pt x="230730" y="129797"/>
                  </a:cubicBezTo>
                  <a:lnTo>
                    <a:pt x="230730" y="137089"/>
                  </a:lnTo>
                  <a:cubicBezTo>
                    <a:pt x="230730" y="142923"/>
                    <a:pt x="235111" y="147298"/>
                    <a:pt x="240952" y="147298"/>
                  </a:cubicBezTo>
                  <a:lnTo>
                    <a:pt x="283301" y="147298"/>
                  </a:lnTo>
                  <a:cubicBezTo>
                    <a:pt x="286222" y="147298"/>
                    <a:pt x="287682" y="150215"/>
                    <a:pt x="287682" y="151673"/>
                  </a:cubicBezTo>
                  <a:lnTo>
                    <a:pt x="287682" y="169174"/>
                  </a:lnTo>
                  <a:cubicBezTo>
                    <a:pt x="287682" y="172091"/>
                    <a:pt x="284762" y="173549"/>
                    <a:pt x="283301" y="173549"/>
                  </a:cubicBezTo>
                  <a:lnTo>
                    <a:pt x="240952" y="173549"/>
                  </a:lnTo>
                  <a:cubicBezTo>
                    <a:pt x="235111" y="173549"/>
                    <a:pt x="230730" y="177925"/>
                    <a:pt x="230730" y="183758"/>
                  </a:cubicBezTo>
                  <a:lnTo>
                    <a:pt x="230730" y="191050"/>
                  </a:lnTo>
                  <a:cubicBezTo>
                    <a:pt x="230730" y="196884"/>
                    <a:pt x="235111" y="201259"/>
                    <a:pt x="240952" y="201259"/>
                  </a:cubicBezTo>
                  <a:lnTo>
                    <a:pt x="283301" y="201259"/>
                  </a:lnTo>
                  <a:cubicBezTo>
                    <a:pt x="286222" y="201259"/>
                    <a:pt x="287682" y="204176"/>
                    <a:pt x="287682" y="205634"/>
                  </a:cubicBezTo>
                  <a:lnTo>
                    <a:pt x="287682" y="223135"/>
                  </a:lnTo>
                  <a:cubicBezTo>
                    <a:pt x="287682" y="226052"/>
                    <a:pt x="284762" y="227510"/>
                    <a:pt x="283301" y="227510"/>
                  </a:cubicBezTo>
                  <a:lnTo>
                    <a:pt x="240952" y="227510"/>
                  </a:lnTo>
                  <a:cubicBezTo>
                    <a:pt x="235111" y="227510"/>
                    <a:pt x="230730" y="231885"/>
                    <a:pt x="230730" y="237719"/>
                  </a:cubicBezTo>
                  <a:lnTo>
                    <a:pt x="230730" y="245011"/>
                  </a:lnTo>
                  <a:cubicBezTo>
                    <a:pt x="230730" y="250845"/>
                    <a:pt x="235111" y="255220"/>
                    <a:pt x="240952" y="255220"/>
                  </a:cubicBezTo>
                  <a:lnTo>
                    <a:pt x="283301" y="255220"/>
                  </a:lnTo>
                  <a:cubicBezTo>
                    <a:pt x="286222" y="255220"/>
                    <a:pt x="287682" y="258137"/>
                    <a:pt x="287682" y="261053"/>
                  </a:cubicBezTo>
                  <a:cubicBezTo>
                    <a:pt x="284762" y="325223"/>
                    <a:pt x="232190" y="374809"/>
                    <a:pt x="167936" y="374809"/>
                  </a:cubicBezTo>
                  <a:cubicBezTo>
                    <a:pt x="103682" y="374809"/>
                    <a:pt x="51111" y="323765"/>
                    <a:pt x="48190" y="261053"/>
                  </a:cubicBezTo>
                  <a:cubicBezTo>
                    <a:pt x="48190" y="258137"/>
                    <a:pt x="49651" y="255220"/>
                    <a:pt x="52571" y="255220"/>
                  </a:cubicBezTo>
                  <a:lnTo>
                    <a:pt x="148952" y="255220"/>
                  </a:lnTo>
                  <a:cubicBezTo>
                    <a:pt x="154794" y="255220"/>
                    <a:pt x="159175" y="250845"/>
                    <a:pt x="159175" y="245011"/>
                  </a:cubicBezTo>
                  <a:lnTo>
                    <a:pt x="159175" y="239177"/>
                  </a:lnTo>
                  <a:cubicBezTo>
                    <a:pt x="159175" y="233344"/>
                    <a:pt x="154794" y="228969"/>
                    <a:pt x="148952" y="228969"/>
                  </a:cubicBezTo>
                  <a:lnTo>
                    <a:pt x="52571" y="228969"/>
                  </a:lnTo>
                  <a:cubicBezTo>
                    <a:pt x="49651" y="228969"/>
                    <a:pt x="48190" y="227510"/>
                    <a:pt x="48190" y="224593"/>
                  </a:cubicBezTo>
                  <a:lnTo>
                    <a:pt x="48190" y="207093"/>
                  </a:lnTo>
                  <a:cubicBezTo>
                    <a:pt x="48190" y="204176"/>
                    <a:pt x="49651" y="202717"/>
                    <a:pt x="52571" y="202717"/>
                  </a:cubicBezTo>
                  <a:lnTo>
                    <a:pt x="148952" y="202717"/>
                  </a:lnTo>
                  <a:cubicBezTo>
                    <a:pt x="154794" y="202717"/>
                    <a:pt x="159175" y="198342"/>
                    <a:pt x="159175" y="192509"/>
                  </a:cubicBezTo>
                  <a:lnTo>
                    <a:pt x="159175" y="185217"/>
                  </a:lnTo>
                  <a:cubicBezTo>
                    <a:pt x="159175" y="179383"/>
                    <a:pt x="154794" y="175008"/>
                    <a:pt x="148952" y="175008"/>
                  </a:cubicBezTo>
                  <a:lnTo>
                    <a:pt x="52571" y="175008"/>
                  </a:lnTo>
                  <a:cubicBezTo>
                    <a:pt x="49651" y="175008"/>
                    <a:pt x="48190" y="173549"/>
                    <a:pt x="48190" y="170633"/>
                  </a:cubicBezTo>
                  <a:lnTo>
                    <a:pt x="48190" y="151673"/>
                  </a:lnTo>
                  <a:close/>
                </a:path>
              </a:pathLst>
            </a:custGeom>
            <a:noFill/>
            <a:ln w="19050" cap="flat">
              <a:solidFill>
                <a:schemeClr val="bg1"/>
              </a:solid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2281D0C3-BB98-9865-25F7-B923356D4669}"/>
                </a:ext>
              </a:extLst>
            </p:cNvPr>
            <p:cNvSpPr/>
            <p:nvPr/>
          </p:nvSpPr>
          <p:spPr>
            <a:xfrm>
              <a:off x="5668462" y="4898293"/>
              <a:ext cx="125586" cy="27709"/>
            </a:xfrm>
            <a:custGeom>
              <a:avLst/>
              <a:gdLst>
                <a:gd name="connsiteX0" fmla="*/ 8762 w 125586"/>
                <a:gd name="connsiteY0" fmla="*/ 27710 h 27709"/>
                <a:gd name="connsiteX1" fmla="*/ 116825 w 125586"/>
                <a:gd name="connsiteY1" fmla="*/ 27710 h 27709"/>
                <a:gd name="connsiteX2" fmla="*/ 125587 w 125586"/>
                <a:gd name="connsiteY2" fmla="*/ 18959 h 27709"/>
                <a:gd name="connsiteX3" fmla="*/ 125587 w 125586"/>
                <a:gd name="connsiteY3" fmla="*/ 8750 h 27709"/>
                <a:gd name="connsiteX4" fmla="*/ 116825 w 125586"/>
                <a:gd name="connsiteY4" fmla="*/ 0 h 27709"/>
                <a:gd name="connsiteX5" fmla="*/ 8762 w 125586"/>
                <a:gd name="connsiteY5" fmla="*/ 0 h 27709"/>
                <a:gd name="connsiteX6" fmla="*/ 0 w 125586"/>
                <a:gd name="connsiteY6" fmla="*/ 8750 h 27709"/>
                <a:gd name="connsiteX7" fmla="*/ 0 w 125586"/>
                <a:gd name="connsiteY7" fmla="*/ 18959 h 27709"/>
                <a:gd name="connsiteX8" fmla="*/ 8762 w 125586"/>
                <a:gd name="connsiteY8" fmla="*/ 27710 h 2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86" h="27709">
                  <a:moveTo>
                    <a:pt x="8762" y="27710"/>
                  </a:moveTo>
                  <a:lnTo>
                    <a:pt x="116825" y="27710"/>
                  </a:lnTo>
                  <a:cubicBezTo>
                    <a:pt x="121206" y="27710"/>
                    <a:pt x="125587" y="23334"/>
                    <a:pt x="125587" y="18959"/>
                  </a:cubicBezTo>
                  <a:lnTo>
                    <a:pt x="125587" y="8750"/>
                  </a:lnTo>
                  <a:cubicBezTo>
                    <a:pt x="125587" y="4375"/>
                    <a:pt x="121206" y="0"/>
                    <a:pt x="116825" y="0"/>
                  </a:cubicBezTo>
                  <a:lnTo>
                    <a:pt x="8762" y="0"/>
                  </a:lnTo>
                  <a:cubicBezTo>
                    <a:pt x="4381" y="0"/>
                    <a:pt x="0" y="4375"/>
                    <a:pt x="0" y="8750"/>
                  </a:cubicBezTo>
                  <a:lnTo>
                    <a:pt x="0" y="18959"/>
                  </a:lnTo>
                  <a:cubicBezTo>
                    <a:pt x="0" y="24793"/>
                    <a:pt x="4381" y="27710"/>
                    <a:pt x="8762" y="27710"/>
                  </a:cubicBezTo>
                  <a:close/>
                </a:path>
              </a:pathLst>
            </a:custGeom>
            <a:solidFill>
              <a:srgbClr val="88D1DA"/>
            </a:solidFill>
            <a:ln w="14590"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E4C91D8C-AF6F-705F-448D-34B9531E22BE}"/>
                </a:ext>
              </a:extLst>
            </p:cNvPr>
            <p:cNvSpPr/>
            <p:nvPr/>
          </p:nvSpPr>
          <p:spPr>
            <a:xfrm>
              <a:off x="5667002" y="4953712"/>
              <a:ext cx="125587" cy="27709"/>
            </a:xfrm>
            <a:custGeom>
              <a:avLst/>
              <a:gdLst>
                <a:gd name="connsiteX0" fmla="*/ 8762 w 125587"/>
                <a:gd name="connsiteY0" fmla="*/ 27710 h 27709"/>
                <a:gd name="connsiteX1" fmla="*/ 116825 w 125587"/>
                <a:gd name="connsiteY1" fmla="*/ 27710 h 27709"/>
                <a:gd name="connsiteX2" fmla="*/ 125587 w 125587"/>
                <a:gd name="connsiteY2" fmla="*/ 18959 h 27709"/>
                <a:gd name="connsiteX3" fmla="*/ 125587 w 125587"/>
                <a:gd name="connsiteY3" fmla="*/ 8750 h 27709"/>
                <a:gd name="connsiteX4" fmla="*/ 116825 w 125587"/>
                <a:gd name="connsiteY4" fmla="*/ 0 h 27709"/>
                <a:gd name="connsiteX5" fmla="*/ 8762 w 125587"/>
                <a:gd name="connsiteY5" fmla="*/ 0 h 27709"/>
                <a:gd name="connsiteX6" fmla="*/ 0 w 125587"/>
                <a:gd name="connsiteY6" fmla="*/ 8750 h 27709"/>
                <a:gd name="connsiteX7" fmla="*/ 0 w 125587"/>
                <a:gd name="connsiteY7" fmla="*/ 18959 h 27709"/>
                <a:gd name="connsiteX8" fmla="*/ 8762 w 125587"/>
                <a:gd name="connsiteY8" fmla="*/ 27710 h 2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87" h="27709">
                  <a:moveTo>
                    <a:pt x="8762" y="27710"/>
                  </a:moveTo>
                  <a:lnTo>
                    <a:pt x="116825" y="27710"/>
                  </a:lnTo>
                  <a:cubicBezTo>
                    <a:pt x="121206" y="27710"/>
                    <a:pt x="125587" y="23334"/>
                    <a:pt x="125587" y="18959"/>
                  </a:cubicBezTo>
                  <a:lnTo>
                    <a:pt x="125587" y="8750"/>
                  </a:lnTo>
                  <a:cubicBezTo>
                    <a:pt x="125587" y="4375"/>
                    <a:pt x="121206" y="0"/>
                    <a:pt x="116825" y="0"/>
                  </a:cubicBezTo>
                  <a:lnTo>
                    <a:pt x="8762" y="0"/>
                  </a:lnTo>
                  <a:cubicBezTo>
                    <a:pt x="4381" y="0"/>
                    <a:pt x="0" y="4375"/>
                    <a:pt x="0" y="8750"/>
                  </a:cubicBezTo>
                  <a:lnTo>
                    <a:pt x="0" y="18959"/>
                  </a:lnTo>
                  <a:cubicBezTo>
                    <a:pt x="0" y="23334"/>
                    <a:pt x="4381" y="27710"/>
                    <a:pt x="8762" y="27710"/>
                  </a:cubicBezTo>
                  <a:close/>
                </a:path>
              </a:pathLst>
            </a:custGeom>
            <a:solidFill>
              <a:srgbClr val="88D1DA"/>
            </a:solidFill>
            <a:ln w="14590"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7DAAE1D4-F3CE-0372-DD95-40C6D0730662}"/>
                </a:ext>
              </a:extLst>
            </p:cNvPr>
            <p:cNvSpPr/>
            <p:nvPr/>
          </p:nvSpPr>
          <p:spPr>
            <a:xfrm>
              <a:off x="5668179" y="5009131"/>
              <a:ext cx="125870" cy="27709"/>
            </a:xfrm>
            <a:custGeom>
              <a:avLst/>
              <a:gdLst>
                <a:gd name="connsiteX0" fmla="*/ 9045 w 125870"/>
                <a:gd name="connsiteY0" fmla="*/ 27710 h 27709"/>
                <a:gd name="connsiteX1" fmla="*/ 117108 w 125870"/>
                <a:gd name="connsiteY1" fmla="*/ 27710 h 27709"/>
                <a:gd name="connsiteX2" fmla="*/ 125870 w 125870"/>
                <a:gd name="connsiteY2" fmla="*/ 18959 h 27709"/>
                <a:gd name="connsiteX3" fmla="*/ 125870 w 125870"/>
                <a:gd name="connsiteY3" fmla="*/ 8750 h 27709"/>
                <a:gd name="connsiteX4" fmla="*/ 117108 w 125870"/>
                <a:gd name="connsiteY4" fmla="*/ 0 h 27709"/>
                <a:gd name="connsiteX5" fmla="*/ 9045 w 125870"/>
                <a:gd name="connsiteY5" fmla="*/ 0 h 27709"/>
                <a:gd name="connsiteX6" fmla="*/ 283 w 125870"/>
                <a:gd name="connsiteY6" fmla="*/ 8750 h 27709"/>
                <a:gd name="connsiteX7" fmla="*/ 283 w 125870"/>
                <a:gd name="connsiteY7" fmla="*/ 18959 h 27709"/>
                <a:gd name="connsiteX8" fmla="*/ 9045 w 125870"/>
                <a:gd name="connsiteY8" fmla="*/ 27710 h 2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870" h="27709">
                  <a:moveTo>
                    <a:pt x="9045" y="27710"/>
                  </a:moveTo>
                  <a:lnTo>
                    <a:pt x="117108" y="27710"/>
                  </a:lnTo>
                  <a:cubicBezTo>
                    <a:pt x="121489" y="27710"/>
                    <a:pt x="125870" y="23334"/>
                    <a:pt x="125870" y="18959"/>
                  </a:cubicBezTo>
                  <a:lnTo>
                    <a:pt x="125870" y="8750"/>
                  </a:lnTo>
                  <a:cubicBezTo>
                    <a:pt x="125870" y="4375"/>
                    <a:pt x="121489" y="0"/>
                    <a:pt x="117108" y="0"/>
                  </a:cubicBezTo>
                  <a:lnTo>
                    <a:pt x="9045" y="0"/>
                  </a:lnTo>
                  <a:cubicBezTo>
                    <a:pt x="4664" y="0"/>
                    <a:pt x="283" y="4375"/>
                    <a:pt x="283" y="8750"/>
                  </a:cubicBezTo>
                  <a:lnTo>
                    <a:pt x="283" y="18959"/>
                  </a:lnTo>
                  <a:cubicBezTo>
                    <a:pt x="-1177" y="23334"/>
                    <a:pt x="3204" y="27710"/>
                    <a:pt x="9045" y="27710"/>
                  </a:cubicBezTo>
                  <a:close/>
                </a:path>
              </a:pathLst>
            </a:custGeom>
            <a:solidFill>
              <a:srgbClr val="88D1DA"/>
            </a:solidFill>
            <a:ln w="14590" cap="flat">
              <a:noFill/>
              <a:prstDash val="solid"/>
              <a:miter/>
            </a:ln>
          </p:spPr>
          <p:txBody>
            <a:bodyPr rtlCol="0" anchor="ctr"/>
            <a:lstStyle/>
            <a:p>
              <a:endParaRPr lang="en-US"/>
            </a:p>
          </p:txBody>
        </p:sp>
      </p:grpSp>
    </p:spTree>
    <p:extLst>
      <p:ext uri="{BB962C8B-B14F-4D97-AF65-F5344CB8AC3E}">
        <p14:creationId xmlns:p14="http://schemas.microsoft.com/office/powerpoint/2010/main" val="22808083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B9A8C-6AE8-8ED3-8717-4C4937B57E38}"/>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A55055D0-1E34-4FD1-01F0-8376CF3D40DF}"/>
              </a:ext>
            </a:extLst>
          </p:cNvPr>
          <p:cNvSpPr>
            <a:spLocks noGrp="1"/>
          </p:cNvSpPr>
          <p:nvPr>
            <p:ph type="body" sz="quarter" idx="61"/>
          </p:nvPr>
        </p:nvSpPr>
        <p:spPr>
          <a:xfrm>
            <a:off x="-9335" y="644871"/>
            <a:ext cx="7206002" cy="836795"/>
          </a:xfrm>
        </p:spPr>
        <p:txBody>
          <a:bodyPr/>
          <a:lstStyle/>
          <a:p>
            <a:r>
              <a:rPr lang="en-US" dirty="0"/>
              <a:t>OPEN EDUCATION </a:t>
            </a:r>
          </a:p>
          <a:p>
            <a:r>
              <a:rPr lang="en-US" dirty="0"/>
              <a:t>RESOURCE DELIVERY</a:t>
            </a:r>
          </a:p>
        </p:txBody>
      </p:sp>
      <p:sp>
        <p:nvSpPr>
          <p:cNvPr id="6" name="Text Placeholder 5">
            <a:extLst>
              <a:ext uri="{FF2B5EF4-FFF2-40B4-BE49-F238E27FC236}">
                <a16:creationId xmlns:a16="http://schemas.microsoft.com/office/drawing/2014/main" id="{3A57DBB2-127B-B689-8CF1-FC8DDD3D1AA6}"/>
              </a:ext>
            </a:extLst>
          </p:cNvPr>
          <p:cNvSpPr>
            <a:spLocks noGrp="1"/>
          </p:cNvSpPr>
          <p:nvPr>
            <p:ph type="body" sz="quarter" idx="64"/>
          </p:nvPr>
        </p:nvSpPr>
        <p:spPr>
          <a:xfrm>
            <a:off x="4360333" y="1481666"/>
            <a:ext cx="5444935" cy="8415713"/>
          </a:xfrm>
        </p:spPr>
        <p:txBody>
          <a:bodyPr/>
          <a:lstStyle/>
          <a:p>
            <a:r>
              <a:rPr lang="en-US" sz="1600" b="1" dirty="0">
                <a:solidFill>
                  <a:srgbClr val="F26650"/>
                </a:solidFill>
              </a:rPr>
              <a:t>In-Person</a:t>
            </a:r>
          </a:p>
          <a:p>
            <a:endParaRPr lang="en-US" dirty="0"/>
          </a:p>
          <a:p>
            <a:r>
              <a:rPr lang="en-GB" sz="1200" dirty="0"/>
              <a:t>Classroom training remains one of the most popular techniques for building skills capacity. Typically, it is instructor-</a:t>
            </a:r>
            <a:r>
              <a:rPr lang="en-GB" sz="1200" dirty="0" err="1"/>
              <a:t>centered</a:t>
            </a:r>
            <a:r>
              <a:rPr lang="en-GB" sz="1200" dirty="0"/>
              <a:t> face-to-face training that takes place at a fixed time and place. CommUnity resources and the online programme suggests using the additional resources provided in the following ways.</a:t>
            </a:r>
          </a:p>
          <a:p>
            <a:endParaRPr lang="en-GB" sz="1200" dirty="0">
              <a:solidFill>
                <a:srgbClr val="F26650"/>
              </a:solidFill>
            </a:endParaRPr>
          </a:p>
          <a:p>
            <a:r>
              <a:rPr lang="en-GB" sz="1200" dirty="0">
                <a:solidFill>
                  <a:srgbClr val="F26650"/>
                </a:solidFill>
              </a:rPr>
              <a:t>Suggested delivery mechanisms:</a:t>
            </a:r>
          </a:p>
          <a:p>
            <a:r>
              <a:rPr lang="en-GB" sz="1200" dirty="0">
                <a:solidFill>
                  <a:srgbClr val="F26650"/>
                </a:solidFill>
              </a:rPr>
              <a:t>• Small group discussions</a:t>
            </a:r>
            <a:r>
              <a:rPr lang="en-GB" sz="1200" dirty="0"/>
              <a:t>. Break the students down into small groups and give them case studies and Social Innovation topics, challenges or situations to discuss or solve. This allows for knowledge transfer between learners.</a:t>
            </a:r>
          </a:p>
          <a:p>
            <a:r>
              <a:rPr lang="en-GB" sz="1200" dirty="0">
                <a:solidFill>
                  <a:srgbClr val="F26650"/>
                </a:solidFill>
              </a:rPr>
              <a:t>• Q &amp; A sessions</a:t>
            </a:r>
            <a:r>
              <a:rPr lang="en-GB" sz="1200" dirty="0"/>
              <a:t>. Informal question-and-answer sessions are most effective with small groups and for learning something new and updating existing knowledge.</a:t>
            </a:r>
          </a:p>
          <a:p>
            <a:r>
              <a:rPr lang="en-GB" sz="1200" dirty="0">
                <a:solidFill>
                  <a:srgbClr val="F26650"/>
                </a:solidFill>
              </a:rPr>
              <a:t>• Multimedia. </a:t>
            </a:r>
            <a:r>
              <a:rPr lang="en-GB" sz="1200" dirty="0"/>
              <a:t>Multimedia training materials tend to be more provocative and challenging and, therefore, more stimulating to the student’s mind. Educators should ensure that these are used to their full potential.</a:t>
            </a:r>
          </a:p>
          <a:p>
            <a:r>
              <a:rPr lang="en-GB" sz="1200" dirty="0">
                <a:solidFill>
                  <a:srgbClr val="F26650"/>
                </a:solidFill>
              </a:rPr>
              <a:t>• Interactive tools. </a:t>
            </a:r>
            <a:r>
              <a:rPr lang="en-GB" sz="1200" dirty="0"/>
              <a:t>The engagement of students can be easily achieved by using interactive tools. An example of a free tool is Kahoot! which is a game-based learning and trivia platform used in classrooms, offices, and social settings. You can compile a quiz, which can be answered by the learners on their phones/tablets/computers. It is possible to get immediate feedback and results.</a:t>
            </a:r>
          </a:p>
          <a:p>
            <a:endParaRPr lang="en-US" dirty="0"/>
          </a:p>
        </p:txBody>
      </p:sp>
      <p:sp>
        <p:nvSpPr>
          <p:cNvPr id="4" name="Slide Number Placeholder 3">
            <a:extLst>
              <a:ext uri="{FF2B5EF4-FFF2-40B4-BE49-F238E27FC236}">
                <a16:creationId xmlns:a16="http://schemas.microsoft.com/office/drawing/2014/main" id="{3827BB03-0B6E-D179-37F5-BBE18C8C201D}"/>
              </a:ext>
            </a:extLst>
          </p:cNvPr>
          <p:cNvSpPr>
            <a:spLocks noGrp="1"/>
          </p:cNvSpPr>
          <p:nvPr>
            <p:ph type="sldNum" sz="quarter" idx="4"/>
          </p:nvPr>
        </p:nvSpPr>
        <p:spPr/>
        <p:txBody>
          <a:bodyPr/>
          <a:lstStyle/>
          <a:p>
            <a:fld id="{9C527BFA-2C0E-4CEC-B6A5-913A56FEF4B4}" type="slidenum">
              <a:rPr lang="fr-CA" smtClean="0"/>
              <a:pPr/>
              <a:t>23</a:t>
            </a:fld>
            <a:endParaRPr lang="fr-CA" dirty="0"/>
          </a:p>
        </p:txBody>
      </p:sp>
      <p:pic>
        <p:nvPicPr>
          <p:cNvPr id="7" name="Picture 6" descr="A person sitting in a chair with a microphone&#10;&#10;Description automatically generated">
            <a:extLst>
              <a:ext uri="{FF2B5EF4-FFF2-40B4-BE49-F238E27FC236}">
                <a16:creationId xmlns:a16="http://schemas.microsoft.com/office/drawing/2014/main" id="{B1C1385D-E4E9-12E2-B5C4-E88F9A93D4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667000"/>
            <a:ext cx="4360334" cy="5892800"/>
          </a:xfrm>
          <a:prstGeom prst="rect">
            <a:avLst/>
          </a:prstGeom>
        </p:spPr>
      </p:pic>
    </p:spTree>
    <p:extLst>
      <p:ext uri="{BB962C8B-B14F-4D97-AF65-F5344CB8AC3E}">
        <p14:creationId xmlns:p14="http://schemas.microsoft.com/office/powerpoint/2010/main" val="8260828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719DE-9EDC-DC57-7AE9-C71D1BEF2E2E}"/>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0130EBE9-EAC2-1886-22D4-86EC705D0A88}"/>
              </a:ext>
            </a:extLst>
          </p:cNvPr>
          <p:cNvSpPr>
            <a:spLocks noGrp="1"/>
          </p:cNvSpPr>
          <p:nvPr>
            <p:ph type="body" sz="quarter" idx="61"/>
          </p:nvPr>
        </p:nvSpPr>
        <p:spPr>
          <a:xfrm>
            <a:off x="-9335" y="644871"/>
            <a:ext cx="5444935" cy="836795"/>
          </a:xfrm>
        </p:spPr>
        <p:txBody>
          <a:bodyPr/>
          <a:lstStyle/>
          <a:p>
            <a:r>
              <a:rPr lang="en-US" dirty="0"/>
              <a:t>OPEN EDUCATION RESOURCE DELIVERY</a:t>
            </a:r>
          </a:p>
        </p:txBody>
      </p:sp>
      <p:sp>
        <p:nvSpPr>
          <p:cNvPr id="6" name="Text Placeholder 5">
            <a:extLst>
              <a:ext uri="{FF2B5EF4-FFF2-40B4-BE49-F238E27FC236}">
                <a16:creationId xmlns:a16="http://schemas.microsoft.com/office/drawing/2014/main" id="{EDE22CFD-EA11-8DE6-FBD1-98ACBDE3B95B}"/>
              </a:ext>
            </a:extLst>
          </p:cNvPr>
          <p:cNvSpPr>
            <a:spLocks noGrp="1"/>
          </p:cNvSpPr>
          <p:nvPr>
            <p:ph type="body" sz="quarter" idx="64"/>
          </p:nvPr>
        </p:nvSpPr>
        <p:spPr>
          <a:xfrm>
            <a:off x="350148" y="2047876"/>
            <a:ext cx="6076734" cy="8415713"/>
          </a:xfrm>
        </p:spPr>
        <p:txBody>
          <a:bodyPr/>
          <a:lstStyle/>
          <a:p>
            <a:r>
              <a:rPr lang="en-GB" sz="1600" b="1" dirty="0">
                <a:solidFill>
                  <a:srgbClr val="F26650"/>
                </a:solidFill>
              </a:rPr>
              <a:t>ONLINE</a:t>
            </a:r>
          </a:p>
          <a:p>
            <a:r>
              <a:rPr lang="en-GB" sz="1200" dirty="0"/>
              <a:t>COVID 19 has made it abundantly clear that innovative learning and access to the internet is so important now more than ever to take advantage of and to participate in today’s digital economy. Before the COVID-19 pandemic, a growing trend towards digital technology was already changing the way we do things as a society – with access to services, information and support increasingly going ‘digital by default’. </a:t>
            </a:r>
          </a:p>
          <a:p>
            <a:endParaRPr lang="en-GB" sz="1200" dirty="0"/>
          </a:p>
          <a:p>
            <a:r>
              <a:rPr lang="en-GB" sz="1200" dirty="0"/>
              <a:t>Online Learning as a delivery method uses Internet technologies embedded in the CommUnity learning platform https://www.communityradioproject.eu to deliver a broad array of solutions to enable learning. The CommUnity programme is provided as an online learning programme for direct access by all stakeholders including adult educators and others interested in acquiring new skills to either</a:t>
            </a:r>
          </a:p>
          <a:p>
            <a:r>
              <a:rPr lang="en-GB" sz="1200" dirty="0"/>
              <a:t>1) support those who do not currently have and need resources in community radio.</a:t>
            </a:r>
          </a:p>
          <a:p>
            <a:r>
              <a:rPr lang="en-GB" sz="1200" dirty="0"/>
              <a:t>2) would like to enhance and update an existing educational program in the same field that is already in place.</a:t>
            </a:r>
          </a:p>
          <a:p>
            <a:endParaRPr lang="en-GB" sz="1200" dirty="0"/>
          </a:p>
          <a:p>
            <a:r>
              <a:rPr lang="en-GB" sz="1200" dirty="0"/>
              <a:t>Online learning exposes learners to a wide range of resources available online, covering their areas of interest, which they can learn at their own pace, personally. Taking charge of their education like this can be very empowering and can give learners a sense of self-confidence that helps them to do even better.</a:t>
            </a:r>
          </a:p>
          <a:p>
            <a:endParaRPr lang="en-US" dirty="0"/>
          </a:p>
        </p:txBody>
      </p:sp>
      <p:sp>
        <p:nvSpPr>
          <p:cNvPr id="4" name="Slide Number Placeholder 3">
            <a:extLst>
              <a:ext uri="{FF2B5EF4-FFF2-40B4-BE49-F238E27FC236}">
                <a16:creationId xmlns:a16="http://schemas.microsoft.com/office/drawing/2014/main" id="{299964FD-C2EE-B461-F2D9-9943FD519452}"/>
              </a:ext>
            </a:extLst>
          </p:cNvPr>
          <p:cNvSpPr>
            <a:spLocks noGrp="1"/>
          </p:cNvSpPr>
          <p:nvPr>
            <p:ph type="sldNum" sz="quarter" idx="4"/>
          </p:nvPr>
        </p:nvSpPr>
        <p:spPr/>
        <p:txBody>
          <a:bodyPr/>
          <a:lstStyle/>
          <a:p>
            <a:fld id="{9C527BFA-2C0E-4CEC-B6A5-913A56FEF4B4}" type="slidenum">
              <a:rPr lang="fr-CA" smtClean="0"/>
              <a:pPr/>
              <a:t>24</a:t>
            </a:fld>
            <a:endParaRPr lang="fr-CA" dirty="0"/>
          </a:p>
        </p:txBody>
      </p:sp>
      <p:pic>
        <p:nvPicPr>
          <p:cNvPr id="8" name="Picture 7" descr="A person wearing headphones and looking at a microphone&#10;&#10;Description automatically generated">
            <a:extLst>
              <a:ext uri="{FF2B5EF4-FFF2-40B4-BE49-F238E27FC236}">
                <a16:creationId xmlns:a16="http://schemas.microsoft.com/office/drawing/2014/main" id="{D1D32E35-4FAC-C35A-8180-3413870C02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4127" y="4866067"/>
            <a:ext cx="3496795" cy="4859866"/>
          </a:xfrm>
          <a:prstGeom prst="rect">
            <a:avLst/>
          </a:prstGeom>
        </p:spPr>
      </p:pic>
    </p:spTree>
    <p:extLst>
      <p:ext uri="{BB962C8B-B14F-4D97-AF65-F5344CB8AC3E}">
        <p14:creationId xmlns:p14="http://schemas.microsoft.com/office/powerpoint/2010/main" val="4219921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EE729-9DC4-B980-3628-48EBE8A4455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34779BFC-D0D2-0405-1560-EB28C50779C4}"/>
              </a:ext>
            </a:extLst>
          </p:cNvPr>
          <p:cNvSpPr>
            <a:spLocks noGrp="1"/>
          </p:cNvSpPr>
          <p:nvPr>
            <p:ph type="body" sz="quarter" idx="61"/>
          </p:nvPr>
        </p:nvSpPr>
        <p:spPr>
          <a:xfrm>
            <a:off x="2658534" y="3686441"/>
            <a:ext cx="4080933" cy="1904999"/>
          </a:xfrm>
        </p:spPr>
        <p:txBody>
          <a:bodyPr/>
          <a:lstStyle/>
          <a:p>
            <a:endParaRPr lang="en-GB" dirty="0"/>
          </a:p>
          <a:p>
            <a:endParaRPr lang="en-GB" dirty="0"/>
          </a:p>
          <a:p>
            <a:r>
              <a:rPr lang="en-GB" dirty="0"/>
              <a:t>CONSIDER INNOVATIVE ONLINE TEACHING METHODOLOGIES</a:t>
            </a:r>
          </a:p>
          <a:p>
            <a:endParaRPr lang="en-GB" dirty="0"/>
          </a:p>
          <a:p>
            <a:endParaRPr lang="en-US" dirty="0"/>
          </a:p>
        </p:txBody>
      </p:sp>
      <p:sp>
        <p:nvSpPr>
          <p:cNvPr id="6" name="Text Placeholder 5">
            <a:extLst>
              <a:ext uri="{FF2B5EF4-FFF2-40B4-BE49-F238E27FC236}">
                <a16:creationId xmlns:a16="http://schemas.microsoft.com/office/drawing/2014/main" id="{995055BF-6107-8A18-B5EE-1049E2D97B54}"/>
              </a:ext>
            </a:extLst>
          </p:cNvPr>
          <p:cNvSpPr>
            <a:spLocks noGrp="1"/>
          </p:cNvSpPr>
          <p:nvPr>
            <p:ph type="body" sz="quarter" idx="64"/>
          </p:nvPr>
        </p:nvSpPr>
        <p:spPr>
          <a:xfrm>
            <a:off x="3606800" y="5943600"/>
            <a:ext cx="4377267" cy="3312194"/>
          </a:xfrm>
        </p:spPr>
        <p:txBody>
          <a:bodyPr/>
          <a:lstStyle/>
          <a:p>
            <a:r>
              <a:rPr lang="en-GB" dirty="0">
                <a:solidFill>
                  <a:srgbClr val="F26650"/>
                </a:solidFill>
              </a:rPr>
              <a:t>Blended Learning </a:t>
            </a:r>
            <a:r>
              <a:rPr lang="en-GB" dirty="0"/>
              <a:t>combines online digital media with traditional classroom methods. Blended learning is a method of teaching that integrates technology and digital media and the traditional instructor or educator. It requires the physical presence of both teacher and student, with some element of student control over time, place, path, or pace. Learners still attend a classroom setting with a teacher present, face-to-face classroom practices are combined with computer-mediated activities regarding content and delivery. It gives students a more flexible customised learning experience.</a:t>
            </a:r>
          </a:p>
          <a:p>
            <a:endParaRPr lang="en-GB" dirty="0"/>
          </a:p>
          <a:p>
            <a:endParaRPr lang="en-US" dirty="0"/>
          </a:p>
        </p:txBody>
      </p:sp>
      <p:sp>
        <p:nvSpPr>
          <p:cNvPr id="2" name="TextBox 1">
            <a:extLst>
              <a:ext uri="{FF2B5EF4-FFF2-40B4-BE49-F238E27FC236}">
                <a16:creationId xmlns:a16="http://schemas.microsoft.com/office/drawing/2014/main" id="{35F6372E-CCAA-A7A1-9D6C-0DE200B69F31}"/>
              </a:ext>
            </a:extLst>
          </p:cNvPr>
          <p:cNvSpPr txBox="1"/>
          <p:nvPr/>
        </p:nvSpPr>
        <p:spPr>
          <a:xfrm>
            <a:off x="537103" y="3777678"/>
            <a:ext cx="2417763" cy="2492990"/>
          </a:xfrm>
          <a:prstGeom prst="rect">
            <a:avLst/>
          </a:prstGeom>
          <a:noFill/>
        </p:spPr>
        <p:txBody>
          <a:bodyPr wrap="square" rtlCol="0">
            <a:spAutoFit/>
          </a:bodyPr>
          <a:lstStyle/>
          <a:p>
            <a:r>
              <a:rPr lang="en-GB" sz="1200" dirty="0"/>
              <a:t>In </a:t>
            </a:r>
            <a:r>
              <a:rPr lang="en-GB" sz="1200" dirty="0">
                <a:solidFill>
                  <a:srgbClr val="F26650"/>
                </a:solidFill>
              </a:rPr>
              <a:t>flipped classrooms</a:t>
            </a:r>
            <a:r>
              <a:rPr lang="en-GB" sz="1200" dirty="0"/>
              <a:t>, also known as inverted classrooms, learners review class materials before lessons as homework. In-class time is dedicated to diving deeper and understanding the materials better through discussions, interactive exercises, and independent work that would have previously been completed at home — all under the guidance of the educator, who is present and available to respond to any questions that may arise.</a:t>
            </a:r>
          </a:p>
        </p:txBody>
      </p:sp>
      <p:pic>
        <p:nvPicPr>
          <p:cNvPr id="7" name="Picture 6" descr="Two women sitting at a table with microphones&#10;&#10;Description automatically generated">
            <a:extLst>
              <a:ext uri="{FF2B5EF4-FFF2-40B4-BE49-F238E27FC236}">
                <a16:creationId xmlns:a16="http://schemas.microsoft.com/office/drawing/2014/main" id="{314621E3-6A3E-2E5C-43F3-2B8A7F8A89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103" y="507824"/>
            <a:ext cx="6010275" cy="3093774"/>
          </a:xfrm>
          <a:prstGeom prst="rect">
            <a:avLst/>
          </a:prstGeom>
        </p:spPr>
      </p:pic>
      <p:pic>
        <p:nvPicPr>
          <p:cNvPr id="9" name="Graphic 8" descr="Classroom with solid fill">
            <a:extLst>
              <a:ext uri="{FF2B5EF4-FFF2-40B4-BE49-F238E27FC236}">
                <a16:creationId xmlns:a16="http://schemas.microsoft.com/office/drawing/2014/main" id="{CCE80A96-F0AB-4D1C-7C86-995798E23A7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3667" y="7459133"/>
            <a:ext cx="1752600" cy="1342830"/>
          </a:xfrm>
          <a:prstGeom prst="rect">
            <a:avLst/>
          </a:prstGeom>
        </p:spPr>
      </p:pic>
    </p:spTree>
    <p:extLst>
      <p:ext uri="{BB962C8B-B14F-4D97-AF65-F5344CB8AC3E}">
        <p14:creationId xmlns:p14="http://schemas.microsoft.com/office/powerpoint/2010/main" val="24972285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9DD105-8789-273F-6632-99EB8B4F561B}"/>
              </a:ext>
            </a:extLst>
          </p:cNvPr>
          <p:cNvSpPr>
            <a:spLocks noGrp="1"/>
          </p:cNvSpPr>
          <p:nvPr>
            <p:ph type="body" sz="quarter" idx="61"/>
          </p:nvPr>
        </p:nvSpPr>
        <p:spPr>
          <a:xfrm>
            <a:off x="0" y="365471"/>
            <a:ext cx="4479735" cy="887595"/>
          </a:xfrm>
        </p:spPr>
        <p:txBody>
          <a:bodyPr/>
          <a:lstStyle/>
          <a:p>
            <a:endParaRPr lang="en-GB" dirty="0"/>
          </a:p>
          <a:p>
            <a:r>
              <a:rPr lang="en-GB" dirty="0"/>
              <a:t>Collaborative and Peer-to-Peer Learning</a:t>
            </a:r>
          </a:p>
          <a:p>
            <a:endParaRPr lang="en-IE" dirty="0"/>
          </a:p>
        </p:txBody>
      </p:sp>
      <p:sp>
        <p:nvSpPr>
          <p:cNvPr id="3" name="Text Placeholder 2">
            <a:extLst>
              <a:ext uri="{FF2B5EF4-FFF2-40B4-BE49-F238E27FC236}">
                <a16:creationId xmlns:a16="http://schemas.microsoft.com/office/drawing/2014/main" id="{C5A55E1F-7C13-13E5-58FE-2DC3612CA16E}"/>
              </a:ext>
            </a:extLst>
          </p:cNvPr>
          <p:cNvSpPr>
            <a:spLocks noGrp="1"/>
          </p:cNvSpPr>
          <p:nvPr>
            <p:ph type="body" sz="quarter" idx="64"/>
          </p:nvPr>
        </p:nvSpPr>
        <p:spPr>
          <a:xfrm>
            <a:off x="792579" y="1693334"/>
            <a:ext cx="5682254" cy="4360333"/>
          </a:xfrm>
        </p:spPr>
        <p:txBody>
          <a:bodyPr/>
          <a:lstStyle/>
          <a:p>
            <a:r>
              <a:rPr lang="en-GB" sz="1200" dirty="0"/>
              <a:t>Collaborative learning is engaging, social, and fun! Collaborative learning is a situation in which two or more people learn or groups attempt to learn something together. Unlike individual learning, people engaged in collaborative learning capitalize on one another's resources, knowledge, and skills.</a:t>
            </a:r>
          </a:p>
          <a:p>
            <a:endParaRPr lang="en-GB" sz="1200" dirty="0"/>
          </a:p>
          <a:p>
            <a:r>
              <a:rPr lang="en-GB" sz="1200" dirty="0"/>
              <a:t>Learners actively engage with each other to problem solve, conversations and discussions take place, synthesize information, and see different viewpoints from people with varied backgrounds. This can lead to deep academic learning or transformative learning. </a:t>
            </a:r>
          </a:p>
          <a:p>
            <a:endParaRPr lang="en-GB" sz="1200" dirty="0"/>
          </a:p>
          <a:p>
            <a:r>
              <a:rPr lang="en-GB" sz="1200" dirty="0"/>
              <a:t>Collaborative learning as a result can also directly support the development of a range of high-level intellectual skills, such as critical thinking, analytical thinking, synthesis, and evaluation, which are key requirements for learners in a digital age.</a:t>
            </a:r>
          </a:p>
          <a:p>
            <a:endParaRPr lang="en-IE" dirty="0"/>
          </a:p>
        </p:txBody>
      </p:sp>
      <p:sp>
        <p:nvSpPr>
          <p:cNvPr id="4" name="Slide Number Placeholder 3">
            <a:extLst>
              <a:ext uri="{FF2B5EF4-FFF2-40B4-BE49-F238E27FC236}">
                <a16:creationId xmlns:a16="http://schemas.microsoft.com/office/drawing/2014/main" id="{9DDCF83B-9B2B-84CD-8C0B-E785E5986092}"/>
              </a:ext>
            </a:extLst>
          </p:cNvPr>
          <p:cNvSpPr>
            <a:spLocks noGrp="1"/>
          </p:cNvSpPr>
          <p:nvPr>
            <p:ph type="sldNum" sz="quarter" idx="4"/>
          </p:nvPr>
        </p:nvSpPr>
        <p:spPr/>
        <p:txBody>
          <a:bodyPr/>
          <a:lstStyle/>
          <a:p>
            <a:fld id="{9C527BFA-2C0E-4CEC-B6A5-913A56FEF4B4}" type="slidenum">
              <a:rPr lang="fr-CA" smtClean="0"/>
              <a:pPr/>
              <a:t>26</a:t>
            </a:fld>
            <a:endParaRPr lang="fr-CA" dirty="0"/>
          </a:p>
        </p:txBody>
      </p:sp>
      <p:sp>
        <p:nvSpPr>
          <p:cNvPr id="5" name="TextBox 4">
            <a:extLst>
              <a:ext uri="{FF2B5EF4-FFF2-40B4-BE49-F238E27FC236}">
                <a16:creationId xmlns:a16="http://schemas.microsoft.com/office/drawing/2014/main" id="{D1315D18-C9A6-0ECD-8D53-E37631E7DC04}"/>
              </a:ext>
            </a:extLst>
          </p:cNvPr>
          <p:cNvSpPr txBox="1"/>
          <p:nvPr/>
        </p:nvSpPr>
        <p:spPr>
          <a:xfrm>
            <a:off x="601982" y="7079775"/>
            <a:ext cx="5872851" cy="2031325"/>
          </a:xfrm>
          <a:prstGeom prst="rect">
            <a:avLst/>
          </a:prstGeom>
          <a:noFill/>
        </p:spPr>
        <p:txBody>
          <a:bodyPr wrap="square" rtlCol="0">
            <a:spAutoFit/>
          </a:bodyPr>
          <a:lstStyle/>
          <a:p>
            <a:r>
              <a:rPr lang="en-GB" sz="1400" dirty="0">
                <a:solidFill>
                  <a:srgbClr val="F26650"/>
                </a:solidFill>
              </a:rPr>
              <a:t>Peers are other people in a similar situation or social group. </a:t>
            </a:r>
          </a:p>
          <a:p>
            <a:endParaRPr lang="en-GB" sz="1400" dirty="0">
              <a:solidFill>
                <a:srgbClr val="F26650"/>
              </a:solidFill>
            </a:endParaRPr>
          </a:p>
          <a:p>
            <a:r>
              <a:rPr lang="en-GB" sz="1400" dirty="0">
                <a:solidFill>
                  <a:srgbClr val="F26650"/>
                </a:solidFill>
              </a:rPr>
              <a:t>Using Peer-to-Peer Learning, we learn from each other. It can be easily facilitated through teaching and learning activities such as student-led workshops, study groups, peer to peer learning partnerships, group work and collaborative learning. The peers in the classroom are brought together to jointly evaluate the work by one or more people of similar competence to the producers of the work. Peers not only assess the performance of each other but also share their experience and know-how.</a:t>
            </a:r>
          </a:p>
        </p:txBody>
      </p:sp>
      <p:pic>
        <p:nvPicPr>
          <p:cNvPr id="9" name="Graphic 8" descr="Group with solid fill">
            <a:extLst>
              <a:ext uri="{FF2B5EF4-FFF2-40B4-BE49-F238E27FC236}">
                <a16:creationId xmlns:a16="http://schemas.microsoft.com/office/drawing/2014/main" id="{38D4C6CF-92B8-76E7-BED4-5BB39137066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86236" y="3114013"/>
            <a:ext cx="1706564" cy="1518973"/>
          </a:xfrm>
          <a:prstGeom prst="rect">
            <a:avLst/>
          </a:prstGeom>
        </p:spPr>
      </p:pic>
    </p:spTree>
    <p:extLst>
      <p:ext uri="{BB962C8B-B14F-4D97-AF65-F5344CB8AC3E}">
        <p14:creationId xmlns:p14="http://schemas.microsoft.com/office/powerpoint/2010/main" val="10321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3EA03-E0C0-D171-D76B-DDBEF765FC31}"/>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BE969634-E5DC-B510-1223-8C87557ED6D1}"/>
              </a:ext>
            </a:extLst>
          </p:cNvPr>
          <p:cNvSpPr>
            <a:spLocks noGrp="1"/>
          </p:cNvSpPr>
          <p:nvPr>
            <p:ph type="body" sz="quarter" idx="48"/>
          </p:nvPr>
        </p:nvSpPr>
        <p:spPr/>
        <p:txBody>
          <a:bodyPr/>
          <a:lstStyle/>
          <a:p>
            <a:r>
              <a:rPr lang="en-GB" dirty="0"/>
              <a:t> </a:t>
            </a:r>
            <a:r>
              <a:rPr lang="en-GB" b="1" dirty="0">
                <a:solidFill>
                  <a:srgbClr val="F26650"/>
                </a:solidFill>
              </a:rPr>
              <a:t>Brainstorming</a:t>
            </a:r>
            <a:br>
              <a:rPr lang="en-GB" dirty="0"/>
            </a:br>
            <a:r>
              <a:rPr lang="en-GB" dirty="0"/>
              <a:t>This allows learners to share lots of ideas quickly without fear. It is a useful tool for creative thinking and dialogue.</a:t>
            </a:r>
            <a:br>
              <a:rPr lang="en-GB" dirty="0"/>
            </a:br>
            <a:r>
              <a:rPr lang="en-GB" b="1" dirty="0">
                <a:solidFill>
                  <a:srgbClr val="88D1DA"/>
                </a:solidFill>
              </a:rPr>
              <a:t>Steps:</a:t>
            </a:r>
            <a:br>
              <a:rPr lang="en-GB" dirty="0"/>
            </a:br>
            <a:r>
              <a:rPr lang="en-GB" dirty="0"/>
              <a:t>1. Select a topic for brainstorming and ask </a:t>
            </a:r>
            <a:br>
              <a:rPr lang="en-GB" dirty="0"/>
            </a:br>
            <a:r>
              <a:rPr lang="en-GB" dirty="0"/>
              <a:t>the group to share their ideas. For example: ‘What activities could we undertake to raise </a:t>
            </a:r>
            <a:br>
              <a:rPr lang="en-GB" dirty="0"/>
            </a:br>
            <a:r>
              <a:rPr lang="en-GB" dirty="0"/>
              <a:t>awareness of our campaign?’ or ‘What do we think are the drivers of conflict?’</a:t>
            </a:r>
            <a:br>
              <a:rPr lang="en-GB" dirty="0"/>
            </a:br>
            <a:r>
              <a:rPr lang="en-GB" dirty="0"/>
              <a:t>2. Write the participants’ ideas on a large sheet of paper. To encourage participation, tell the group that, at this stage, we are not making value judgments on whether we agree or disagree with the ideas.</a:t>
            </a:r>
            <a:br>
              <a:rPr lang="en-GB" dirty="0"/>
            </a:br>
            <a:r>
              <a:rPr lang="en-GB" dirty="0"/>
              <a:t>3. Once the group has provided a wide range of ideas you can work with them to cluster, </a:t>
            </a:r>
            <a:br>
              <a:rPr lang="en-GB" dirty="0"/>
            </a:br>
            <a:r>
              <a:rPr lang="en-GB" dirty="0"/>
              <a:t>discuss and focus on key points of interest. </a:t>
            </a:r>
          </a:p>
          <a:p>
            <a:endParaRPr lang="en-GB" dirty="0"/>
          </a:p>
          <a:p>
            <a:r>
              <a:rPr lang="en-GB" b="1" dirty="0">
                <a:solidFill>
                  <a:srgbClr val="F26650"/>
                </a:solidFill>
              </a:rPr>
              <a:t>Think, Pair, Share </a:t>
            </a:r>
          </a:p>
          <a:p>
            <a:r>
              <a:rPr lang="en-GB" dirty="0"/>
              <a:t>This approach encourages all the participants to reflect thoughtfully before sharing in a pair or group. It can give confidence and encourage greater participation. </a:t>
            </a:r>
            <a:br>
              <a:rPr lang="en-GB" dirty="0"/>
            </a:br>
            <a:r>
              <a:rPr lang="en-GB" b="1" dirty="0">
                <a:solidFill>
                  <a:srgbClr val="88D1DA"/>
                </a:solidFill>
              </a:rPr>
              <a:t>Steps:</a:t>
            </a:r>
            <a:br>
              <a:rPr lang="en-GB" dirty="0"/>
            </a:br>
            <a:r>
              <a:rPr lang="en-GB" dirty="0"/>
              <a:t>1. Participants reflect on a question on their own, writing their thoughts.</a:t>
            </a:r>
            <a:br>
              <a:rPr lang="en-GB" dirty="0"/>
            </a:br>
            <a:r>
              <a:rPr lang="en-GB" dirty="0"/>
              <a:t>2. Participants then share their thoughts in pairs before finally sharing in larger groups. </a:t>
            </a:r>
            <a:br>
              <a:rPr lang="en-GB" dirty="0"/>
            </a:br>
            <a:r>
              <a:rPr lang="en-GB" dirty="0"/>
              <a:t>You can then take feedback of key points from each group.</a:t>
            </a:r>
            <a:br>
              <a:rPr lang="en-GB" dirty="0"/>
            </a:br>
            <a:r>
              <a:rPr lang="en-GB" dirty="0"/>
              <a:t>3. Another approach to step two is to ask participants to share the key points made by </a:t>
            </a:r>
            <a:br>
              <a:rPr lang="en-GB" dirty="0"/>
            </a:br>
            <a:r>
              <a:rPr lang="en-GB" dirty="0"/>
              <a:t>their partner. This encourages important active listening.</a:t>
            </a:r>
            <a:br>
              <a:rPr lang="en-GB" dirty="0"/>
            </a:br>
            <a:endParaRPr lang="en-GB" dirty="0"/>
          </a:p>
          <a:p>
            <a:endParaRPr lang="en-GB" dirty="0"/>
          </a:p>
        </p:txBody>
      </p:sp>
      <p:sp>
        <p:nvSpPr>
          <p:cNvPr id="5" name="Slide Number Placeholder 4">
            <a:extLst>
              <a:ext uri="{FF2B5EF4-FFF2-40B4-BE49-F238E27FC236}">
                <a16:creationId xmlns:a16="http://schemas.microsoft.com/office/drawing/2014/main" id="{0C8E11D2-71AB-0E77-1D91-C6F7F81D1150}"/>
              </a:ext>
            </a:extLst>
          </p:cNvPr>
          <p:cNvSpPr>
            <a:spLocks noGrp="1"/>
          </p:cNvSpPr>
          <p:nvPr>
            <p:ph type="sldNum" sz="quarter" idx="4"/>
          </p:nvPr>
        </p:nvSpPr>
        <p:spPr/>
        <p:txBody>
          <a:bodyPr/>
          <a:lstStyle/>
          <a:p>
            <a:fld id="{9C527BFA-2C0E-4CEC-B6A5-913A56FEF4B4}" type="slidenum">
              <a:rPr lang="fr-CA" smtClean="0"/>
              <a:pPr/>
              <a:t>27</a:t>
            </a:fld>
            <a:endParaRPr lang="fr-CA" dirty="0"/>
          </a:p>
        </p:txBody>
      </p:sp>
      <p:grpSp>
        <p:nvGrpSpPr>
          <p:cNvPr id="2" name="Graphic 2">
            <a:extLst>
              <a:ext uri="{FF2B5EF4-FFF2-40B4-BE49-F238E27FC236}">
                <a16:creationId xmlns:a16="http://schemas.microsoft.com/office/drawing/2014/main" id="{97DF01C7-68A6-D51A-064B-6B8EC08723E4}"/>
              </a:ext>
            </a:extLst>
          </p:cNvPr>
          <p:cNvGrpSpPr/>
          <p:nvPr/>
        </p:nvGrpSpPr>
        <p:grpSpPr>
          <a:xfrm flipH="1">
            <a:off x="5342907" y="2850592"/>
            <a:ext cx="1552009" cy="2304743"/>
            <a:chOff x="5633414" y="4778704"/>
            <a:chExt cx="335872" cy="498772"/>
          </a:xfrm>
        </p:grpSpPr>
        <p:sp>
          <p:nvSpPr>
            <p:cNvPr id="3" name="Freeform 2">
              <a:extLst>
                <a:ext uri="{FF2B5EF4-FFF2-40B4-BE49-F238E27FC236}">
                  <a16:creationId xmlns:a16="http://schemas.microsoft.com/office/drawing/2014/main" id="{9EA86288-67BB-BF11-DCE5-FFB0EE79B749}"/>
                </a:ext>
              </a:extLst>
            </p:cNvPr>
            <p:cNvSpPr/>
            <p:nvPr/>
          </p:nvSpPr>
          <p:spPr>
            <a:xfrm>
              <a:off x="5633414" y="4778704"/>
              <a:ext cx="335872" cy="498772"/>
            </a:xfrm>
            <a:custGeom>
              <a:avLst/>
              <a:gdLst>
                <a:gd name="connsiteX0" fmla="*/ 156254 w 335872"/>
                <a:gd name="connsiteY0" fmla="*/ 427311 h 498772"/>
                <a:gd name="connsiteX1" fmla="*/ 151873 w 335872"/>
                <a:gd name="connsiteY1" fmla="*/ 422936 h 498772"/>
                <a:gd name="connsiteX2" fmla="*/ 0 w 335872"/>
                <a:gd name="connsiteY2" fmla="*/ 256678 h 498772"/>
                <a:gd name="connsiteX3" fmla="*/ 13143 w 335872"/>
                <a:gd name="connsiteY3" fmla="*/ 245011 h 498772"/>
                <a:gd name="connsiteX4" fmla="*/ 23365 w 335872"/>
                <a:gd name="connsiteY4" fmla="*/ 256678 h 498772"/>
                <a:gd name="connsiteX5" fmla="*/ 167936 w 335872"/>
                <a:gd name="connsiteY5" fmla="*/ 399601 h 498772"/>
                <a:gd name="connsiteX6" fmla="*/ 312508 w 335872"/>
                <a:gd name="connsiteY6" fmla="*/ 256678 h 498772"/>
                <a:gd name="connsiteX7" fmla="*/ 322730 w 335872"/>
                <a:gd name="connsiteY7" fmla="*/ 245011 h 498772"/>
                <a:gd name="connsiteX8" fmla="*/ 335873 w 335872"/>
                <a:gd name="connsiteY8" fmla="*/ 256678 h 498772"/>
                <a:gd name="connsiteX9" fmla="*/ 184000 w 335872"/>
                <a:gd name="connsiteY9" fmla="*/ 422936 h 498772"/>
                <a:gd name="connsiteX10" fmla="*/ 179619 w 335872"/>
                <a:gd name="connsiteY10" fmla="*/ 427311 h 498772"/>
                <a:gd name="connsiteX11" fmla="*/ 179619 w 335872"/>
                <a:gd name="connsiteY11" fmla="*/ 498773 h 498772"/>
                <a:gd name="connsiteX12" fmla="*/ 156254 w 335872"/>
                <a:gd name="connsiteY12" fmla="*/ 498773 h 498772"/>
                <a:gd name="connsiteX13" fmla="*/ 156254 w 335872"/>
                <a:gd name="connsiteY13" fmla="*/ 427311 h 498772"/>
                <a:gd name="connsiteX14" fmla="*/ 48190 w 335872"/>
                <a:gd name="connsiteY14" fmla="*/ 151673 h 498772"/>
                <a:gd name="connsiteX15" fmla="*/ 52571 w 335872"/>
                <a:gd name="connsiteY15" fmla="*/ 147298 h 498772"/>
                <a:gd name="connsiteX16" fmla="*/ 148952 w 335872"/>
                <a:gd name="connsiteY16" fmla="*/ 147298 h 498772"/>
                <a:gd name="connsiteX17" fmla="*/ 159175 w 335872"/>
                <a:gd name="connsiteY17" fmla="*/ 137089 h 498772"/>
                <a:gd name="connsiteX18" fmla="*/ 159175 w 335872"/>
                <a:gd name="connsiteY18" fmla="*/ 129797 h 498772"/>
                <a:gd name="connsiteX19" fmla="*/ 148952 w 335872"/>
                <a:gd name="connsiteY19" fmla="*/ 119589 h 498772"/>
                <a:gd name="connsiteX20" fmla="*/ 52571 w 335872"/>
                <a:gd name="connsiteY20" fmla="*/ 119589 h 498772"/>
                <a:gd name="connsiteX21" fmla="*/ 48190 w 335872"/>
                <a:gd name="connsiteY21" fmla="*/ 113755 h 498772"/>
                <a:gd name="connsiteX22" fmla="*/ 83238 w 335872"/>
                <a:gd name="connsiteY22" fmla="*/ 35002 h 498772"/>
                <a:gd name="connsiteX23" fmla="*/ 167936 w 335872"/>
                <a:gd name="connsiteY23" fmla="*/ 0 h 498772"/>
                <a:gd name="connsiteX24" fmla="*/ 287682 w 335872"/>
                <a:gd name="connsiteY24" fmla="*/ 113755 h 498772"/>
                <a:gd name="connsiteX25" fmla="*/ 283301 w 335872"/>
                <a:gd name="connsiteY25" fmla="*/ 119589 h 498772"/>
                <a:gd name="connsiteX26" fmla="*/ 240952 w 335872"/>
                <a:gd name="connsiteY26" fmla="*/ 119589 h 498772"/>
                <a:gd name="connsiteX27" fmla="*/ 230730 w 335872"/>
                <a:gd name="connsiteY27" fmla="*/ 129797 h 498772"/>
                <a:gd name="connsiteX28" fmla="*/ 230730 w 335872"/>
                <a:gd name="connsiteY28" fmla="*/ 137089 h 498772"/>
                <a:gd name="connsiteX29" fmla="*/ 240952 w 335872"/>
                <a:gd name="connsiteY29" fmla="*/ 147298 h 498772"/>
                <a:gd name="connsiteX30" fmla="*/ 283301 w 335872"/>
                <a:gd name="connsiteY30" fmla="*/ 147298 h 498772"/>
                <a:gd name="connsiteX31" fmla="*/ 287682 w 335872"/>
                <a:gd name="connsiteY31" fmla="*/ 151673 h 498772"/>
                <a:gd name="connsiteX32" fmla="*/ 287682 w 335872"/>
                <a:gd name="connsiteY32" fmla="*/ 169174 h 498772"/>
                <a:gd name="connsiteX33" fmla="*/ 283301 w 335872"/>
                <a:gd name="connsiteY33" fmla="*/ 173549 h 498772"/>
                <a:gd name="connsiteX34" fmla="*/ 240952 w 335872"/>
                <a:gd name="connsiteY34" fmla="*/ 173549 h 498772"/>
                <a:gd name="connsiteX35" fmla="*/ 230730 w 335872"/>
                <a:gd name="connsiteY35" fmla="*/ 183758 h 498772"/>
                <a:gd name="connsiteX36" fmla="*/ 230730 w 335872"/>
                <a:gd name="connsiteY36" fmla="*/ 191050 h 498772"/>
                <a:gd name="connsiteX37" fmla="*/ 240952 w 335872"/>
                <a:gd name="connsiteY37" fmla="*/ 201259 h 498772"/>
                <a:gd name="connsiteX38" fmla="*/ 283301 w 335872"/>
                <a:gd name="connsiteY38" fmla="*/ 201259 h 498772"/>
                <a:gd name="connsiteX39" fmla="*/ 287682 w 335872"/>
                <a:gd name="connsiteY39" fmla="*/ 205634 h 498772"/>
                <a:gd name="connsiteX40" fmla="*/ 287682 w 335872"/>
                <a:gd name="connsiteY40" fmla="*/ 223135 h 498772"/>
                <a:gd name="connsiteX41" fmla="*/ 283301 w 335872"/>
                <a:gd name="connsiteY41" fmla="*/ 227510 h 498772"/>
                <a:gd name="connsiteX42" fmla="*/ 240952 w 335872"/>
                <a:gd name="connsiteY42" fmla="*/ 227510 h 498772"/>
                <a:gd name="connsiteX43" fmla="*/ 230730 w 335872"/>
                <a:gd name="connsiteY43" fmla="*/ 237719 h 498772"/>
                <a:gd name="connsiteX44" fmla="*/ 230730 w 335872"/>
                <a:gd name="connsiteY44" fmla="*/ 245011 h 498772"/>
                <a:gd name="connsiteX45" fmla="*/ 240952 w 335872"/>
                <a:gd name="connsiteY45" fmla="*/ 255220 h 498772"/>
                <a:gd name="connsiteX46" fmla="*/ 283301 w 335872"/>
                <a:gd name="connsiteY46" fmla="*/ 255220 h 498772"/>
                <a:gd name="connsiteX47" fmla="*/ 287682 w 335872"/>
                <a:gd name="connsiteY47" fmla="*/ 261053 h 498772"/>
                <a:gd name="connsiteX48" fmla="*/ 167936 w 335872"/>
                <a:gd name="connsiteY48" fmla="*/ 374809 h 498772"/>
                <a:gd name="connsiteX49" fmla="*/ 48190 w 335872"/>
                <a:gd name="connsiteY49" fmla="*/ 261053 h 498772"/>
                <a:gd name="connsiteX50" fmla="*/ 52571 w 335872"/>
                <a:gd name="connsiteY50" fmla="*/ 255220 h 498772"/>
                <a:gd name="connsiteX51" fmla="*/ 148952 w 335872"/>
                <a:gd name="connsiteY51" fmla="*/ 255220 h 498772"/>
                <a:gd name="connsiteX52" fmla="*/ 159175 w 335872"/>
                <a:gd name="connsiteY52" fmla="*/ 245011 h 498772"/>
                <a:gd name="connsiteX53" fmla="*/ 159175 w 335872"/>
                <a:gd name="connsiteY53" fmla="*/ 239177 h 498772"/>
                <a:gd name="connsiteX54" fmla="*/ 148952 w 335872"/>
                <a:gd name="connsiteY54" fmla="*/ 228969 h 498772"/>
                <a:gd name="connsiteX55" fmla="*/ 52571 w 335872"/>
                <a:gd name="connsiteY55" fmla="*/ 228969 h 498772"/>
                <a:gd name="connsiteX56" fmla="*/ 48190 w 335872"/>
                <a:gd name="connsiteY56" fmla="*/ 224593 h 498772"/>
                <a:gd name="connsiteX57" fmla="*/ 48190 w 335872"/>
                <a:gd name="connsiteY57" fmla="*/ 207093 h 498772"/>
                <a:gd name="connsiteX58" fmla="*/ 52571 w 335872"/>
                <a:gd name="connsiteY58" fmla="*/ 202717 h 498772"/>
                <a:gd name="connsiteX59" fmla="*/ 148952 w 335872"/>
                <a:gd name="connsiteY59" fmla="*/ 202717 h 498772"/>
                <a:gd name="connsiteX60" fmla="*/ 159175 w 335872"/>
                <a:gd name="connsiteY60" fmla="*/ 192509 h 498772"/>
                <a:gd name="connsiteX61" fmla="*/ 159175 w 335872"/>
                <a:gd name="connsiteY61" fmla="*/ 185217 h 498772"/>
                <a:gd name="connsiteX62" fmla="*/ 148952 w 335872"/>
                <a:gd name="connsiteY62" fmla="*/ 175008 h 498772"/>
                <a:gd name="connsiteX63" fmla="*/ 52571 w 335872"/>
                <a:gd name="connsiteY63" fmla="*/ 175008 h 498772"/>
                <a:gd name="connsiteX64" fmla="*/ 48190 w 335872"/>
                <a:gd name="connsiteY64" fmla="*/ 170633 h 498772"/>
                <a:gd name="connsiteX65" fmla="*/ 48190 w 335872"/>
                <a:gd name="connsiteY65" fmla="*/ 151673 h 49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35872" h="498772">
                  <a:moveTo>
                    <a:pt x="156254" y="427311"/>
                  </a:moveTo>
                  <a:cubicBezTo>
                    <a:pt x="156254" y="425853"/>
                    <a:pt x="154794" y="422936"/>
                    <a:pt x="151873" y="422936"/>
                  </a:cubicBezTo>
                  <a:cubicBezTo>
                    <a:pt x="67175" y="415644"/>
                    <a:pt x="0" y="344182"/>
                    <a:pt x="0" y="256678"/>
                  </a:cubicBezTo>
                  <a:cubicBezTo>
                    <a:pt x="0" y="249386"/>
                    <a:pt x="5841" y="245011"/>
                    <a:pt x="13143" y="245011"/>
                  </a:cubicBezTo>
                  <a:cubicBezTo>
                    <a:pt x="18984" y="245011"/>
                    <a:pt x="23365" y="250845"/>
                    <a:pt x="23365" y="256678"/>
                  </a:cubicBezTo>
                  <a:cubicBezTo>
                    <a:pt x="23365" y="335432"/>
                    <a:pt x="87619" y="399601"/>
                    <a:pt x="167936" y="399601"/>
                  </a:cubicBezTo>
                  <a:cubicBezTo>
                    <a:pt x="248254" y="399601"/>
                    <a:pt x="312508" y="335432"/>
                    <a:pt x="312508" y="256678"/>
                  </a:cubicBezTo>
                  <a:cubicBezTo>
                    <a:pt x="312508" y="250845"/>
                    <a:pt x="316888" y="245011"/>
                    <a:pt x="322730" y="245011"/>
                  </a:cubicBezTo>
                  <a:cubicBezTo>
                    <a:pt x="330031" y="245011"/>
                    <a:pt x="335873" y="249386"/>
                    <a:pt x="335873" y="256678"/>
                  </a:cubicBezTo>
                  <a:cubicBezTo>
                    <a:pt x="335873" y="344182"/>
                    <a:pt x="268698" y="415644"/>
                    <a:pt x="184000" y="422936"/>
                  </a:cubicBezTo>
                  <a:cubicBezTo>
                    <a:pt x="182539" y="422936"/>
                    <a:pt x="179619" y="424394"/>
                    <a:pt x="179619" y="427311"/>
                  </a:cubicBezTo>
                  <a:lnTo>
                    <a:pt x="179619" y="498773"/>
                  </a:lnTo>
                  <a:lnTo>
                    <a:pt x="156254" y="498773"/>
                  </a:lnTo>
                  <a:lnTo>
                    <a:pt x="156254" y="427311"/>
                  </a:lnTo>
                  <a:moveTo>
                    <a:pt x="48190" y="151673"/>
                  </a:moveTo>
                  <a:cubicBezTo>
                    <a:pt x="48190" y="148757"/>
                    <a:pt x="49651" y="147298"/>
                    <a:pt x="52571" y="147298"/>
                  </a:cubicBezTo>
                  <a:lnTo>
                    <a:pt x="148952" y="147298"/>
                  </a:lnTo>
                  <a:cubicBezTo>
                    <a:pt x="154794" y="147298"/>
                    <a:pt x="159175" y="142923"/>
                    <a:pt x="159175" y="137089"/>
                  </a:cubicBezTo>
                  <a:lnTo>
                    <a:pt x="159175" y="129797"/>
                  </a:lnTo>
                  <a:cubicBezTo>
                    <a:pt x="159175" y="123964"/>
                    <a:pt x="154794" y="119589"/>
                    <a:pt x="148952" y="119589"/>
                  </a:cubicBezTo>
                  <a:lnTo>
                    <a:pt x="52571" y="119589"/>
                  </a:lnTo>
                  <a:cubicBezTo>
                    <a:pt x="49651" y="119589"/>
                    <a:pt x="48190" y="116672"/>
                    <a:pt x="48190" y="113755"/>
                  </a:cubicBezTo>
                  <a:cubicBezTo>
                    <a:pt x="49651" y="83129"/>
                    <a:pt x="62794" y="55419"/>
                    <a:pt x="83238" y="35002"/>
                  </a:cubicBezTo>
                  <a:cubicBezTo>
                    <a:pt x="105143" y="13126"/>
                    <a:pt x="134349" y="0"/>
                    <a:pt x="167936" y="0"/>
                  </a:cubicBezTo>
                  <a:cubicBezTo>
                    <a:pt x="232190" y="0"/>
                    <a:pt x="284762" y="51044"/>
                    <a:pt x="287682" y="113755"/>
                  </a:cubicBezTo>
                  <a:cubicBezTo>
                    <a:pt x="287682" y="116672"/>
                    <a:pt x="286222" y="119589"/>
                    <a:pt x="283301" y="119589"/>
                  </a:cubicBezTo>
                  <a:lnTo>
                    <a:pt x="240952" y="119589"/>
                  </a:lnTo>
                  <a:cubicBezTo>
                    <a:pt x="235111" y="119589"/>
                    <a:pt x="230730" y="123964"/>
                    <a:pt x="230730" y="129797"/>
                  </a:cubicBezTo>
                  <a:lnTo>
                    <a:pt x="230730" y="137089"/>
                  </a:lnTo>
                  <a:cubicBezTo>
                    <a:pt x="230730" y="142923"/>
                    <a:pt x="235111" y="147298"/>
                    <a:pt x="240952" y="147298"/>
                  </a:cubicBezTo>
                  <a:lnTo>
                    <a:pt x="283301" y="147298"/>
                  </a:lnTo>
                  <a:cubicBezTo>
                    <a:pt x="286222" y="147298"/>
                    <a:pt x="287682" y="150215"/>
                    <a:pt x="287682" y="151673"/>
                  </a:cubicBezTo>
                  <a:lnTo>
                    <a:pt x="287682" y="169174"/>
                  </a:lnTo>
                  <a:cubicBezTo>
                    <a:pt x="287682" y="172091"/>
                    <a:pt x="284762" y="173549"/>
                    <a:pt x="283301" y="173549"/>
                  </a:cubicBezTo>
                  <a:lnTo>
                    <a:pt x="240952" y="173549"/>
                  </a:lnTo>
                  <a:cubicBezTo>
                    <a:pt x="235111" y="173549"/>
                    <a:pt x="230730" y="177925"/>
                    <a:pt x="230730" y="183758"/>
                  </a:cubicBezTo>
                  <a:lnTo>
                    <a:pt x="230730" y="191050"/>
                  </a:lnTo>
                  <a:cubicBezTo>
                    <a:pt x="230730" y="196884"/>
                    <a:pt x="235111" y="201259"/>
                    <a:pt x="240952" y="201259"/>
                  </a:cubicBezTo>
                  <a:lnTo>
                    <a:pt x="283301" y="201259"/>
                  </a:lnTo>
                  <a:cubicBezTo>
                    <a:pt x="286222" y="201259"/>
                    <a:pt x="287682" y="204176"/>
                    <a:pt x="287682" y="205634"/>
                  </a:cubicBezTo>
                  <a:lnTo>
                    <a:pt x="287682" y="223135"/>
                  </a:lnTo>
                  <a:cubicBezTo>
                    <a:pt x="287682" y="226052"/>
                    <a:pt x="284762" y="227510"/>
                    <a:pt x="283301" y="227510"/>
                  </a:cubicBezTo>
                  <a:lnTo>
                    <a:pt x="240952" y="227510"/>
                  </a:lnTo>
                  <a:cubicBezTo>
                    <a:pt x="235111" y="227510"/>
                    <a:pt x="230730" y="231885"/>
                    <a:pt x="230730" y="237719"/>
                  </a:cubicBezTo>
                  <a:lnTo>
                    <a:pt x="230730" y="245011"/>
                  </a:lnTo>
                  <a:cubicBezTo>
                    <a:pt x="230730" y="250845"/>
                    <a:pt x="235111" y="255220"/>
                    <a:pt x="240952" y="255220"/>
                  </a:cubicBezTo>
                  <a:lnTo>
                    <a:pt x="283301" y="255220"/>
                  </a:lnTo>
                  <a:cubicBezTo>
                    <a:pt x="286222" y="255220"/>
                    <a:pt x="287682" y="258137"/>
                    <a:pt x="287682" y="261053"/>
                  </a:cubicBezTo>
                  <a:cubicBezTo>
                    <a:pt x="284762" y="325223"/>
                    <a:pt x="232190" y="374809"/>
                    <a:pt x="167936" y="374809"/>
                  </a:cubicBezTo>
                  <a:cubicBezTo>
                    <a:pt x="103682" y="374809"/>
                    <a:pt x="51111" y="323765"/>
                    <a:pt x="48190" y="261053"/>
                  </a:cubicBezTo>
                  <a:cubicBezTo>
                    <a:pt x="48190" y="258137"/>
                    <a:pt x="49651" y="255220"/>
                    <a:pt x="52571" y="255220"/>
                  </a:cubicBezTo>
                  <a:lnTo>
                    <a:pt x="148952" y="255220"/>
                  </a:lnTo>
                  <a:cubicBezTo>
                    <a:pt x="154794" y="255220"/>
                    <a:pt x="159175" y="250845"/>
                    <a:pt x="159175" y="245011"/>
                  </a:cubicBezTo>
                  <a:lnTo>
                    <a:pt x="159175" y="239177"/>
                  </a:lnTo>
                  <a:cubicBezTo>
                    <a:pt x="159175" y="233344"/>
                    <a:pt x="154794" y="228969"/>
                    <a:pt x="148952" y="228969"/>
                  </a:cubicBezTo>
                  <a:lnTo>
                    <a:pt x="52571" y="228969"/>
                  </a:lnTo>
                  <a:cubicBezTo>
                    <a:pt x="49651" y="228969"/>
                    <a:pt x="48190" y="227510"/>
                    <a:pt x="48190" y="224593"/>
                  </a:cubicBezTo>
                  <a:lnTo>
                    <a:pt x="48190" y="207093"/>
                  </a:lnTo>
                  <a:cubicBezTo>
                    <a:pt x="48190" y="204176"/>
                    <a:pt x="49651" y="202717"/>
                    <a:pt x="52571" y="202717"/>
                  </a:cubicBezTo>
                  <a:lnTo>
                    <a:pt x="148952" y="202717"/>
                  </a:lnTo>
                  <a:cubicBezTo>
                    <a:pt x="154794" y="202717"/>
                    <a:pt x="159175" y="198342"/>
                    <a:pt x="159175" y="192509"/>
                  </a:cubicBezTo>
                  <a:lnTo>
                    <a:pt x="159175" y="185217"/>
                  </a:lnTo>
                  <a:cubicBezTo>
                    <a:pt x="159175" y="179383"/>
                    <a:pt x="154794" y="175008"/>
                    <a:pt x="148952" y="175008"/>
                  </a:cubicBezTo>
                  <a:lnTo>
                    <a:pt x="52571" y="175008"/>
                  </a:lnTo>
                  <a:cubicBezTo>
                    <a:pt x="49651" y="175008"/>
                    <a:pt x="48190" y="173549"/>
                    <a:pt x="48190" y="170633"/>
                  </a:cubicBezTo>
                  <a:lnTo>
                    <a:pt x="48190" y="151673"/>
                  </a:lnTo>
                  <a:close/>
                </a:path>
              </a:pathLst>
            </a:custGeom>
            <a:solidFill>
              <a:schemeClr val="bg1"/>
            </a:solidFill>
            <a:ln w="19050" cap="flat">
              <a:solidFill>
                <a:schemeClr val="bg1"/>
              </a:solid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4F55592F-FB9C-0F03-99FD-0980D802CA25}"/>
                </a:ext>
              </a:extLst>
            </p:cNvPr>
            <p:cNvSpPr/>
            <p:nvPr/>
          </p:nvSpPr>
          <p:spPr>
            <a:xfrm>
              <a:off x="5668462" y="4898293"/>
              <a:ext cx="125586" cy="27709"/>
            </a:xfrm>
            <a:custGeom>
              <a:avLst/>
              <a:gdLst>
                <a:gd name="connsiteX0" fmla="*/ 8762 w 125586"/>
                <a:gd name="connsiteY0" fmla="*/ 27710 h 27709"/>
                <a:gd name="connsiteX1" fmla="*/ 116825 w 125586"/>
                <a:gd name="connsiteY1" fmla="*/ 27710 h 27709"/>
                <a:gd name="connsiteX2" fmla="*/ 125587 w 125586"/>
                <a:gd name="connsiteY2" fmla="*/ 18959 h 27709"/>
                <a:gd name="connsiteX3" fmla="*/ 125587 w 125586"/>
                <a:gd name="connsiteY3" fmla="*/ 8750 h 27709"/>
                <a:gd name="connsiteX4" fmla="*/ 116825 w 125586"/>
                <a:gd name="connsiteY4" fmla="*/ 0 h 27709"/>
                <a:gd name="connsiteX5" fmla="*/ 8762 w 125586"/>
                <a:gd name="connsiteY5" fmla="*/ 0 h 27709"/>
                <a:gd name="connsiteX6" fmla="*/ 0 w 125586"/>
                <a:gd name="connsiteY6" fmla="*/ 8750 h 27709"/>
                <a:gd name="connsiteX7" fmla="*/ 0 w 125586"/>
                <a:gd name="connsiteY7" fmla="*/ 18959 h 27709"/>
                <a:gd name="connsiteX8" fmla="*/ 8762 w 125586"/>
                <a:gd name="connsiteY8" fmla="*/ 27710 h 2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86" h="27709">
                  <a:moveTo>
                    <a:pt x="8762" y="27710"/>
                  </a:moveTo>
                  <a:lnTo>
                    <a:pt x="116825" y="27710"/>
                  </a:lnTo>
                  <a:cubicBezTo>
                    <a:pt x="121206" y="27710"/>
                    <a:pt x="125587" y="23334"/>
                    <a:pt x="125587" y="18959"/>
                  </a:cubicBezTo>
                  <a:lnTo>
                    <a:pt x="125587" y="8750"/>
                  </a:lnTo>
                  <a:cubicBezTo>
                    <a:pt x="125587" y="4375"/>
                    <a:pt x="121206" y="0"/>
                    <a:pt x="116825" y="0"/>
                  </a:cubicBezTo>
                  <a:lnTo>
                    <a:pt x="8762" y="0"/>
                  </a:lnTo>
                  <a:cubicBezTo>
                    <a:pt x="4381" y="0"/>
                    <a:pt x="0" y="4375"/>
                    <a:pt x="0" y="8750"/>
                  </a:cubicBezTo>
                  <a:lnTo>
                    <a:pt x="0" y="18959"/>
                  </a:lnTo>
                  <a:cubicBezTo>
                    <a:pt x="0" y="24793"/>
                    <a:pt x="4381" y="27710"/>
                    <a:pt x="8762" y="27710"/>
                  </a:cubicBezTo>
                  <a:close/>
                </a:path>
              </a:pathLst>
            </a:custGeom>
            <a:solidFill>
              <a:srgbClr val="88D1DA"/>
            </a:solidFill>
            <a:ln w="1459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23BADF92-D27C-E1B6-DBD1-2065AD66F051}"/>
                </a:ext>
              </a:extLst>
            </p:cNvPr>
            <p:cNvSpPr/>
            <p:nvPr/>
          </p:nvSpPr>
          <p:spPr>
            <a:xfrm>
              <a:off x="5667002" y="4953712"/>
              <a:ext cx="125587" cy="27709"/>
            </a:xfrm>
            <a:custGeom>
              <a:avLst/>
              <a:gdLst>
                <a:gd name="connsiteX0" fmla="*/ 8762 w 125587"/>
                <a:gd name="connsiteY0" fmla="*/ 27710 h 27709"/>
                <a:gd name="connsiteX1" fmla="*/ 116825 w 125587"/>
                <a:gd name="connsiteY1" fmla="*/ 27710 h 27709"/>
                <a:gd name="connsiteX2" fmla="*/ 125587 w 125587"/>
                <a:gd name="connsiteY2" fmla="*/ 18959 h 27709"/>
                <a:gd name="connsiteX3" fmla="*/ 125587 w 125587"/>
                <a:gd name="connsiteY3" fmla="*/ 8750 h 27709"/>
                <a:gd name="connsiteX4" fmla="*/ 116825 w 125587"/>
                <a:gd name="connsiteY4" fmla="*/ 0 h 27709"/>
                <a:gd name="connsiteX5" fmla="*/ 8762 w 125587"/>
                <a:gd name="connsiteY5" fmla="*/ 0 h 27709"/>
                <a:gd name="connsiteX6" fmla="*/ 0 w 125587"/>
                <a:gd name="connsiteY6" fmla="*/ 8750 h 27709"/>
                <a:gd name="connsiteX7" fmla="*/ 0 w 125587"/>
                <a:gd name="connsiteY7" fmla="*/ 18959 h 27709"/>
                <a:gd name="connsiteX8" fmla="*/ 8762 w 125587"/>
                <a:gd name="connsiteY8" fmla="*/ 27710 h 2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87" h="27709">
                  <a:moveTo>
                    <a:pt x="8762" y="27710"/>
                  </a:moveTo>
                  <a:lnTo>
                    <a:pt x="116825" y="27710"/>
                  </a:lnTo>
                  <a:cubicBezTo>
                    <a:pt x="121206" y="27710"/>
                    <a:pt x="125587" y="23334"/>
                    <a:pt x="125587" y="18959"/>
                  </a:cubicBezTo>
                  <a:lnTo>
                    <a:pt x="125587" y="8750"/>
                  </a:lnTo>
                  <a:cubicBezTo>
                    <a:pt x="125587" y="4375"/>
                    <a:pt x="121206" y="0"/>
                    <a:pt x="116825" y="0"/>
                  </a:cubicBezTo>
                  <a:lnTo>
                    <a:pt x="8762" y="0"/>
                  </a:lnTo>
                  <a:cubicBezTo>
                    <a:pt x="4381" y="0"/>
                    <a:pt x="0" y="4375"/>
                    <a:pt x="0" y="8750"/>
                  </a:cubicBezTo>
                  <a:lnTo>
                    <a:pt x="0" y="18959"/>
                  </a:lnTo>
                  <a:cubicBezTo>
                    <a:pt x="0" y="23334"/>
                    <a:pt x="4381" y="27710"/>
                    <a:pt x="8762" y="27710"/>
                  </a:cubicBezTo>
                  <a:close/>
                </a:path>
              </a:pathLst>
            </a:custGeom>
            <a:solidFill>
              <a:srgbClr val="88D1DA"/>
            </a:solidFill>
            <a:ln w="1459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2A324F76-040F-3BF2-543C-219658245A0E}"/>
                </a:ext>
              </a:extLst>
            </p:cNvPr>
            <p:cNvSpPr/>
            <p:nvPr/>
          </p:nvSpPr>
          <p:spPr>
            <a:xfrm>
              <a:off x="5668179" y="5009131"/>
              <a:ext cx="125870" cy="27709"/>
            </a:xfrm>
            <a:custGeom>
              <a:avLst/>
              <a:gdLst>
                <a:gd name="connsiteX0" fmla="*/ 9045 w 125870"/>
                <a:gd name="connsiteY0" fmla="*/ 27710 h 27709"/>
                <a:gd name="connsiteX1" fmla="*/ 117108 w 125870"/>
                <a:gd name="connsiteY1" fmla="*/ 27710 h 27709"/>
                <a:gd name="connsiteX2" fmla="*/ 125870 w 125870"/>
                <a:gd name="connsiteY2" fmla="*/ 18959 h 27709"/>
                <a:gd name="connsiteX3" fmla="*/ 125870 w 125870"/>
                <a:gd name="connsiteY3" fmla="*/ 8750 h 27709"/>
                <a:gd name="connsiteX4" fmla="*/ 117108 w 125870"/>
                <a:gd name="connsiteY4" fmla="*/ 0 h 27709"/>
                <a:gd name="connsiteX5" fmla="*/ 9045 w 125870"/>
                <a:gd name="connsiteY5" fmla="*/ 0 h 27709"/>
                <a:gd name="connsiteX6" fmla="*/ 283 w 125870"/>
                <a:gd name="connsiteY6" fmla="*/ 8750 h 27709"/>
                <a:gd name="connsiteX7" fmla="*/ 283 w 125870"/>
                <a:gd name="connsiteY7" fmla="*/ 18959 h 27709"/>
                <a:gd name="connsiteX8" fmla="*/ 9045 w 125870"/>
                <a:gd name="connsiteY8" fmla="*/ 27710 h 2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870" h="27709">
                  <a:moveTo>
                    <a:pt x="9045" y="27710"/>
                  </a:moveTo>
                  <a:lnTo>
                    <a:pt x="117108" y="27710"/>
                  </a:lnTo>
                  <a:cubicBezTo>
                    <a:pt x="121489" y="27710"/>
                    <a:pt x="125870" y="23334"/>
                    <a:pt x="125870" y="18959"/>
                  </a:cubicBezTo>
                  <a:lnTo>
                    <a:pt x="125870" y="8750"/>
                  </a:lnTo>
                  <a:cubicBezTo>
                    <a:pt x="125870" y="4375"/>
                    <a:pt x="121489" y="0"/>
                    <a:pt x="117108" y="0"/>
                  </a:cubicBezTo>
                  <a:lnTo>
                    <a:pt x="9045" y="0"/>
                  </a:lnTo>
                  <a:cubicBezTo>
                    <a:pt x="4664" y="0"/>
                    <a:pt x="283" y="4375"/>
                    <a:pt x="283" y="8750"/>
                  </a:cubicBezTo>
                  <a:lnTo>
                    <a:pt x="283" y="18959"/>
                  </a:lnTo>
                  <a:cubicBezTo>
                    <a:pt x="-1177" y="23334"/>
                    <a:pt x="3204" y="27710"/>
                    <a:pt x="9045" y="27710"/>
                  </a:cubicBezTo>
                  <a:close/>
                </a:path>
              </a:pathLst>
            </a:custGeom>
            <a:solidFill>
              <a:srgbClr val="88D1DA"/>
            </a:solidFill>
            <a:ln w="14590" cap="flat">
              <a:noFill/>
              <a:prstDash val="solid"/>
              <a:miter/>
            </a:ln>
          </p:spPr>
          <p:txBody>
            <a:bodyPr rtlCol="0" anchor="ctr"/>
            <a:lstStyle/>
            <a:p>
              <a:endParaRPr lang="en-US"/>
            </a:p>
          </p:txBody>
        </p:sp>
      </p:grpSp>
      <p:sp>
        <p:nvSpPr>
          <p:cNvPr id="21" name="Text Placeholder 20">
            <a:extLst>
              <a:ext uri="{FF2B5EF4-FFF2-40B4-BE49-F238E27FC236}">
                <a16:creationId xmlns:a16="http://schemas.microsoft.com/office/drawing/2014/main" id="{30EBB3B6-3D18-AB14-777B-C19660192A14}"/>
              </a:ext>
            </a:extLst>
          </p:cNvPr>
          <p:cNvSpPr>
            <a:spLocks noGrp="1"/>
          </p:cNvSpPr>
          <p:nvPr>
            <p:ph type="body" sz="quarter" idx="61"/>
          </p:nvPr>
        </p:nvSpPr>
        <p:spPr/>
        <p:txBody>
          <a:bodyPr/>
          <a:lstStyle/>
          <a:p>
            <a:r>
              <a:rPr lang="en-US" dirty="0"/>
              <a:t>FACILITATION</a:t>
            </a:r>
          </a:p>
        </p:txBody>
      </p:sp>
      <p:sp>
        <p:nvSpPr>
          <p:cNvPr id="23" name="Text Placeholder 22">
            <a:extLst>
              <a:ext uri="{FF2B5EF4-FFF2-40B4-BE49-F238E27FC236}">
                <a16:creationId xmlns:a16="http://schemas.microsoft.com/office/drawing/2014/main" id="{5F7C6CF8-4E29-EDB1-FD8C-C5ED0BDE0974}"/>
              </a:ext>
            </a:extLst>
          </p:cNvPr>
          <p:cNvSpPr>
            <a:spLocks noGrp="1"/>
          </p:cNvSpPr>
          <p:nvPr>
            <p:ph type="body" sz="quarter" idx="62"/>
          </p:nvPr>
        </p:nvSpPr>
        <p:spPr/>
        <p:txBody>
          <a:bodyPr/>
          <a:lstStyle/>
          <a:p>
            <a:r>
              <a:rPr lang="en-US" dirty="0"/>
              <a:t>TECHNIQUES</a:t>
            </a:r>
          </a:p>
        </p:txBody>
      </p:sp>
    </p:spTree>
    <p:extLst>
      <p:ext uri="{BB962C8B-B14F-4D97-AF65-F5344CB8AC3E}">
        <p14:creationId xmlns:p14="http://schemas.microsoft.com/office/powerpoint/2010/main" val="33790009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A0FB0-BF01-BDB2-BB04-75C615ABC47B}"/>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7FAC1C15-79CD-22CC-4E80-035709F51C4B}"/>
              </a:ext>
            </a:extLst>
          </p:cNvPr>
          <p:cNvSpPr>
            <a:spLocks noGrp="1"/>
          </p:cNvSpPr>
          <p:nvPr>
            <p:ph type="body" sz="quarter" idx="48"/>
          </p:nvPr>
        </p:nvSpPr>
        <p:spPr/>
        <p:txBody>
          <a:bodyPr/>
          <a:lstStyle/>
          <a:p>
            <a:r>
              <a:rPr lang="en-GB" b="1" dirty="0">
                <a:solidFill>
                  <a:srgbClr val="F26650"/>
                </a:solidFill>
              </a:rPr>
              <a:t>Debriefing</a:t>
            </a:r>
          </a:p>
          <a:p>
            <a:r>
              <a:rPr lang="en-GB" dirty="0"/>
              <a:t>Debriefs are used to reflect on and reinforce the learning that has emerged from an activity. </a:t>
            </a:r>
          </a:p>
          <a:p>
            <a:endParaRPr lang="en-GB" dirty="0"/>
          </a:p>
          <a:p>
            <a:r>
              <a:rPr lang="en-GB" dirty="0"/>
              <a:t>They are also important for identifying how the participants are feeling and what needs to happen next. </a:t>
            </a:r>
          </a:p>
          <a:p>
            <a:endParaRPr lang="en-GB" dirty="0"/>
          </a:p>
          <a:p>
            <a:r>
              <a:rPr lang="en-GB" dirty="0"/>
              <a:t>It’s usually a good idea to prepare a debrief in advance. Choose questions related to the activity that will best allow the group to share their learning and experiences.</a:t>
            </a:r>
          </a:p>
          <a:p>
            <a:endParaRPr lang="en-GB" dirty="0">
              <a:solidFill>
                <a:srgbClr val="88D1DA"/>
              </a:solidFill>
            </a:endParaRPr>
          </a:p>
          <a:p>
            <a:r>
              <a:rPr lang="en-GB" dirty="0">
                <a:solidFill>
                  <a:srgbClr val="F26650"/>
                </a:solidFill>
              </a:rPr>
              <a:t>Example debrief questions include:</a:t>
            </a:r>
          </a:p>
          <a:p>
            <a:r>
              <a:rPr lang="en-GB" dirty="0"/>
              <a:t>• How did you feel during that activity?</a:t>
            </a:r>
          </a:p>
          <a:p>
            <a:r>
              <a:rPr lang="en-GB" dirty="0"/>
              <a:t>• Why?</a:t>
            </a:r>
          </a:p>
          <a:p>
            <a:r>
              <a:rPr lang="en-GB" dirty="0"/>
              <a:t>• What did you learn during that activity?</a:t>
            </a:r>
          </a:p>
          <a:p>
            <a:r>
              <a:rPr lang="en-GB" dirty="0"/>
              <a:t>• Are there different perspectives?</a:t>
            </a:r>
          </a:p>
          <a:p>
            <a:r>
              <a:rPr lang="en-GB" dirty="0"/>
              <a:t>• How can we learn from this activity to help us during this workshop and as Mediators?</a:t>
            </a:r>
          </a:p>
          <a:p>
            <a:endParaRPr lang="en-GB" dirty="0"/>
          </a:p>
          <a:p>
            <a:r>
              <a:rPr lang="en-GB" dirty="0"/>
              <a:t>One of the key ingredients for meaningful conversations is the quality of the question.  How we frame an issue will affect the way we respond and speak to others about it.</a:t>
            </a:r>
          </a:p>
          <a:p>
            <a:endParaRPr lang="en-GB" dirty="0"/>
          </a:p>
          <a:p>
            <a:endParaRPr lang="en-GB" dirty="0"/>
          </a:p>
          <a:p>
            <a:r>
              <a:rPr lang="en-GB" b="1" dirty="0">
                <a:solidFill>
                  <a:srgbClr val="F26650"/>
                </a:solidFill>
              </a:rPr>
              <a:t>Crafting good questions</a:t>
            </a:r>
          </a:p>
          <a:p>
            <a:r>
              <a:rPr lang="en-GB" dirty="0">
                <a:solidFill>
                  <a:srgbClr val="88D1DA"/>
                </a:solidFill>
              </a:rPr>
              <a:t>Steps:</a:t>
            </a:r>
          </a:p>
          <a:p>
            <a:r>
              <a:rPr lang="en-GB" dirty="0"/>
              <a:t>1. Choose a question that invites open sharing and reflection and does not favour a  particular perspective.</a:t>
            </a:r>
          </a:p>
          <a:p>
            <a:r>
              <a:rPr lang="en-GB" dirty="0"/>
              <a:t>2. Keep the question simple.</a:t>
            </a:r>
          </a:p>
          <a:p>
            <a:r>
              <a:rPr lang="en-GB" dirty="0"/>
              <a:t>3. Choose questions that are relevant  </a:t>
            </a:r>
          </a:p>
          <a:p>
            <a:r>
              <a:rPr lang="en-GB" dirty="0"/>
              <a:t>and inspiring.</a:t>
            </a:r>
          </a:p>
          <a:p>
            <a:r>
              <a:rPr lang="en-GB" dirty="0"/>
              <a:t>4. Avoid questions that invite ‘yes’ or ‘no’ answers.</a:t>
            </a:r>
          </a:p>
          <a:p>
            <a:endParaRPr lang="en-GB" dirty="0"/>
          </a:p>
          <a:p>
            <a:r>
              <a:rPr lang="en-GB" dirty="0">
                <a:solidFill>
                  <a:srgbClr val="F26650"/>
                </a:solidFill>
              </a:rPr>
              <a:t>Example: </a:t>
            </a:r>
            <a:r>
              <a:rPr lang="en-GB" dirty="0"/>
              <a:t>the question ‘Why do young people never participate in society?’ suggests that young people do not participate. A better approach  could be to form questions that are not based  on assumptions, for example ‘Can you think  </a:t>
            </a:r>
          </a:p>
          <a:p>
            <a:r>
              <a:rPr lang="en-GB" dirty="0"/>
              <a:t>of examples where young people regularly participate?’ or ‘Do you think there are areas  where young people participate less?’ or ‘What opportunities and challenges are there for young people to participate?’ Also, the phrase ‘participate in society’ is unclear. Look for alternative words or explore what you mean by the term ‘participate’.</a:t>
            </a:r>
          </a:p>
          <a:p>
            <a:endParaRPr lang="en-GB" dirty="0"/>
          </a:p>
        </p:txBody>
      </p:sp>
      <p:sp>
        <p:nvSpPr>
          <p:cNvPr id="5" name="Slide Number Placeholder 4">
            <a:extLst>
              <a:ext uri="{FF2B5EF4-FFF2-40B4-BE49-F238E27FC236}">
                <a16:creationId xmlns:a16="http://schemas.microsoft.com/office/drawing/2014/main" id="{E8D1D034-3CD0-CD10-EA37-D51305E7CDA7}"/>
              </a:ext>
            </a:extLst>
          </p:cNvPr>
          <p:cNvSpPr>
            <a:spLocks noGrp="1"/>
          </p:cNvSpPr>
          <p:nvPr>
            <p:ph type="sldNum" sz="quarter" idx="4"/>
          </p:nvPr>
        </p:nvSpPr>
        <p:spPr/>
        <p:txBody>
          <a:bodyPr/>
          <a:lstStyle/>
          <a:p>
            <a:fld id="{9C527BFA-2C0E-4CEC-B6A5-913A56FEF4B4}" type="slidenum">
              <a:rPr lang="fr-CA" smtClean="0"/>
              <a:pPr/>
              <a:t>28</a:t>
            </a:fld>
            <a:endParaRPr lang="fr-CA" dirty="0"/>
          </a:p>
        </p:txBody>
      </p:sp>
      <p:grpSp>
        <p:nvGrpSpPr>
          <p:cNvPr id="2" name="Graphic 2">
            <a:extLst>
              <a:ext uri="{FF2B5EF4-FFF2-40B4-BE49-F238E27FC236}">
                <a16:creationId xmlns:a16="http://schemas.microsoft.com/office/drawing/2014/main" id="{B6D5C3E7-A4A4-488F-5F60-C7EDF59EC145}"/>
              </a:ext>
            </a:extLst>
          </p:cNvPr>
          <p:cNvGrpSpPr/>
          <p:nvPr/>
        </p:nvGrpSpPr>
        <p:grpSpPr>
          <a:xfrm flipH="1">
            <a:off x="5342907" y="2850592"/>
            <a:ext cx="1552009" cy="2304743"/>
            <a:chOff x="5633414" y="4778704"/>
            <a:chExt cx="335872" cy="498772"/>
          </a:xfrm>
        </p:grpSpPr>
        <p:sp>
          <p:nvSpPr>
            <p:cNvPr id="3" name="Freeform 2">
              <a:extLst>
                <a:ext uri="{FF2B5EF4-FFF2-40B4-BE49-F238E27FC236}">
                  <a16:creationId xmlns:a16="http://schemas.microsoft.com/office/drawing/2014/main" id="{2038E368-3F12-2A1A-E3DB-95835C95B415}"/>
                </a:ext>
              </a:extLst>
            </p:cNvPr>
            <p:cNvSpPr/>
            <p:nvPr/>
          </p:nvSpPr>
          <p:spPr>
            <a:xfrm>
              <a:off x="5633414" y="4778704"/>
              <a:ext cx="335872" cy="498772"/>
            </a:xfrm>
            <a:custGeom>
              <a:avLst/>
              <a:gdLst>
                <a:gd name="connsiteX0" fmla="*/ 156254 w 335872"/>
                <a:gd name="connsiteY0" fmla="*/ 427311 h 498772"/>
                <a:gd name="connsiteX1" fmla="*/ 151873 w 335872"/>
                <a:gd name="connsiteY1" fmla="*/ 422936 h 498772"/>
                <a:gd name="connsiteX2" fmla="*/ 0 w 335872"/>
                <a:gd name="connsiteY2" fmla="*/ 256678 h 498772"/>
                <a:gd name="connsiteX3" fmla="*/ 13143 w 335872"/>
                <a:gd name="connsiteY3" fmla="*/ 245011 h 498772"/>
                <a:gd name="connsiteX4" fmla="*/ 23365 w 335872"/>
                <a:gd name="connsiteY4" fmla="*/ 256678 h 498772"/>
                <a:gd name="connsiteX5" fmla="*/ 167936 w 335872"/>
                <a:gd name="connsiteY5" fmla="*/ 399601 h 498772"/>
                <a:gd name="connsiteX6" fmla="*/ 312508 w 335872"/>
                <a:gd name="connsiteY6" fmla="*/ 256678 h 498772"/>
                <a:gd name="connsiteX7" fmla="*/ 322730 w 335872"/>
                <a:gd name="connsiteY7" fmla="*/ 245011 h 498772"/>
                <a:gd name="connsiteX8" fmla="*/ 335873 w 335872"/>
                <a:gd name="connsiteY8" fmla="*/ 256678 h 498772"/>
                <a:gd name="connsiteX9" fmla="*/ 184000 w 335872"/>
                <a:gd name="connsiteY9" fmla="*/ 422936 h 498772"/>
                <a:gd name="connsiteX10" fmla="*/ 179619 w 335872"/>
                <a:gd name="connsiteY10" fmla="*/ 427311 h 498772"/>
                <a:gd name="connsiteX11" fmla="*/ 179619 w 335872"/>
                <a:gd name="connsiteY11" fmla="*/ 498773 h 498772"/>
                <a:gd name="connsiteX12" fmla="*/ 156254 w 335872"/>
                <a:gd name="connsiteY12" fmla="*/ 498773 h 498772"/>
                <a:gd name="connsiteX13" fmla="*/ 156254 w 335872"/>
                <a:gd name="connsiteY13" fmla="*/ 427311 h 498772"/>
                <a:gd name="connsiteX14" fmla="*/ 48190 w 335872"/>
                <a:gd name="connsiteY14" fmla="*/ 151673 h 498772"/>
                <a:gd name="connsiteX15" fmla="*/ 52571 w 335872"/>
                <a:gd name="connsiteY15" fmla="*/ 147298 h 498772"/>
                <a:gd name="connsiteX16" fmla="*/ 148952 w 335872"/>
                <a:gd name="connsiteY16" fmla="*/ 147298 h 498772"/>
                <a:gd name="connsiteX17" fmla="*/ 159175 w 335872"/>
                <a:gd name="connsiteY17" fmla="*/ 137089 h 498772"/>
                <a:gd name="connsiteX18" fmla="*/ 159175 w 335872"/>
                <a:gd name="connsiteY18" fmla="*/ 129797 h 498772"/>
                <a:gd name="connsiteX19" fmla="*/ 148952 w 335872"/>
                <a:gd name="connsiteY19" fmla="*/ 119589 h 498772"/>
                <a:gd name="connsiteX20" fmla="*/ 52571 w 335872"/>
                <a:gd name="connsiteY20" fmla="*/ 119589 h 498772"/>
                <a:gd name="connsiteX21" fmla="*/ 48190 w 335872"/>
                <a:gd name="connsiteY21" fmla="*/ 113755 h 498772"/>
                <a:gd name="connsiteX22" fmla="*/ 83238 w 335872"/>
                <a:gd name="connsiteY22" fmla="*/ 35002 h 498772"/>
                <a:gd name="connsiteX23" fmla="*/ 167936 w 335872"/>
                <a:gd name="connsiteY23" fmla="*/ 0 h 498772"/>
                <a:gd name="connsiteX24" fmla="*/ 287682 w 335872"/>
                <a:gd name="connsiteY24" fmla="*/ 113755 h 498772"/>
                <a:gd name="connsiteX25" fmla="*/ 283301 w 335872"/>
                <a:gd name="connsiteY25" fmla="*/ 119589 h 498772"/>
                <a:gd name="connsiteX26" fmla="*/ 240952 w 335872"/>
                <a:gd name="connsiteY26" fmla="*/ 119589 h 498772"/>
                <a:gd name="connsiteX27" fmla="*/ 230730 w 335872"/>
                <a:gd name="connsiteY27" fmla="*/ 129797 h 498772"/>
                <a:gd name="connsiteX28" fmla="*/ 230730 w 335872"/>
                <a:gd name="connsiteY28" fmla="*/ 137089 h 498772"/>
                <a:gd name="connsiteX29" fmla="*/ 240952 w 335872"/>
                <a:gd name="connsiteY29" fmla="*/ 147298 h 498772"/>
                <a:gd name="connsiteX30" fmla="*/ 283301 w 335872"/>
                <a:gd name="connsiteY30" fmla="*/ 147298 h 498772"/>
                <a:gd name="connsiteX31" fmla="*/ 287682 w 335872"/>
                <a:gd name="connsiteY31" fmla="*/ 151673 h 498772"/>
                <a:gd name="connsiteX32" fmla="*/ 287682 w 335872"/>
                <a:gd name="connsiteY32" fmla="*/ 169174 h 498772"/>
                <a:gd name="connsiteX33" fmla="*/ 283301 w 335872"/>
                <a:gd name="connsiteY33" fmla="*/ 173549 h 498772"/>
                <a:gd name="connsiteX34" fmla="*/ 240952 w 335872"/>
                <a:gd name="connsiteY34" fmla="*/ 173549 h 498772"/>
                <a:gd name="connsiteX35" fmla="*/ 230730 w 335872"/>
                <a:gd name="connsiteY35" fmla="*/ 183758 h 498772"/>
                <a:gd name="connsiteX36" fmla="*/ 230730 w 335872"/>
                <a:gd name="connsiteY36" fmla="*/ 191050 h 498772"/>
                <a:gd name="connsiteX37" fmla="*/ 240952 w 335872"/>
                <a:gd name="connsiteY37" fmla="*/ 201259 h 498772"/>
                <a:gd name="connsiteX38" fmla="*/ 283301 w 335872"/>
                <a:gd name="connsiteY38" fmla="*/ 201259 h 498772"/>
                <a:gd name="connsiteX39" fmla="*/ 287682 w 335872"/>
                <a:gd name="connsiteY39" fmla="*/ 205634 h 498772"/>
                <a:gd name="connsiteX40" fmla="*/ 287682 w 335872"/>
                <a:gd name="connsiteY40" fmla="*/ 223135 h 498772"/>
                <a:gd name="connsiteX41" fmla="*/ 283301 w 335872"/>
                <a:gd name="connsiteY41" fmla="*/ 227510 h 498772"/>
                <a:gd name="connsiteX42" fmla="*/ 240952 w 335872"/>
                <a:gd name="connsiteY42" fmla="*/ 227510 h 498772"/>
                <a:gd name="connsiteX43" fmla="*/ 230730 w 335872"/>
                <a:gd name="connsiteY43" fmla="*/ 237719 h 498772"/>
                <a:gd name="connsiteX44" fmla="*/ 230730 w 335872"/>
                <a:gd name="connsiteY44" fmla="*/ 245011 h 498772"/>
                <a:gd name="connsiteX45" fmla="*/ 240952 w 335872"/>
                <a:gd name="connsiteY45" fmla="*/ 255220 h 498772"/>
                <a:gd name="connsiteX46" fmla="*/ 283301 w 335872"/>
                <a:gd name="connsiteY46" fmla="*/ 255220 h 498772"/>
                <a:gd name="connsiteX47" fmla="*/ 287682 w 335872"/>
                <a:gd name="connsiteY47" fmla="*/ 261053 h 498772"/>
                <a:gd name="connsiteX48" fmla="*/ 167936 w 335872"/>
                <a:gd name="connsiteY48" fmla="*/ 374809 h 498772"/>
                <a:gd name="connsiteX49" fmla="*/ 48190 w 335872"/>
                <a:gd name="connsiteY49" fmla="*/ 261053 h 498772"/>
                <a:gd name="connsiteX50" fmla="*/ 52571 w 335872"/>
                <a:gd name="connsiteY50" fmla="*/ 255220 h 498772"/>
                <a:gd name="connsiteX51" fmla="*/ 148952 w 335872"/>
                <a:gd name="connsiteY51" fmla="*/ 255220 h 498772"/>
                <a:gd name="connsiteX52" fmla="*/ 159175 w 335872"/>
                <a:gd name="connsiteY52" fmla="*/ 245011 h 498772"/>
                <a:gd name="connsiteX53" fmla="*/ 159175 w 335872"/>
                <a:gd name="connsiteY53" fmla="*/ 239177 h 498772"/>
                <a:gd name="connsiteX54" fmla="*/ 148952 w 335872"/>
                <a:gd name="connsiteY54" fmla="*/ 228969 h 498772"/>
                <a:gd name="connsiteX55" fmla="*/ 52571 w 335872"/>
                <a:gd name="connsiteY55" fmla="*/ 228969 h 498772"/>
                <a:gd name="connsiteX56" fmla="*/ 48190 w 335872"/>
                <a:gd name="connsiteY56" fmla="*/ 224593 h 498772"/>
                <a:gd name="connsiteX57" fmla="*/ 48190 w 335872"/>
                <a:gd name="connsiteY57" fmla="*/ 207093 h 498772"/>
                <a:gd name="connsiteX58" fmla="*/ 52571 w 335872"/>
                <a:gd name="connsiteY58" fmla="*/ 202717 h 498772"/>
                <a:gd name="connsiteX59" fmla="*/ 148952 w 335872"/>
                <a:gd name="connsiteY59" fmla="*/ 202717 h 498772"/>
                <a:gd name="connsiteX60" fmla="*/ 159175 w 335872"/>
                <a:gd name="connsiteY60" fmla="*/ 192509 h 498772"/>
                <a:gd name="connsiteX61" fmla="*/ 159175 w 335872"/>
                <a:gd name="connsiteY61" fmla="*/ 185217 h 498772"/>
                <a:gd name="connsiteX62" fmla="*/ 148952 w 335872"/>
                <a:gd name="connsiteY62" fmla="*/ 175008 h 498772"/>
                <a:gd name="connsiteX63" fmla="*/ 52571 w 335872"/>
                <a:gd name="connsiteY63" fmla="*/ 175008 h 498772"/>
                <a:gd name="connsiteX64" fmla="*/ 48190 w 335872"/>
                <a:gd name="connsiteY64" fmla="*/ 170633 h 498772"/>
                <a:gd name="connsiteX65" fmla="*/ 48190 w 335872"/>
                <a:gd name="connsiteY65" fmla="*/ 151673 h 49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35872" h="498772">
                  <a:moveTo>
                    <a:pt x="156254" y="427311"/>
                  </a:moveTo>
                  <a:cubicBezTo>
                    <a:pt x="156254" y="425853"/>
                    <a:pt x="154794" y="422936"/>
                    <a:pt x="151873" y="422936"/>
                  </a:cubicBezTo>
                  <a:cubicBezTo>
                    <a:pt x="67175" y="415644"/>
                    <a:pt x="0" y="344182"/>
                    <a:pt x="0" y="256678"/>
                  </a:cubicBezTo>
                  <a:cubicBezTo>
                    <a:pt x="0" y="249386"/>
                    <a:pt x="5841" y="245011"/>
                    <a:pt x="13143" y="245011"/>
                  </a:cubicBezTo>
                  <a:cubicBezTo>
                    <a:pt x="18984" y="245011"/>
                    <a:pt x="23365" y="250845"/>
                    <a:pt x="23365" y="256678"/>
                  </a:cubicBezTo>
                  <a:cubicBezTo>
                    <a:pt x="23365" y="335432"/>
                    <a:pt x="87619" y="399601"/>
                    <a:pt x="167936" y="399601"/>
                  </a:cubicBezTo>
                  <a:cubicBezTo>
                    <a:pt x="248254" y="399601"/>
                    <a:pt x="312508" y="335432"/>
                    <a:pt x="312508" y="256678"/>
                  </a:cubicBezTo>
                  <a:cubicBezTo>
                    <a:pt x="312508" y="250845"/>
                    <a:pt x="316888" y="245011"/>
                    <a:pt x="322730" y="245011"/>
                  </a:cubicBezTo>
                  <a:cubicBezTo>
                    <a:pt x="330031" y="245011"/>
                    <a:pt x="335873" y="249386"/>
                    <a:pt x="335873" y="256678"/>
                  </a:cubicBezTo>
                  <a:cubicBezTo>
                    <a:pt x="335873" y="344182"/>
                    <a:pt x="268698" y="415644"/>
                    <a:pt x="184000" y="422936"/>
                  </a:cubicBezTo>
                  <a:cubicBezTo>
                    <a:pt x="182539" y="422936"/>
                    <a:pt x="179619" y="424394"/>
                    <a:pt x="179619" y="427311"/>
                  </a:cubicBezTo>
                  <a:lnTo>
                    <a:pt x="179619" y="498773"/>
                  </a:lnTo>
                  <a:lnTo>
                    <a:pt x="156254" y="498773"/>
                  </a:lnTo>
                  <a:lnTo>
                    <a:pt x="156254" y="427311"/>
                  </a:lnTo>
                  <a:moveTo>
                    <a:pt x="48190" y="151673"/>
                  </a:moveTo>
                  <a:cubicBezTo>
                    <a:pt x="48190" y="148757"/>
                    <a:pt x="49651" y="147298"/>
                    <a:pt x="52571" y="147298"/>
                  </a:cubicBezTo>
                  <a:lnTo>
                    <a:pt x="148952" y="147298"/>
                  </a:lnTo>
                  <a:cubicBezTo>
                    <a:pt x="154794" y="147298"/>
                    <a:pt x="159175" y="142923"/>
                    <a:pt x="159175" y="137089"/>
                  </a:cubicBezTo>
                  <a:lnTo>
                    <a:pt x="159175" y="129797"/>
                  </a:lnTo>
                  <a:cubicBezTo>
                    <a:pt x="159175" y="123964"/>
                    <a:pt x="154794" y="119589"/>
                    <a:pt x="148952" y="119589"/>
                  </a:cubicBezTo>
                  <a:lnTo>
                    <a:pt x="52571" y="119589"/>
                  </a:lnTo>
                  <a:cubicBezTo>
                    <a:pt x="49651" y="119589"/>
                    <a:pt x="48190" y="116672"/>
                    <a:pt x="48190" y="113755"/>
                  </a:cubicBezTo>
                  <a:cubicBezTo>
                    <a:pt x="49651" y="83129"/>
                    <a:pt x="62794" y="55419"/>
                    <a:pt x="83238" y="35002"/>
                  </a:cubicBezTo>
                  <a:cubicBezTo>
                    <a:pt x="105143" y="13126"/>
                    <a:pt x="134349" y="0"/>
                    <a:pt x="167936" y="0"/>
                  </a:cubicBezTo>
                  <a:cubicBezTo>
                    <a:pt x="232190" y="0"/>
                    <a:pt x="284762" y="51044"/>
                    <a:pt x="287682" y="113755"/>
                  </a:cubicBezTo>
                  <a:cubicBezTo>
                    <a:pt x="287682" y="116672"/>
                    <a:pt x="286222" y="119589"/>
                    <a:pt x="283301" y="119589"/>
                  </a:cubicBezTo>
                  <a:lnTo>
                    <a:pt x="240952" y="119589"/>
                  </a:lnTo>
                  <a:cubicBezTo>
                    <a:pt x="235111" y="119589"/>
                    <a:pt x="230730" y="123964"/>
                    <a:pt x="230730" y="129797"/>
                  </a:cubicBezTo>
                  <a:lnTo>
                    <a:pt x="230730" y="137089"/>
                  </a:lnTo>
                  <a:cubicBezTo>
                    <a:pt x="230730" y="142923"/>
                    <a:pt x="235111" y="147298"/>
                    <a:pt x="240952" y="147298"/>
                  </a:cubicBezTo>
                  <a:lnTo>
                    <a:pt x="283301" y="147298"/>
                  </a:lnTo>
                  <a:cubicBezTo>
                    <a:pt x="286222" y="147298"/>
                    <a:pt x="287682" y="150215"/>
                    <a:pt x="287682" y="151673"/>
                  </a:cubicBezTo>
                  <a:lnTo>
                    <a:pt x="287682" y="169174"/>
                  </a:lnTo>
                  <a:cubicBezTo>
                    <a:pt x="287682" y="172091"/>
                    <a:pt x="284762" y="173549"/>
                    <a:pt x="283301" y="173549"/>
                  </a:cubicBezTo>
                  <a:lnTo>
                    <a:pt x="240952" y="173549"/>
                  </a:lnTo>
                  <a:cubicBezTo>
                    <a:pt x="235111" y="173549"/>
                    <a:pt x="230730" y="177925"/>
                    <a:pt x="230730" y="183758"/>
                  </a:cubicBezTo>
                  <a:lnTo>
                    <a:pt x="230730" y="191050"/>
                  </a:lnTo>
                  <a:cubicBezTo>
                    <a:pt x="230730" y="196884"/>
                    <a:pt x="235111" y="201259"/>
                    <a:pt x="240952" y="201259"/>
                  </a:cubicBezTo>
                  <a:lnTo>
                    <a:pt x="283301" y="201259"/>
                  </a:lnTo>
                  <a:cubicBezTo>
                    <a:pt x="286222" y="201259"/>
                    <a:pt x="287682" y="204176"/>
                    <a:pt x="287682" y="205634"/>
                  </a:cubicBezTo>
                  <a:lnTo>
                    <a:pt x="287682" y="223135"/>
                  </a:lnTo>
                  <a:cubicBezTo>
                    <a:pt x="287682" y="226052"/>
                    <a:pt x="284762" y="227510"/>
                    <a:pt x="283301" y="227510"/>
                  </a:cubicBezTo>
                  <a:lnTo>
                    <a:pt x="240952" y="227510"/>
                  </a:lnTo>
                  <a:cubicBezTo>
                    <a:pt x="235111" y="227510"/>
                    <a:pt x="230730" y="231885"/>
                    <a:pt x="230730" y="237719"/>
                  </a:cubicBezTo>
                  <a:lnTo>
                    <a:pt x="230730" y="245011"/>
                  </a:lnTo>
                  <a:cubicBezTo>
                    <a:pt x="230730" y="250845"/>
                    <a:pt x="235111" y="255220"/>
                    <a:pt x="240952" y="255220"/>
                  </a:cubicBezTo>
                  <a:lnTo>
                    <a:pt x="283301" y="255220"/>
                  </a:lnTo>
                  <a:cubicBezTo>
                    <a:pt x="286222" y="255220"/>
                    <a:pt x="287682" y="258137"/>
                    <a:pt x="287682" y="261053"/>
                  </a:cubicBezTo>
                  <a:cubicBezTo>
                    <a:pt x="284762" y="325223"/>
                    <a:pt x="232190" y="374809"/>
                    <a:pt x="167936" y="374809"/>
                  </a:cubicBezTo>
                  <a:cubicBezTo>
                    <a:pt x="103682" y="374809"/>
                    <a:pt x="51111" y="323765"/>
                    <a:pt x="48190" y="261053"/>
                  </a:cubicBezTo>
                  <a:cubicBezTo>
                    <a:pt x="48190" y="258137"/>
                    <a:pt x="49651" y="255220"/>
                    <a:pt x="52571" y="255220"/>
                  </a:cubicBezTo>
                  <a:lnTo>
                    <a:pt x="148952" y="255220"/>
                  </a:lnTo>
                  <a:cubicBezTo>
                    <a:pt x="154794" y="255220"/>
                    <a:pt x="159175" y="250845"/>
                    <a:pt x="159175" y="245011"/>
                  </a:cubicBezTo>
                  <a:lnTo>
                    <a:pt x="159175" y="239177"/>
                  </a:lnTo>
                  <a:cubicBezTo>
                    <a:pt x="159175" y="233344"/>
                    <a:pt x="154794" y="228969"/>
                    <a:pt x="148952" y="228969"/>
                  </a:cubicBezTo>
                  <a:lnTo>
                    <a:pt x="52571" y="228969"/>
                  </a:lnTo>
                  <a:cubicBezTo>
                    <a:pt x="49651" y="228969"/>
                    <a:pt x="48190" y="227510"/>
                    <a:pt x="48190" y="224593"/>
                  </a:cubicBezTo>
                  <a:lnTo>
                    <a:pt x="48190" y="207093"/>
                  </a:lnTo>
                  <a:cubicBezTo>
                    <a:pt x="48190" y="204176"/>
                    <a:pt x="49651" y="202717"/>
                    <a:pt x="52571" y="202717"/>
                  </a:cubicBezTo>
                  <a:lnTo>
                    <a:pt x="148952" y="202717"/>
                  </a:lnTo>
                  <a:cubicBezTo>
                    <a:pt x="154794" y="202717"/>
                    <a:pt x="159175" y="198342"/>
                    <a:pt x="159175" y="192509"/>
                  </a:cubicBezTo>
                  <a:lnTo>
                    <a:pt x="159175" y="185217"/>
                  </a:lnTo>
                  <a:cubicBezTo>
                    <a:pt x="159175" y="179383"/>
                    <a:pt x="154794" y="175008"/>
                    <a:pt x="148952" y="175008"/>
                  </a:cubicBezTo>
                  <a:lnTo>
                    <a:pt x="52571" y="175008"/>
                  </a:lnTo>
                  <a:cubicBezTo>
                    <a:pt x="49651" y="175008"/>
                    <a:pt x="48190" y="173549"/>
                    <a:pt x="48190" y="170633"/>
                  </a:cubicBezTo>
                  <a:lnTo>
                    <a:pt x="48190" y="151673"/>
                  </a:lnTo>
                  <a:close/>
                </a:path>
              </a:pathLst>
            </a:custGeom>
            <a:solidFill>
              <a:schemeClr val="bg1"/>
            </a:solidFill>
            <a:ln w="19050" cap="flat">
              <a:solidFill>
                <a:schemeClr val="bg1"/>
              </a:solid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D122F444-8CCB-ED5D-ECB0-82EB5EB0653E}"/>
                </a:ext>
              </a:extLst>
            </p:cNvPr>
            <p:cNvSpPr/>
            <p:nvPr/>
          </p:nvSpPr>
          <p:spPr>
            <a:xfrm>
              <a:off x="5668462" y="4898293"/>
              <a:ext cx="125586" cy="27709"/>
            </a:xfrm>
            <a:custGeom>
              <a:avLst/>
              <a:gdLst>
                <a:gd name="connsiteX0" fmla="*/ 8762 w 125586"/>
                <a:gd name="connsiteY0" fmla="*/ 27710 h 27709"/>
                <a:gd name="connsiteX1" fmla="*/ 116825 w 125586"/>
                <a:gd name="connsiteY1" fmla="*/ 27710 h 27709"/>
                <a:gd name="connsiteX2" fmla="*/ 125587 w 125586"/>
                <a:gd name="connsiteY2" fmla="*/ 18959 h 27709"/>
                <a:gd name="connsiteX3" fmla="*/ 125587 w 125586"/>
                <a:gd name="connsiteY3" fmla="*/ 8750 h 27709"/>
                <a:gd name="connsiteX4" fmla="*/ 116825 w 125586"/>
                <a:gd name="connsiteY4" fmla="*/ 0 h 27709"/>
                <a:gd name="connsiteX5" fmla="*/ 8762 w 125586"/>
                <a:gd name="connsiteY5" fmla="*/ 0 h 27709"/>
                <a:gd name="connsiteX6" fmla="*/ 0 w 125586"/>
                <a:gd name="connsiteY6" fmla="*/ 8750 h 27709"/>
                <a:gd name="connsiteX7" fmla="*/ 0 w 125586"/>
                <a:gd name="connsiteY7" fmla="*/ 18959 h 27709"/>
                <a:gd name="connsiteX8" fmla="*/ 8762 w 125586"/>
                <a:gd name="connsiteY8" fmla="*/ 27710 h 2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86" h="27709">
                  <a:moveTo>
                    <a:pt x="8762" y="27710"/>
                  </a:moveTo>
                  <a:lnTo>
                    <a:pt x="116825" y="27710"/>
                  </a:lnTo>
                  <a:cubicBezTo>
                    <a:pt x="121206" y="27710"/>
                    <a:pt x="125587" y="23334"/>
                    <a:pt x="125587" y="18959"/>
                  </a:cubicBezTo>
                  <a:lnTo>
                    <a:pt x="125587" y="8750"/>
                  </a:lnTo>
                  <a:cubicBezTo>
                    <a:pt x="125587" y="4375"/>
                    <a:pt x="121206" y="0"/>
                    <a:pt x="116825" y="0"/>
                  </a:cubicBezTo>
                  <a:lnTo>
                    <a:pt x="8762" y="0"/>
                  </a:lnTo>
                  <a:cubicBezTo>
                    <a:pt x="4381" y="0"/>
                    <a:pt x="0" y="4375"/>
                    <a:pt x="0" y="8750"/>
                  </a:cubicBezTo>
                  <a:lnTo>
                    <a:pt x="0" y="18959"/>
                  </a:lnTo>
                  <a:cubicBezTo>
                    <a:pt x="0" y="24793"/>
                    <a:pt x="4381" y="27710"/>
                    <a:pt x="8762" y="27710"/>
                  </a:cubicBezTo>
                  <a:close/>
                </a:path>
              </a:pathLst>
            </a:custGeom>
            <a:solidFill>
              <a:srgbClr val="88D1DA"/>
            </a:solidFill>
            <a:ln w="1459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18DE22BB-1DBE-D0F8-B85E-1FCF00DF315D}"/>
                </a:ext>
              </a:extLst>
            </p:cNvPr>
            <p:cNvSpPr/>
            <p:nvPr/>
          </p:nvSpPr>
          <p:spPr>
            <a:xfrm>
              <a:off x="5667002" y="4953712"/>
              <a:ext cx="125587" cy="27709"/>
            </a:xfrm>
            <a:custGeom>
              <a:avLst/>
              <a:gdLst>
                <a:gd name="connsiteX0" fmla="*/ 8762 w 125587"/>
                <a:gd name="connsiteY0" fmla="*/ 27710 h 27709"/>
                <a:gd name="connsiteX1" fmla="*/ 116825 w 125587"/>
                <a:gd name="connsiteY1" fmla="*/ 27710 h 27709"/>
                <a:gd name="connsiteX2" fmla="*/ 125587 w 125587"/>
                <a:gd name="connsiteY2" fmla="*/ 18959 h 27709"/>
                <a:gd name="connsiteX3" fmla="*/ 125587 w 125587"/>
                <a:gd name="connsiteY3" fmla="*/ 8750 h 27709"/>
                <a:gd name="connsiteX4" fmla="*/ 116825 w 125587"/>
                <a:gd name="connsiteY4" fmla="*/ 0 h 27709"/>
                <a:gd name="connsiteX5" fmla="*/ 8762 w 125587"/>
                <a:gd name="connsiteY5" fmla="*/ 0 h 27709"/>
                <a:gd name="connsiteX6" fmla="*/ 0 w 125587"/>
                <a:gd name="connsiteY6" fmla="*/ 8750 h 27709"/>
                <a:gd name="connsiteX7" fmla="*/ 0 w 125587"/>
                <a:gd name="connsiteY7" fmla="*/ 18959 h 27709"/>
                <a:gd name="connsiteX8" fmla="*/ 8762 w 125587"/>
                <a:gd name="connsiteY8" fmla="*/ 27710 h 2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87" h="27709">
                  <a:moveTo>
                    <a:pt x="8762" y="27710"/>
                  </a:moveTo>
                  <a:lnTo>
                    <a:pt x="116825" y="27710"/>
                  </a:lnTo>
                  <a:cubicBezTo>
                    <a:pt x="121206" y="27710"/>
                    <a:pt x="125587" y="23334"/>
                    <a:pt x="125587" y="18959"/>
                  </a:cubicBezTo>
                  <a:lnTo>
                    <a:pt x="125587" y="8750"/>
                  </a:lnTo>
                  <a:cubicBezTo>
                    <a:pt x="125587" y="4375"/>
                    <a:pt x="121206" y="0"/>
                    <a:pt x="116825" y="0"/>
                  </a:cubicBezTo>
                  <a:lnTo>
                    <a:pt x="8762" y="0"/>
                  </a:lnTo>
                  <a:cubicBezTo>
                    <a:pt x="4381" y="0"/>
                    <a:pt x="0" y="4375"/>
                    <a:pt x="0" y="8750"/>
                  </a:cubicBezTo>
                  <a:lnTo>
                    <a:pt x="0" y="18959"/>
                  </a:lnTo>
                  <a:cubicBezTo>
                    <a:pt x="0" y="23334"/>
                    <a:pt x="4381" y="27710"/>
                    <a:pt x="8762" y="27710"/>
                  </a:cubicBezTo>
                  <a:close/>
                </a:path>
              </a:pathLst>
            </a:custGeom>
            <a:solidFill>
              <a:srgbClr val="88D1DA"/>
            </a:solidFill>
            <a:ln w="1459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2DF30A8F-F7C0-0BEA-6911-AD193F272497}"/>
                </a:ext>
              </a:extLst>
            </p:cNvPr>
            <p:cNvSpPr/>
            <p:nvPr/>
          </p:nvSpPr>
          <p:spPr>
            <a:xfrm>
              <a:off x="5668179" y="5009131"/>
              <a:ext cx="125870" cy="27709"/>
            </a:xfrm>
            <a:custGeom>
              <a:avLst/>
              <a:gdLst>
                <a:gd name="connsiteX0" fmla="*/ 9045 w 125870"/>
                <a:gd name="connsiteY0" fmla="*/ 27710 h 27709"/>
                <a:gd name="connsiteX1" fmla="*/ 117108 w 125870"/>
                <a:gd name="connsiteY1" fmla="*/ 27710 h 27709"/>
                <a:gd name="connsiteX2" fmla="*/ 125870 w 125870"/>
                <a:gd name="connsiteY2" fmla="*/ 18959 h 27709"/>
                <a:gd name="connsiteX3" fmla="*/ 125870 w 125870"/>
                <a:gd name="connsiteY3" fmla="*/ 8750 h 27709"/>
                <a:gd name="connsiteX4" fmla="*/ 117108 w 125870"/>
                <a:gd name="connsiteY4" fmla="*/ 0 h 27709"/>
                <a:gd name="connsiteX5" fmla="*/ 9045 w 125870"/>
                <a:gd name="connsiteY5" fmla="*/ 0 h 27709"/>
                <a:gd name="connsiteX6" fmla="*/ 283 w 125870"/>
                <a:gd name="connsiteY6" fmla="*/ 8750 h 27709"/>
                <a:gd name="connsiteX7" fmla="*/ 283 w 125870"/>
                <a:gd name="connsiteY7" fmla="*/ 18959 h 27709"/>
                <a:gd name="connsiteX8" fmla="*/ 9045 w 125870"/>
                <a:gd name="connsiteY8" fmla="*/ 27710 h 2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870" h="27709">
                  <a:moveTo>
                    <a:pt x="9045" y="27710"/>
                  </a:moveTo>
                  <a:lnTo>
                    <a:pt x="117108" y="27710"/>
                  </a:lnTo>
                  <a:cubicBezTo>
                    <a:pt x="121489" y="27710"/>
                    <a:pt x="125870" y="23334"/>
                    <a:pt x="125870" y="18959"/>
                  </a:cubicBezTo>
                  <a:lnTo>
                    <a:pt x="125870" y="8750"/>
                  </a:lnTo>
                  <a:cubicBezTo>
                    <a:pt x="125870" y="4375"/>
                    <a:pt x="121489" y="0"/>
                    <a:pt x="117108" y="0"/>
                  </a:cubicBezTo>
                  <a:lnTo>
                    <a:pt x="9045" y="0"/>
                  </a:lnTo>
                  <a:cubicBezTo>
                    <a:pt x="4664" y="0"/>
                    <a:pt x="283" y="4375"/>
                    <a:pt x="283" y="8750"/>
                  </a:cubicBezTo>
                  <a:lnTo>
                    <a:pt x="283" y="18959"/>
                  </a:lnTo>
                  <a:cubicBezTo>
                    <a:pt x="-1177" y="23334"/>
                    <a:pt x="3204" y="27710"/>
                    <a:pt x="9045" y="27710"/>
                  </a:cubicBezTo>
                  <a:close/>
                </a:path>
              </a:pathLst>
            </a:custGeom>
            <a:solidFill>
              <a:srgbClr val="88D1DA"/>
            </a:solidFill>
            <a:ln w="14590" cap="flat">
              <a:noFill/>
              <a:prstDash val="solid"/>
              <a:miter/>
            </a:ln>
          </p:spPr>
          <p:txBody>
            <a:bodyPr rtlCol="0" anchor="ctr"/>
            <a:lstStyle/>
            <a:p>
              <a:endParaRPr lang="en-US"/>
            </a:p>
          </p:txBody>
        </p:sp>
      </p:grpSp>
      <p:sp>
        <p:nvSpPr>
          <p:cNvPr id="21" name="Text Placeholder 20">
            <a:extLst>
              <a:ext uri="{FF2B5EF4-FFF2-40B4-BE49-F238E27FC236}">
                <a16:creationId xmlns:a16="http://schemas.microsoft.com/office/drawing/2014/main" id="{8509859D-1CCB-D41B-4B36-AD812486FE68}"/>
              </a:ext>
            </a:extLst>
          </p:cNvPr>
          <p:cNvSpPr>
            <a:spLocks noGrp="1"/>
          </p:cNvSpPr>
          <p:nvPr>
            <p:ph type="body" sz="quarter" idx="61"/>
          </p:nvPr>
        </p:nvSpPr>
        <p:spPr/>
        <p:txBody>
          <a:bodyPr/>
          <a:lstStyle/>
          <a:p>
            <a:r>
              <a:rPr lang="en-US" dirty="0"/>
              <a:t>FACILITATION</a:t>
            </a:r>
          </a:p>
        </p:txBody>
      </p:sp>
      <p:sp>
        <p:nvSpPr>
          <p:cNvPr id="23" name="Text Placeholder 22">
            <a:extLst>
              <a:ext uri="{FF2B5EF4-FFF2-40B4-BE49-F238E27FC236}">
                <a16:creationId xmlns:a16="http://schemas.microsoft.com/office/drawing/2014/main" id="{206D9894-333D-E39A-954E-980846562393}"/>
              </a:ext>
            </a:extLst>
          </p:cNvPr>
          <p:cNvSpPr>
            <a:spLocks noGrp="1"/>
          </p:cNvSpPr>
          <p:nvPr>
            <p:ph type="body" sz="quarter" idx="62"/>
          </p:nvPr>
        </p:nvSpPr>
        <p:spPr/>
        <p:txBody>
          <a:bodyPr/>
          <a:lstStyle/>
          <a:p>
            <a:r>
              <a:rPr lang="en-US" dirty="0"/>
              <a:t>TECHNIQUES</a:t>
            </a:r>
          </a:p>
        </p:txBody>
      </p:sp>
    </p:spTree>
    <p:extLst>
      <p:ext uri="{BB962C8B-B14F-4D97-AF65-F5344CB8AC3E}">
        <p14:creationId xmlns:p14="http://schemas.microsoft.com/office/powerpoint/2010/main" val="28161924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B9088-BDE3-0741-166D-65A5ACC9E70D}"/>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6B6F8091-2F22-F98B-46FA-B3D2FC4842D0}"/>
              </a:ext>
            </a:extLst>
          </p:cNvPr>
          <p:cNvSpPr>
            <a:spLocks noGrp="1"/>
          </p:cNvSpPr>
          <p:nvPr>
            <p:ph type="body" sz="quarter" idx="63"/>
          </p:nvPr>
        </p:nvSpPr>
        <p:spPr>
          <a:xfrm>
            <a:off x="3928535" y="4622422"/>
            <a:ext cx="2523065" cy="2332171"/>
          </a:xfrm>
        </p:spPr>
        <p:txBody>
          <a:bodyPr/>
          <a:lstStyle/>
          <a:p>
            <a:r>
              <a:rPr lang="en-GB" sz="1200" dirty="0"/>
              <a:t>As a CommUnity educator, it is beneficial to approach your role as a facilitator. Comparing your vision of a good facilitator with your own competencies, knowledge, and personality, might show a gap you may like to fill.</a:t>
            </a:r>
          </a:p>
          <a:p>
            <a:endParaRPr lang="en-GB" sz="1200" dirty="0"/>
          </a:p>
          <a:p>
            <a:r>
              <a:rPr lang="en-GB" sz="1200" dirty="0">
                <a:solidFill>
                  <a:srgbClr val="88D1DA"/>
                </a:solidFill>
              </a:rPr>
              <a:t>Making your personal development plan as a facilitator, using these STEPS, will help you answer these questions.</a:t>
            </a:r>
          </a:p>
          <a:p>
            <a:endParaRPr lang="en-US" dirty="0"/>
          </a:p>
        </p:txBody>
      </p:sp>
      <p:sp>
        <p:nvSpPr>
          <p:cNvPr id="7" name="Text Placeholder 6">
            <a:extLst>
              <a:ext uri="{FF2B5EF4-FFF2-40B4-BE49-F238E27FC236}">
                <a16:creationId xmlns:a16="http://schemas.microsoft.com/office/drawing/2014/main" id="{BE585A3E-31C4-B1A8-4C8E-B9ED341BC662}"/>
              </a:ext>
            </a:extLst>
          </p:cNvPr>
          <p:cNvSpPr>
            <a:spLocks noGrp="1"/>
          </p:cNvSpPr>
          <p:nvPr>
            <p:ph type="body" sz="quarter" idx="61"/>
          </p:nvPr>
        </p:nvSpPr>
        <p:spPr>
          <a:xfrm>
            <a:off x="0" y="290272"/>
            <a:ext cx="5000435" cy="1473098"/>
          </a:xfrm>
        </p:spPr>
        <p:txBody>
          <a:bodyPr/>
          <a:lstStyle/>
          <a:p>
            <a:endParaRPr lang="en-GB" dirty="0"/>
          </a:p>
          <a:p>
            <a:r>
              <a:rPr lang="en-US" dirty="0"/>
              <a:t>FACILITATOR’S DEVELOPMENT PLAN</a:t>
            </a:r>
          </a:p>
        </p:txBody>
      </p:sp>
      <p:sp>
        <p:nvSpPr>
          <p:cNvPr id="10" name="Text Placeholder 9">
            <a:extLst>
              <a:ext uri="{FF2B5EF4-FFF2-40B4-BE49-F238E27FC236}">
                <a16:creationId xmlns:a16="http://schemas.microsoft.com/office/drawing/2014/main" id="{7D7CDF9F-B047-146D-2232-B53B2EA5D7D0}"/>
              </a:ext>
            </a:extLst>
          </p:cNvPr>
          <p:cNvSpPr>
            <a:spLocks noGrp="1"/>
          </p:cNvSpPr>
          <p:nvPr>
            <p:ph type="body" sz="quarter" idx="64"/>
          </p:nvPr>
        </p:nvSpPr>
        <p:spPr>
          <a:xfrm>
            <a:off x="164570" y="1891413"/>
            <a:ext cx="7230533" cy="2138480"/>
          </a:xfrm>
        </p:spPr>
        <p:txBody>
          <a:bodyPr/>
          <a:lstStyle/>
          <a:p>
            <a:r>
              <a:rPr lang="en-GB" dirty="0"/>
              <a:t>As a CommUnity Programme facilitator, what are your personal development aims?</a:t>
            </a:r>
          </a:p>
          <a:p>
            <a:endParaRPr lang="en-GB" dirty="0"/>
          </a:p>
          <a:p>
            <a:r>
              <a:rPr lang="en-GB" dirty="0"/>
              <a:t>AIM 1: ______________________________________________</a:t>
            </a:r>
          </a:p>
          <a:p>
            <a:endParaRPr lang="en-GB" dirty="0"/>
          </a:p>
          <a:p>
            <a:r>
              <a:rPr lang="en-GB" dirty="0"/>
              <a:t>AIM 2: ______________________________________________</a:t>
            </a:r>
          </a:p>
          <a:p>
            <a:endParaRPr lang="en-GB" dirty="0"/>
          </a:p>
          <a:p>
            <a:r>
              <a:rPr lang="en-GB" dirty="0"/>
              <a:t>AIM 3: ______________________________________________</a:t>
            </a:r>
          </a:p>
          <a:p>
            <a:endParaRPr lang="en-GB" dirty="0"/>
          </a:p>
          <a:p>
            <a:r>
              <a:rPr lang="en-GB" dirty="0"/>
              <a:t>Rate your skills on a scale of 1 to 5:</a:t>
            </a:r>
          </a:p>
          <a:p>
            <a:endParaRPr lang="en-GB" dirty="0"/>
          </a:p>
          <a:p>
            <a:r>
              <a:rPr lang="en-GB" dirty="0"/>
              <a:t>Presenting skills</a:t>
            </a:r>
          </a:p>
          <a:p>
            <a:r>
              <a:rPr lang="en-GB" dirty="0"/>
              <a:t>Ability to support a diverse group</a:t>
            </a:r>
          </a:p>
          <a:p>
            <a:r>
              <a:rPr lang="en-GB" dirty="0"/>
              <a:t>Confidence to deliver the learning journey</a:t>
            </a:r>
          </a:p>
          <a:p>
            <a:r>
              <a:rPr lang="en-GB" dirty="0"/>
              <a:t>Knowledge about Migrant Community Mediation</a:t>
            </a:r>
          </a:p>
          <a:p>
            <a:endParaRPr lang="en-GB" dirty="0"/>
          </a:p>
          <a:p>
            <a:r>
              <a:rPr lang="en-GB" dirty="0"/>
              <a:t>What personal skills could help you deliver these OER’s?</a:t>
            </a:r>
          </a:p>
          <a:p>
            <a:endParaRPr lang="en-GB" dirty="0"/>
          </a:p>
          <a:p>
            <a:r>
              <a:rPr lang="en-GB" dirty="0"/>
              <a:t>For example: openness, honesty and transparency, respect for diversity, readiness to learn, good listening skills</a:t>
            </a:r>
          </a:p>
          <a:p>
            <a:endParaRPr lang="en-GB" b="1" dirty="0">
              <a:solidFill>
                <a:srgbClr val="F26650"/>
              </a:solidFill>
            </a:endParaRPr>
          </a:p>
        </p:txBody>
      </p:sp>
      <p:sp>
        <p:nvSpPr>
          <p:cNvPr id="4" name="Slide Number Placeholder 3">
            <a:extLst>
              <a:ext uri="{FF2B5EF4-FFF2-40B4-BE49-F238E27FC236}">
                <a16:creationId xmlns:a16="http://schemas.microsoft.com/office/drawing/2014/main" id="{D816A725-30A3-FD0A-44FC-6F3922558887}"/>
              </a:ext>
            </a:extLst>
          </p:cNvPr>
          <p:cNvSpPr>
            <a:spLocks noGrp="1"/>
          </p:cNvSpPr>
          <p:nvPr>
            <p:ph type="sldNum" sz="quarter" idx="4"/>
          </p:nvPr>
        </p:nvSpPr>
        <p:spPr/>
        <p:txBody>
          <a:bodyPr/>
          <a:lstStyle/>
          <a:p>
            <a:fld id="{9C527BFA-2C0E-4CEC-B6A5-913A56FEF4B4}" type="slidenum">
              <a:rPr lang="fr-CA" smtClean="0"/>
              <a:pPr/>
              <a:t>29</a:t>
            </a:fld>
            <a:endParaRPr lang="fr-CA" dirty="0"/>
          </a:p>
        </p:txBody>
      </p:sp>
      <p:pic>
        <p:nvPicPr>
          <p:cNvPr id="11" name="Picture Placeholder 10">
            <a:extLst>
              <a:ext uri="{FF2B5EF4-FFF2-40B4-BE49-F238E27FC236}">
                <a16:creationId xmlns:a16="http://schemas.microsoft.com/office/drawing/2014/main" id="{92674506-00B3-395D-8323-2C673FE4F4EC}"/>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t="8508" b="8508"/>
          <a:stretch/>
        </p:blipFill>
        <p:spPr>
          <a:xfrm>
            <a:off x="0" y="5864352"/>
            <a:ext cx="7559675" cy="4182589"/>
          </a:xfrm>
        </p:spPr>
      </p:pic>
      <p:grpSp>
        <p:nvGrpSpPr>
          <p:cNvPr id="12" name="Graphic 2">
            <a:extLst>
              <a:ext uri="{FF2B5EF4-FFF2-40B4-BE49-F238E27FC236}">
                <a16:creationId xmlns:a16="http://schemas.microsoft.com/office/drawing/2014/main" id="{31AB4C94-598D-19D7-B207-300F4D76EFD8}"/>
              </a:ext>
            </a:extLst>
          </p:cNvPr>
          <p:cNvGrpSpPr/>
          <p:nvPr/>
        </p:nvGrpSpPr>
        <p:grpSpPr>
          <a:xfrm flipH="1">
            <a:off x="190436" y="7838202"/>
            <a:ext cx="1552009" cy="2304743"/>
            <a:chOff x="5633414" y="4778704"/>
            <a:chExt cx="335872" cy="498772"/>
          </a:xfrm>
        </p:grpSpPr>
        <p:sp>
          <p:nvSpPr>
            <p:cNvPr id="13" name="Freeform 12">
              <a:extLst>
                <a:ext uri="{FF2B5EF4-FFF2-40B4-BE49-F238E27FC236}">
                  <a16:creationId xmlns:a16="http://schemas.microsoft.com/office/drawing/2014/main" id="{E67B09CB-A81E-3B54-76D4-547B32C3E652}"/>
                </a:ext>
              </a:extLst>
            </p:cNvPr>
            <p:cNvSpPr/>
            <p:nvPr/>
          </p:nvSpPr>
          <p:spPr>
            <a:xfrm>
              <a:off x="5633414" y="4778704"/>
              <a:ext cx="335872" cy="498772"/>
            </a:xfrm>
            <a:custGeom>
              <a:avLst/>
              <a:gdLst>
                <a:gd name="connsiteX0" fmla="*/ 156254 w 335872"/>
                <a:gd name="connsiteY0" fmla="*/ 427311 h 498772"/>
                <a:gd name="connsiteX1" fmla="*/ 151873 w 335872"/>
                <a:gd name="connsiteY1" fmla="*/ 422936 h 498772"/>
                <a:gd name="connsiteX2" fmla="*/ 0 w 335872"/>
                <a:gd name="connsiteY2" fmla="*/ 256678 h 498772"/>
                <a:gd name="connsiteX3" fmla="*/ 13143 w 335872"/>
                <a:gd name="connsiteY3" fmla="*/ 245011 h 498772"/>
                <a:gd name="connsiteX4" fmla="*/ 23365 w 335872"/>
                <a:gd name="connsiteY4" fmla="*/ 256678 h 498772"/>
                <a:gd name="connsiteX5" fmla="*/ 167936 w 335872"/>
                <a:gd name="connsiteY5" fmla="*/ 399601 h 498772"/>
                <a:gd name="connsiteX6" fmla="*/ 312508 w 335872"/>
                <a:gd name="connsiteY6" fmla="*/ 256678 h 498772"/>
                <a:gd name="connsiteX7" fmla="*/ 322730 w 335872"/>
                <a:gd name="connsiteY7" fmla="*/ 245011 h 498772"/>
                <a:gd name="connsiteX8" fmla="*/ 335873 w 335872"/>
                <a:gd name="connsiteY8" fmla="*/ 256678 h 498772"/>
                <a:gd name="connsiteX9" fmla="*/ 184000 w 335872"/>
                <a:gd name="connsiteY9" fmla="*/ 422936 h 498772"/>
                <a:gd name="connsiteX10" fmla="*/ 179619 w 335872"/>
                <a:gd name="connsiteY10" fmla="*/ 427311 h 498772"/>
                <a:gd name="connsiteX11" fmla="*/ 179619 w 335872"/>
                <a:gd name="connsiteY11" fmla="*/ 498773 h 498772"/>
                <a:gd name="connsiteX12" fmla="*/ 156254 w 335872"/>
                <a:gd name="connsiteY12" fmla="*/ 498773 h 498772"/>
                <a:gd name="connsiteX13" fmla="*/ 156254 w 335872"/>
                <a:gd name="connsiteY13" fmla="*/ 427311 h 498772"/>
                <a:gd name="connsiteX14" fmla="*/ 48190 w 335872"/>
                <a:gd name="connsiteY14" fmla="*/ 151673 h 498772"/>
                <a:gd name="connsiteX15" fmla="*/ 52571 w 335872"/>
                <a:gd name="connsiteY15" fmla="*/ 147298 h 498772"/>
                <a:gd name="connsiteX16" fmla="*/ 148952 w 335872"/>
                <a:gd name="connsiteY16" fmla="*/ 147298 h 498772"/>
                <a:gd name="connsiteX17" fmla="*/ 159175 w 335872"/>
                <a:gd name="connsiteY17" fmla="*/ 137089 h 498772"/>
                <a:gd name="connsiteX18" fmla="*/ 159175 w 335872"/>
                <a:gd name="connsiteY18" fmla="*/ 129797 h 498772"/>
                <a:gd name="connsiteX19" fmla="*/ 148952 w 335872"/>
                <a:gd name="connsiteY19" fmla="*/ 119589 h 498772"/>
                <a:gd name="connsiteX20" fmla="*/ 52571 w 335872"/>
                <a:gd name="connsiteY20" fmla="*/ 119589 h 498772"/>
                <a:gd name="connsiteX21" fmla="*/ 48190 w 335872"/>
                <a:gd name="connsiteY21" fmla="*/ 113755 h 498772"/>
                <a:gd name="connsiteX22" fmla="*/ 83238 w 335872"/>
                <a:gd name="connsiteY22" fmla="*/ 35002 h 498772"/>
                <a:gd name="connsiteX23" fmla="*/ 167936 w 335872"/>
                <a:gd name="connsiteY23" fmla="*/ 0 h 498772"/>
                <a:gd name="connsiteX24" fmla="*/ 287682 w 335872"/>
                <a:gd name="connsiteY24" fmla="*/ 113755 h 498772"/>
                <a:gd name="connsiteX25" fmla="*/ 283301 w 335872"/>
                <a:gd name="connsiteY25" fmla="*/ 119589 h 498772"/>
                <a:gd name="connsiteX26" fmla="*/ 240952 w 335872"/>
                <a:gd name="connsiteY26" fmla="*/ 119589 h 498772"/>
                <a:gd name="connsiteX27" fmla="*/ 230730 w 335872"/>
                <a:gd name="connsiteY27" fmla="*/ 129797 h 498772"/>
                <a:gd name="connsiteX28" fmla="*/ 230730 w 335872"/>
                <a:gd name="connsiteY28" fmla="*/ 137089 h 498772"/>
                <a:gd name="connsiteX29" fmla="*/ 240952 w 335872"/>
                <a:gd name="connsiteY29" fmla="*/ 147298 h 498772"/>
                <a:gd name="connsiteX30" fmla="*/ 283301 w 335872"/>
                <a:gd name="connsiteY30" fmla="*/ 147298 h 498772"/>
                <a:gd name="connsiteX31" fmla="*/ 287682 w 335872"/>
                <a:gd name="connsiteY31" fmla="*/ 151673 h 498772"/>
                <a:gd name="connsiteX32" fmla="*/ 287682 w 335872"/>
                <a:gd name="connsiteY32" fmla="*/ 169174 h 498772"/>
                <a:gd name="connsiteX33" fmla="*/ 283301 w 335872"/>
                <a:gd name="connsiteY33" fmla="*/ 173549 h 498772"/>
                <a:gd name="connsiteX34" fmla="*/ 240952 w 335872"/>
                <a:gd name="connsiteY34" fmla="*/ 173549 h 498772"/>
                <a:gd name="connsiteX35" fmla="*/ 230730 w 335872"/>
                <a:gd name="connsiteY35" fmla="*/ 183758 h 498772"/>
                <a:gd name="connsiteX36" fmla="*/ 230730 w 335872"/>
                <a:gd name="connsiteY36" fmla="*/ 191050 h 498772"/>
                <a:gd name="connsiteX37" fmla="*/ 240952 w 335872"/>
                <a:gd name="connsiteY37" fmla="*/ 201259 h 498772"/>
                <a:gd name="connsiteX38" fmla="*/ 283301 w 335872"/>
                <a:gd name="connsiteY38" fmla="*/ 201259 h 498772"/>
                <a:gd name="connsiteX39" fmla="*/ 287682 w 335872"/>
                <a:gd name="connsiteY39" fmla="*/ 205634 h 498772"/>
                <a:gd name="connsiteX40" fmla="*/ 287682 w 335872"/>
                <a:gd name="connsiteY40" fmla="*/ 223135 h 498772"/>
                <a:gd name="connsiteX41" fmla="*/ 283301 w 335872"/>
                <a:gd name="connsiteY41" fmla="*/ 227510 h 498772"/>
                <a:gd name="connsiteX42" fmla="*/ 240952 w 335872"/>
                <a:gd name="connsiteY42" fmla="*/ 227510 h 498772"/>
                <a:gd name="connsiteX43" fmla="*/ 230730 w 335872"/>
                <a:gd name="connsiteY43" fmla="*/ 237719 h 498772"/>
                <a:gd name="connsiteX44" fmla="*/ 230730 w 335872"/>
                <a:gd name="connsiteY44" fmla="*/ 245011 h 498772"/>
                <a:gd name="connsiteX45" fmla="*/ 240952 w 335872"/>
                <a:gd name="connsiteY45" fmla="*/ 255220 h 498772"/>
                <a:gd name="connsiteX46" fmla="*/ 283301 w 335872"/>
                <a:gd name="connsiteY46" fmla="*/ 255220 h 498772"/>
                <a:gd name="connsiteX47" fmla="*/ 287682 w 335872"/>
                <a:gd name="connsiteY47" fmla="*/ 261053 h 498772"/>
                <a:gd name="connsiteX48" fmla="*/ 167936 w 335872"/>
                <a:gd name="connsiteY48" fmla="*/ 374809 h 498772"/>
                <a:gd name="connsiteX49" fmla="*/ 48190 w 335872"/>
                <a:gd name="connsiteY49" fmla="*/ 261053 h 498772"/>
                <a:gd name="connsiteX50" fmla="*/ 52571 w 335872"/>
                <a:gd name="connsiteY50" fmla="*/ 255220 h 498772"/>
                <a:gd name="connsiteX51" fmla="*/ 148952 w 335872"/>
                <a:gd name="connsiteY51" fmla="*/ 255220 h 498772"/>
                <a:gd name="connsiteX52" fmla="*/ 159175 w 335872"/>
                <a:gd name="connsiteY52" fmla="*/ 245011 h 498772"/>
                <a:gd name="connsiteX53" fmla="*/ 159175 w 335872"/>
                <a:gd name="connsiteY53" fmla="*/ 239177 h 498772"/>
                <a:gd name="connsiteX54" fmla="*/ 148952 w 335872"/>
                <a:gd name="connsiteY54" fmla="*/ 228969 h 498772"/>
                <a:gd name="connsiteX55" fmla="*/ 52571 w 335872"/>
                <a:gd name="connsiteY55" fmla="*/ 228969 h 498772"/>
                <a:gd name="connsiteX56" fmla="*/ 48190 w 335872"/>
                <a:gd name="connsiteY56" fmla="*/ 224593 h 498772"/>
                <a:gd name="connsiteX57" fmla="*/ 48190 w 335872"/>
                <a:gd name="connsiteY57" fmla="*/ 207093 h 498772"/>
                <a:gd name="connsiteX58" fmla="*/ 52571 w 335872"/>
                <a:gd name="connsiteY58" fmla="*/ 202717 h 498772"/>
                <a:gd name="connsiteX59" fmla="*/ 148952 w 335872"/>
                <a:gd name="connsiteY59" fmla="*/ 202717 h 498772"/>
                <a:gd name="connsiteX60" fmla="*/ 159175 w 335872"/>
                <a:gd name="connsiteY60" fmla="*/ 192509 h 498772"/>
                <a:gd name="connsiteX61" fmla="*/ 159175 w 335872"/>
                <a:gd name="connsiteY61" fmla="*/ 185217 h 498772"/>
                <a:gd name="connsiteX62" fmla="*/ 148952 w 335872"/>
                <a:gd name="connsiteY62" fmla="*/ 175008 h 498772"/>
                <a:gd name="connsiteX63" fmla="*/ 52571 w 335872"/>
                <a:gd name="connsiteY63" fmla="*/ 175008 h 498772"/>
                <a:gd name="connsiteX64" fmla="*/ 48190 w 335872"/>
                <a:gd name="connsiteY64" fmla="*/ 170633 h 498772"/>
                <a:gd name="connsiteX65" fmla="*/ 48190 w 335872"/>
                <a:gd name="connsiteY65" fmla="*/ 151673 h 49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35872" h="498772">
                  <a:moveTo>
                    <a:pt x="156254" y="427311"/>
                  </a:moveTo>
                  <a:cubicBezTo>
                    <a:pt x="156254" y="425853"/>
                    <a:pt x="154794" y="422936"/>
                    <a:pt x="151873" y="422936"/>
                  </a:cubicBezTo>
                  <a:cubicBezTo>
                    <a:pt x="67175" y="415644"/>
                    <a:pt x="0" y="344182"/>
                    <a:pt x="0" y="256678"/>
                  </a:cubicBezTo>
                  <a:cubicBezTo>
                    <a:pt x="0" y="249386"/>
                    <a:pt x="5841" y="245011"/>
                    <a:pt x="13143" y="245011"/>
                  </a:cubicBezTo>
                  <a:cubicBezTo>
                    <a:pt x="18984" y="245011"/>
                    <a:pt x="23365" y="250845"/>
                    <a:pt x="23365" y="256678"/>
                  </a:cubicBezTo>
                  <a:cubicBezTo>
                    <a:pt x="23365" y="335432"/>
                    <a:pt x="87619" y="399601"/>
                    <a:pt x="167936" y="399601"/>
                  </a:cubicBezTo>
                  <a:cubicBezTo>
                    <a:pt x="248254" y="399601"/>
                    <a:pt x="312508" y="335432"/>
                    <a:pt x="312508" y="256678"/>
                  </a:cubicBezTo>
                  <a:cubicBezTo>
                    <a:pt x="312508" y="250845"/>
                    <a:pt x="316888" y="245011"/>
                    <a:pt x="322730" y="245011"/>
                  </a:cubicBezTo>
                  <a:cubicBezTo>
                    <a:pt x="330031" y="245011"/>
                    <a:pt x="335873" y="249386"/>
                    <a:pt x="335873" y="256678"/>
                  </a:cubicBezTo>
                  <a:cubicBezTo>
                    <a:pt x="335873" y="344182"/>
                    <a:pt x="268698" y="415644"/>
                    <a:pt x="184000" y="422936"/>
                  </a:cubicBezTo>
                  <a:cubicBezTo>
                    <a:pt x="182539" y="422936"/>
                    <a:pt x="179619" y="424394"/>
                    <a:pt x="179619" y="427311"/>
                  </a:cubicBezTo>
                  <a:lnTo>
                    <a:pt x="179619" y="498773"/>
                  </a:lnTo>
                  <a:lnTo>
                    <a:pt x="156254" y="498773"/>
                  </a:lnTo>
                  <a:lnTo>
                    <a:pt x="156254" y="427311"/>
                  </a:lnTo>
                  <a:moveTo>
                    <a:pt x="48190" y="151673"/>
                  </a:moveTo>
                  <a:cubicBezTo>
                    <a:pt x="48190" y="148757"/>
                    <a:pt x="49651" y="147298"/>
                    <a:pt x="52571" y="147298"/>
                  </a:cubicBezTo>
                  <a:lnTo>
                    <a:pt x="148952" y="147298"/>
                  </a:lnTo>
                  <a:cubicBezTo>
                    <a:pt x="154794" y="147298"/>
                    <a:pt x="159175" y="142923"/>
                    <a:pt x="159175" y="137089"/>
                  </a:cubicBezTo>
                  <a:lnTo>
                    <a:pt x="159175" y="129797"/>
                  </a:lnTo>
                  <a:cubicBezTo>
                    <a:pt x="159175" y="123964"/>
                    <a:pt x="154794" y="119589"/>
                    <a:pt x="148952" y="119589"/>
                  </a:cubicBezTo>
                  <a:lnTo>
                    <a:pt x="52571" y="119589"/>
                  </a:lnTo>
                  <a:cubicBezTo>
                    <a:pt x="49651" y="119589"/>
                    <a:pt x="48190" y="116672"/>
                    <a:pt x="48190" y="113755"/>
                  </a:cubicBezTo>
                  <a:cubicBezTo>
                    <a:pt x="49651" y="83129"/>
                    <a:pt x="62794" y="55419"/>
                    <a:pt x="83238" y="35002"/>
                  </a:cubicBezTo>
                  <a:cubicBezTo>
                    <a:pt x="105143" y="13126"/>
                    <a:pt x="134349" y="0"/>
                    <a:pt x="167936" y="0"/>
                  </a:cubicBezTo>
                  <a:cubicBezTo>
                    <a:pt x="232190" y="0"/>
                    <a:pt x="284762" y="51044"/>
                    <a:pt x="287682" y="113755"/>
                  </a:cubicBezTo>
                  <a:cubicBezTo>
                    <a:pt x="287682" y="116672"/>
                    <a:pt x="286222" y="119589"/>
                    <a:pt x="283301" y="119589"/>
                  </a:cubicBezTo>
                  <a:lnTo>
                    <a:pt x="240952" y="119589"/>
                  </a:lnTo>
                  <a:cubicBezTo>
                    <a:pt x="235111" y="119589"/>
                    <a:pt x="230730" y="123964"/>
                    <a:pt x="230730" y="129797"/>
                  </a:cubicBezTo>
                  <a:lnTo>
                    <a:pt x="230730" y="137089"/>
                  </a:lnTo>
                  <a:cubicBezTo>
                    <a:pt x="230730" y="142923"/>
                    <a:pt x="235111" y="147298"/>
                    <a:pt x="240952" y="147298"/>
                  </a:cubicBezTo>
                  <a:lnTo>
                    <a:pt x="283301" y="147298"/>
                  </a:lnTo>
                  <a:cubicBezTo>
                    <a:pt x="286222" y="147298"/>
                    <a:pt x="287682" y="150215"/>
                    <a:pt x="287682" y="151673"/>
                  </a:cubicBezTo>
                  <a:lnTo>
                    <a:pt x="287682" y="169174"/>
                  </a:lnTo>
                  <a:cubicBezTo>
                    <a:pt x="287682" y="172091"/>
                    <a:pt x="284762" y="173549"/>
                    <a:pt x="283301" y="173549"/>
                  </a:cubicBezTo>
                  <a:lnTo>
                    <a:pt x="240952" y="173549"/>
                  </a:lnTo>
                  <a:cubicBezTo>
                    <a:pt x="235111" y="173549"/>
                    <a:pt x="230730" y="177925"/>
                    <a:pt x="230730" y="183758"/>
                  </a:cubicBezTo>
                  <a:lnTo>
                    <a:pt x="230730" y="191050"/>
                  </a:lnTo>
                  <a:cubicBezTo>
                    <a:pt x="230730" y="196884"/>
                    <a:pt x="235111" y="201259"/>
                    <a:pt x="240952" y="201259"/>
                  </a:cubicBezTo>
                  <a:lnTo>
                    <a:pt x="283301" y="201259"/>
                  </a:lnTo>
                  <a:cubicBezTo>
                    <a:pt x="286222" y="201259"/>
                    <a:pt x="287682" y="204176"/>
                    <a:pt x="287682" y="205634"/>
                  </a:cubicBezTo>
                  <a:lnTo>
                    <a:pt x="287682" y="223135"/>
                  </a:lnTo>
                  <a:cubicBezTo>
                    <a:pt x="287682" y="226052"/>
                    <a:pt x="284762" y="227510"/>
                    <a:pt x="283301" y="227510"/>
                  </a:cubicBezTo>
                  <a:lnTo>
                    <a:pt x="240952" y="227510"/>
                  </a:lnTo>
                  <a:cubicBezTo>
                    <a:pt x="235111" y="227510"/>
                    <a:pt x="230730" y="231885"/>
                    <a:pt x="230730" y="237719"/>
                  </a:cubicBezTo>
                  <a:lnTo>
                    <a:pt x="230730" y="245011"/>
                  </a:lnTo>
                  <a:cubicBezTo>
                    <a:pt x="230730" y="250845"/>
                    <a:pt x="235111" y="255220"/>
                    <a:pt x="240952" y="255220"/>
                  </a:cubicBezTo>
                  <a:lnTo>
                    <a:pt x="283301" y="255220"/>
                  </a:lnTo>
                  <a:cubicBezTo>
                    <a:pt x="286222" y="255220"/>
                    <a:pt x="287682" y="258137"/>
                    <a:pt x="287682" y="261053"/>
                  </a:cubicBezTo>
                  <a:cubicBezTo>
                    <a:pt x="284762" y="325223"/>
                    <a:pt x="232190" y="374809"/>
                    <a:pt x="167936" y="374809"/>
                  </a:cubicBezTo>
                  <a:cubicBezTo>
                    <a:pt x="103682" y="374809"/>
                    <a:pt x="51111" y="323765"/>
                    <a:pt x="48190" y="261053"/>
                  </a:cubicBezTo>
                  <a:cubicBezTo>
                    <a:pt x="48190" y="258137"/>
                    <a:pt x="49651" y="255220"/>
                    <a:pt x="52571" y="255220"/>
                  </a:cubicBezTo>
                  <a:lnTo>
                    <a:pt x="148952" y="255220"/>
                  </a:lnTo>
                  <a:cubicBezTo>
                    <a:pt x="154794" y="255220"/>
                    <a:pt x="159175" y="250845"/>
                    <a:pt x="159175" y="245011"/>
                  </a:cubicBezTo>
                  <a:lnTo>
                    <a:pt x="159175" y="239177"/>
                  </a:lnTo>
                  <a:cubicBezTo>
                    <a:pt x="159175" y="233344"/>
                    <a:pt x="154794" y="228969"/>
                    <a:pt x="148952" y="228969"/>
                  </a:cubicBezTo>
                  <a:lnTo>
                    <a:pt x="52571" y="228969"/>
                  </a:lnTo>
                  <a:cubicBezTo>
                    <a:pt x="49651" y="228969"/>
                    <a:pt x="48190" y="227510"/>
                    <a:pt x="48190" y="224593"/>
                  </a:cubicBezTo>
                  <a:lnTo>
                    <a:pt x="48190" y="207093"/>
                  </a:lnTo>
                  <a:cubicBezTo>
                    <a:pt x="48190" y="204176"/>
                    <a:pt x="49651" y="202717"/>
                    <a:pt x="52571" y="202717"/>
                  </a:cubicBezTo>
                  <a:lnTo>
                    <a:pt x="148952" y="202717"/>
                  </a:lnTo>
                  <a:cubicBezTo>
                    <a:pt x="154794" y="202717"/>
                    <a:pt x="159175" y="198342"/>
                    <a:pt x="159175" y="192509"/>
                  </a:cubicBezTo>
                  <a:lnTo>
                    <a:pt x="159175" y="185217"/>
                  </a:lnTo>
                  <a:cubicBezTo>
                    <a:pt x="159175" y="179383"/>
                    <a:pt x="154794" y="175008"/>
                    <a:pt x="148952" y="175008"/>
                  </a:cubicBezTo>
                  <a:lnTo>
                    <a:pt x="52571" y="175008"/>
                  </a:lnTo>
                  <a:cubicBezTo>
                    <a:pt x="49651" y="175008"/>
                    <a:pt x="48190" y="173549"/>
                    <a:pt x="48190" y="170633"/>
                  </a:cubicBezTo>
                  <a:lnTo>
                    <a:pt x="48190" y="151673"/>
                  </a:lnTo>
                  <a:close/>
                </a:path>
              </a:pathLst>
            </a:custGeom>
            <a:noFill/>
            <a:ln w="19050" cap="flat">
              <a:solidFill>
                <a:schemeClr val="bg1"/>
              </a:solid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189A9E95-2F8A-09B9-18C7-84286D9B179F}"/>
                </a:ext>
              </a:extLst>
            </p:cNvPr>
            <p:cNvSpPr/>
            <p:nvPr/>
          </p:nvSpPr>
          <p:spPr>
            <a:xfrm>
              <a:off x="5668462" y="4898293"/>
              <a:ext cx="125586" cy="27709"/>
            </a:xfrm>
            <a:custGeom>
              <a:avLst/>
              <a:gdLst>
                <a:gd name="connsiteX0" fmla="*/ 8762 w 125586"/>
                <a:gd name="connsiteY0" fmla="*/ 27710 h 27709"/>
                <a:gd name="connsiteX1" fmla="*/ 116825 w 125586"/>
                <a:gd name="connsiteY1" fmla="*/ 27710 h 27709"/>
                <a:gd name="connsiteX2" fmla="*/ 125587 w 125586"/>
                <a:gd name="connsiteY2" fmla="*/ 18959 h 27709"/>
                <a:gd name="connsiteX3" fmla="*/ 125587 w 125586"/>
                <a:gd name="connsiteY3" fmla="*/ 8750 h 27709"/>
                <a:gd name="connsiteX4" fmla="*/ 116825 w 125586"/>
                <a:gd name="connsiteY4" fmla="*/ 0 h 27709"/>
                <a:gd name="connsiteX5" fmla="*/ 8762 w 125586"/>
                <a:gd name="connsiteY5" fmla="*/ 0 h 27709"/>
                <a:gd name="connsiteX6" fmla="*/ 0 w 125586"/>
                <a:gd name="connsiteY6" fmla="*/ 8750 h 27709"/>
                <a:gd name="connsiteX7" fmla="*/ 0 w 125586"/>
                <a:gd name="connsiteY7" fmla="*/ 18959 h 27709"/>
                <a:gd name="connsiteX8" fmla="*/ 8762 w 125586"/>
                <a:gd name="connsiteY8" fmla="*/ 27710 h 2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86" h="27709">
                  <a:moveTo>
                    <a:pt x="8762" y="27710"/>
                  </a:moveTo>
                  <a:lnTo>
                    <a:pt x="116825" y="27710"/>
                  </a:lnTo>
                  <a:cubicBezTo>
                    <a:pt x="121206" y="27710"/>
                    <a:pt x="125587" y="23334"/>
                    <a:pt x="125587" y="18959"/>
                  </a:cubicBezTo>
                  <a:lnTo>
                    <a:pt x="125587" y="8750"/>
                  </a:lnTo>
                  <a:cubicBezTo>
                    <a:pt x="125587" y="4375"/>
                    <a:pt x="121206" y="0"/>
                    <a:pt x="116825" y="0"/>
                  </a:cubicBezTo>
                  <a:lnTo>
                    <a:pt x="8762" y="0"/>
                  </a:lnTo>
                  <a:cubicBezTo>
                    <a:pt x="4381" y="0"/>
                    <a:pt x="0" y="4375"/>
                    <a:pt x="0" y="8750"/>
                  </a:cubicBezTo>
                  <a:lnTo>
                    <a:pt x="0" y="18959"/>
                  </a:lnTo>
                  <a:cubicBezTo>
                    <a:pt x="0" y="24793"/>
                    <a:pt x="4381" y="27710"/>
                    <a:pt x="8762" y="27710"/>
                  </a:cubicBezTo>
                  <a:close/>
                </a:path>
              </a:pathLst>
            </a:custGeom>
            <a:solidFill>
              <a:srgbClr val="88D1DA"/>
            </a:solidFill>
            <a:ln w="14590"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67ED98-72F5-0513-E9F1-99597B44192D}"/>
                </a:ext>
              </a:extLst>
            </p:cNvPr>
            <p:cNvSpPr/>
            <p:nvPr/>
          </p:nvSpPr>
          <p:spPr>
            <a:xfrm>
              <a:off x="5667002" y="4953712"/>
              <a:ext cx="125587" cy="27709"/>
            </a:xfrm>
            <a:custGeom>
              <a:avLst/>
              <a:gdLst>
                <a:gd name="connsiteX0" fmla="*/ 8762 w 125587"/>
                <a:gd name="connsiteY0" fmla="*/ 27710 h 27709"/>
                <a:gd name="connsiteX1" fmla="*/ 116825 w 125587"/>
                <a:gd name="connsiteY1" fmla="*/ 27710 h 27709"/>
                <a:gd name="connsiteX2" fmla="*/ 125587 w 125587"/>
                <a:gd name="connsiteY2" fmla="*/ 18959 h 27709"/>
                <a:gd name="connsiteX3" fmla="*/ 125587 w 125587"/>
                <a:gd name="connsiteY3" fmla="*/ 8750 h 27709"/>
                <a:gd name="connsiteX4" fmla="*/ 116825 w 125587"/>
                <a:gd name="connsiteY4" fmla="*/ 0 h 27709"/>
                <a:gd name="connsiteX5" fmla="*/ 8762 w 125587"/>
                <a:gd name="connsiteY5" fmla="*/ 0 h 27709"/>
                <a:gd name="connsiteX6" fmla="*/ 0 w 125587"/>
                <a:gd name="connsiteY6" fmla="*/ 8750 h 27709"/>
                <a:gd name="connsiteX7" fmla="*/ 0 w 125587"/>
                <a:gd name="connsiteY7" fmla="*/ 18959 h 27709"/>
                <a:gd name="connsiteX8" fmla="*/ 8762 w 125587"/>
                <a:gd name="connsiteY8" fmla="*/ 27710 h 2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87" h="27709">
                  <a:moveTo>
                    <a:pt x="8762" y="27710"/>
                  </a:moveTo>
                  <a:lnTo>
                    <a:pt x="116825" y="27710"/>
                  </a:lnTo>
                  <a:cubicBezTo>
                    <a:pt x="121206" y="27710"/>
                    <a:pt x="125587" y="23334"/>
                    <a:pt x="125587" y="18959"/>
                  </a:cubicBezTo>
                  <a:lnTo>
                    <a:pt x="125587" y="8750"/>
                  </a:lnTo>
                  <a:cubicBezTo>
                    <a:pt x="125587" y="4375"/>
                    <a:pt x="121206" y="0"/>
                    <a:pt x="116825" y="0"/>
                  </a:cubicBezTo>
                  <a:lnTo>
                    <a:pt x="8762" y="0"/>
                  </a:lnTo>
                  <a:cubicBezTo>
                    <a:pt x="4381" y="0"/>
                    <a:pt x="0" y="4375"/>
                    <a:pt x="0" y="8750"/>
                  </a:cubicBezTo>
                  <a:lnTo>
                    <a:pt x="0" y="18959"/>
                  </a:lnTo>
                  <a:cubicBezTo>
                    <a:pt x="0" y="23334"/>
                    <a:pt x="4381" y="27710"/>
                    <a:pt x="8762" y="27710"/>
                  </a:cubicBezTo>
                  <a:close/>
                </a:path>
              </a:pathLst>
            </a:custGeom>
            <a:solidFill>
              <a:srgbClr val="88D1DA"/>
            </a:solidFill>
            <a:ln w="14590"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00D3D3A0-FBEA-84CF-8273-083734ABF57A}"/>
                </a:ext>
              </a:extLst>
            </p:cNvPr>
            <p:cNvSpPr/>
            <p:nvPr/>
          </p:nvSpPr>
          <p:spPr>
            <a:xfrm>
              <a:off x="5668179" y="5009131"/>
              <a:ext cx="125870" cy="27709"/>
            </a:xfrm>
            <a:custGeom>
              <a:avLst/>
              <a:gdLst>
                <a:gd name="connsiteX0" fmla="*/ 9045 w 125870"/>
                <a:gd name="connsiteY0" fmla="*/ 27710 h 27709"/>
                <a:gd name="connsiteX1" fmla="*/ 117108 w 125870"/>
                <a:gd name="connsiteY1" fmla="*/ 27710 h 27709"/>
                <a:gd name="connsiteX2" fmla="*/ 125870 w 125870"/>
                <a:gd name="connsiteY2" fmla="*/ 18959 h 27709"/>
                <a:gd name="connsiteX3" fmla="*/ 125870 w 125870"/>
                <a:gd name="connsiteY3" fmla="*/ 8750 h 27709"/>
                <a:gd name="connsiteX4" fmla="*/ 117108 w 125870"/>
                <a:gd name="connsiteY4" fmla="*/ 0 h 27709"/>
                <a:gd name="connsiteX5" fmla="*/ 9045 w 125870"/>
                <a:gd name="connsiteY5" fmla="*/ 0 h 27709"/>
                <a:gd name="connsiteX6" fmla="*/ 283 w 125870"/>
                <a:gd name="connsiteY6" fmla="*/ 8750 h 27709"/>
                <a:gd name="connsiteX7" fmla="*/ 283 w 125870"/>
                <a:gd name="connsiteY7" fmla="*/ 18959 h 27709"/>
                <a:gd name="connsiteX8" fmla="*/ 9045 w 125870"/>
                <a:gd name="connsiteY8" fmla="*/ 27710 h 2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870" h="27709">
                  <a:moveTo>
                    <a:pt x="9045" y="27710"/>
                  </a:moveTo>
                  <a:lnTo>
                    <a:pt x="117108" y="27710"/>
                  </a:lnTo>
                  <a:cubicBezTo>
                    <a:pt x="121489" y="27710"/>
                    <a:pt x="125870" y="23334"/>
                    <a:pt x="125870" y="18959"/>
                  </a:cubicBezTo>
                  <a:lnTo>
                    <a:pt x="125870" y="8750"/>
                  </a:lnTo>
                  <a:cubicBezTo>
                    <a:pt x="125870" y="4375"/>
                    <a:pt x="121489" y="0"/>
                    <a:pt x="117108" y="0"/>
                  </a:cubicBezTo>
                  <a:lnTo>
                    <a:pt x="9045" y="0"/>
                  </a:lnTo>
                  <a:cubicBezTo>
                    <a:pt x="4664" y="0"/>
                    <a:pt x="283" y="4375"/>
                    <a:pt x="283" y="8750"/>
                  </a:cubicBezTo>
                  <a:lnTo>
                    <a:pt x="283" y="18959"/>
                  </a:lnTo>
                  <a:cubicBezTo>
                    <a:pt x="-1177" y="23334"/>
                    <a:pt x="3204" y="27710"/>
                    <a:pt x="9045" y="27710"/>
                  </a:cubicBezTo>
                  <a:close/>
                </a:path>
              </a:pathLst>
            </a:custGeom>
            <a:solidFill>
              <a:srgbClr val="88D1DA"/>
            </a:solidFill>
            <a:ln w="14590" cap="flat">
              <a:noFill/>
              <a:prstDash val="solid"/>
              <a:miter/>
            </a:ln>
          </p:spPr>
          <p:txBody>
            <a:bodyPr rtlCol="0" anchor="ctr"/>
            <a:lstStyle/>
            <a:p>
              <a:endParaRPr lang="en-US"/>
            </a:p>
          </p:txBody>
        </p:sp>
      </p:grpSp>
    </p:spTree>
    <p:extLst>
      <p:ext uri="{BB962C8B-B14F-4D97-AF65-F5344CB8AC3E}">
        <p14:creationId xmlns:p14="http://schemas.microsoft.com/office/powerpoint/2010/main" val="17433876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1667CB7-A7E1-4610-4B84-5A2429D45220}"/>
              </a:ext>
            </a:extLst>
          </p:cNvPr>
          <p:cNvSpPr>
            <a:spLocks noGrp="1"/>
          </p:cNvSpPr>
          <p:nvPr>
            <p:ph type="body" sz="quarter" idx="30"/>
          </p:nvPr>
        </p:nvSpPr>
        <p:spPr/>
        <p:txBody>
          <a:bodyPr/>
          <a:lstStyle/>
          <a:p>
            <a:r>
              <a:rPr lang="en-US" dirty="0"/>
              <a:t>Our Mission</a:t>
            </a:r>
          </a:p>
          <a:p>
            <a:endParaRPr lang="en-US" dirty="0"/>
          </a:p>
        </p:txBody>
      </p:sp>
      <p:sp>
        <p:nvSpPr>
          <p:cNvPr id="7" name="Text Placeholder 6">
            <a:extLst>
              <a:ext uri="{FF2B5EF4-FFF2-40B4-BE49-F238E27FC236}">
                <a16:creationId xmlns:a16="http://schemas.microsoft.com/office/drawing/2014/main" id="{6A0FE03B-963D-01E0-D42D-77C3579ED55E}"/>
              </a:ext>
            </a:extLst>
          </p:cNvPr>
          <p:cNvSpPr>
            <a:spLocks noGrp="1"/>
          </p:cNvSpPr>
          <p:nvPr>
            <p:ph type="body" sz="quarter" idx="47"/>
          </p:nvPr>
        </p:nvSpPr>
        <p:spPr/>
        <p:txBody>
          <a:bodyPr/>
          <a:lstStyle/>
          <a:p>
            <a:r>
              <a:rPr lang="en-GB" dirty="0"/>
              <a:t>We want to empower community radio and podcast organizations to become an influential pillar of adult education in the civic engagement of diverse groups.</a:t>
            </a:r>
            <a:endParaRPr lang="en-US" dirty="0"/>
          </a:p>
        </p:txBody>
      </p:sp>
      <p:sp>
        <p:nvSpPr>
          <p:cNvPr id="8" name="Text Placeholder 7">
            <a:extLst>
              <a:ext uri="{FF2B5EF4-FFF2-40B4-BE49-F238E27FC236}">
                <a16:creationId xmlns:a16="http://schemas.microsoft.com/office/drawing/2014/main" id="{0B2C29DE-863C-F8AE-4B36-502A8C779E27}"/>
              </a:ext>
            </a:extLst>
          </p:cNvPr>
          <p:cNvSpPr>
            <a:spLocks noGrp="1"/>
          </p:cNvSpPr>
          <p:nvPr>
            <p:ph type="body" sz="quarter" idx="48"/>
          </p:nvPr>
        </p:nvSpPr>
        <p:spPr/>
        <p:txBody>
          <a:bodyPr/>
          <a:lstStyle/>
          <a:p>
            <a:pPr marL="171450" indent="-171450">
              <a:buFont typeface="Wingdings" panose="05000000000000000000" pitchFamily="2" charset="2"/>
              <a:buChar char="ü"/>
            </a:pPr>
            <a:r>
              <a:rPr lang="en-GB" dirty="0"/>
              <a:t>We want to improve the quality of adult education work by breaking the barriers, and discrimination.</a:t>
            </a:r>
          </a:p>
          <a:p>
            <a:endParaRPr lang="en-GB" dirty="0"/>
          </a:p>
          <a:p>
            <a:pPr marL="171450" indent="-171450">
              <a:buFont typeface="Wingdings" panose="05000000000000000000" pitchFamily="2" charset="2"/>
              <a:buChar char="ü"/>
            </a:pPr>
            <a:r>
              <a:rPr lang="en-GB" dirty="0"/>
              <a:t> Promoting togetherness and facilitating positive communication and dialogue.</a:t>
            </a:r>
          </a:p>
          <a:p>
            <a:pPr marL="171450" indent="-171450">
              <a:buFont typeface="Wingdings" panose="05000000000000000000" pitchFamily="2" charset="2"/>
              <a:buChar char="ü"/>
            </a:pPr>
            <a:endParaRPr lang="en-GB" dirty="0"/>
          </a:p>
          <a:p>
            <a:pPr marL="171450" indent="-171450">
              <a:buFont typeface="Wingdings" panose="05000000000000000000" pitchFamily="2" charset="2"/>
              <a:buChar char="ü"/>
            </a:pPr>
            <a:r>
              <a:rPr lang="en-GB" dirty="0"/>
              <a:t>Fostering inclusion, diversity, and promoting active citizenship through opportunities in community radios.</a:t>
            </a:r>
          </a:p>
          <a:p>
            <a:pPr marL="171450" indent="-171450">
              <a:buFont typeface="Wingdings" panose="05000000000000000000" pitchFamily="2" charset="2"/>
              <a:buChar char="ü"/>
            </a:pPr>
            <a:endParaRPr lang="en-GB" dirty="0"/>
          </a:p>
          <a:p>
            <a:pPr marL="171450" indent="-171450">
              <a:buFont typeface="Wingdings" panose="05000000000000000000" pitchFamily="2" charset="2"/>
              <a:buChar char="ü"/>
            </a:pPr>
            <a:r>
              <a:rPr lang="en-GB" dirty="0"/>
              <a:t>Creating an innovative learning environment that builds participation skills, soft skills, and even employability. </a:t>
            </a:r>
            <a:endParaRPr lang="en-US" dirty="0"/>
          </a:p>
          <a:p>
            <a:endParaRPr lang="en-US" dirty="0"/>
          </a:p>
        </p:txBody>
      </p:sp>
      <p:sp>
        <p:nvSpPr>
          <p:cNvPr id="9" name="Text Placeholder 8">
            <a:extLst>
              <a:ext uri="{FF2B5EF4-FFF2-40B4-BE49-F238E27FC236}">
                <a16:creationId xmlns:a16="http://schemas.microsoft.com/office/drawing/2014/main" id="{BD7D2735-2629-1777-9397-E5C86464528A}"/>
              </a:ext>
            </a:extLst>
          </p:cNvPr>
          <p:cNvSpPr>
            <a:spLocks noGrp="1"/>
          </p:cNvSpPr>
          <p:nvPr>
            <p:ph type="body" sz="quarter" idx="59"/>
          </p:nvPr>
        </p:nvSpPr>
        <p:spPr/>
        <p:txBody>
          <a:bodyPr/>
          <a:lstStyle/>
          <a:p>
            <a:r>
              <a:rPr lang="en-GB" dirty="0"/>
              <a:t>“Radio is the most intimate and socially personal medium in the world."</a:t>
            </a:r>
            <a:endParaRPr lang="en-US" dirty="0"/>
          </a:p>
        </p:txBody>
      </p:sp>
      <p:sp>
        <p:nvSpPr>
          <p:cNvPr id="10" name="Text Placeholder 9">
            <a:extLst>
              <a:ext uri="{FF2B5EF4-FFF2-40B4-BE49-F238E27FC236}">
                <a16:creationId xmlns:a16="http://schemas.microsoft.com/office/drawing/2014/main" id="{75832DDC-B6EF-3888-594B-1A6E17403F6E}"/>
              </a:ext>
            </a:extLst>
          </p:cNvPr>
          <p:cNvSpPr>
            <a:spLocks noGrp="1"/>
          </p:cNvSpPr>
          <p:nvPr>
            <p:ph type="body" sz="quarter" idx="61"/>
          </p:nvPr>
        </p:nvSpPr>
        <p:spPr>
          <a:xfrm>
            <a:off x="3823415" y="5340665"/>
            <a:ext cx="3467401" cy="586278"/>
          </a:xfrm>
        </p:spPr>
        <p:txBody>
          <a:bodyPr/>
          <a:lstStyle/>
          <a:p>
            <a:r>
              <a:rPr lang="en-IE" dirty="0"/>
              <a:t>Harry Von Zell</a:t>
            </a:r>
            <a:endParaRPr lang="en-IE" b="1" dirty="0"/>
          </a:p>
        </p:txBody>
      </p:sp>
      <p:sp>
        <p:nvSpPr>
          <p:cNvPr id="4" name="Slide Number Placeholder 3">
            <a:extLst>
              <a:ext uri="{FF2B5EF4-FFF2-40B4-BE49-F238E27FC236}">
                <a16:creationId xmlns:a16="http://schemas.microsoft.com/office/drawing/2014/main" id="{DC5C7E03-87F2-E81A-1468-AA3C31C1FF48}"/>
              </a:ext>
            </a:extLst>
          </p:cNvPr>
          <p:cNvSpPr>
            <a:spLocks noGrp="1"/>
          </p:cNvSpPr>
          <p:nvPr>
            <p:ph type="sldNum" sz="quarter" idx="4"/>
          </p:nvPr>
        </p:nvSpPr>
        <p:spPr/>
        <p:txBody>
          <a:bodyPr/>
          <a:lstStyle/>
          <a:p>
            <a:fld id="{9C527BFA-2C0E-4CEC-B6A5-913A56FEF4B4}" type="slidenum">
              <a:rPr lang="fr-CA" smtClean="0"/>
              <a:pPr/>
              <a:t>3</a:t>
            </a:fld>
            <a:endParaRPr lang="fr-CA" dirty="0"/>
          </a:p>
        </p:txBody>
      </p:sp>
      <p:pic>
        <p:nvPicPr>
          <p:cNvPr id="11" name="Picture Placeholder 10">
            <a:extLst>
              <a:ext uri="{FF2B5EF4-FFF2-40B4-BE49-F238E27FC236}">
                <a16:creationId xmlns:a16="http://schemas.microsoft.com/office/drawing/2014/main" id="{F6C9937B-1733-BA47-5C83-9D6ACE1DF62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4875" r="24875"/>
          <a:stretch>
            <a:fillRect/>
          </a:stretch>
        </p:blipFill>
        <p:spPr/>
      </p:pic>
    </p:spTree>
    <p:extLst>
      <p:ext uri="{BB962C8B-B14F-4D97-AF65-F5344CB8AC3E}">
        <p14:creationId xmlns:p14="http://schemas.microsoft.com/office/powerpoint/2010/main" val="42762421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773A7-0634-B774-C49B-70B3C2794128}"/>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57AF3BC5-48A7-9863-E587-0D884DC890FD}"/>
              </a:ext>
            </a:extLst>
          </p:cNvPr>
          <p:cNvSpPr>
            <a:spLocks noGrp="1"/>
          </p:cNvSpPr>
          <p:nvPr>
            <p:ph type="body" sz="quarter" idx="61"/>
          </p:nvPr>
        </p:nvSpPr>
        <p:spPr>
          <a:xfrm>
            <a:off x="-9335" y="644871"/>
            <a:ext cx="5444935" cy="836795"/>
          </a:xfrm>
        </p:spPr>
        <p:txBody>
          <a:bodyPr/>
          <a:lstStyle/>
          <a:p>
            <a:r>
              <a:rPr lang="en-US" dirty="0"/>
              <a:t>SAMPLE TIMETABLE</a:t>
            </a:r>
          </a:p>
        </p:txBody>
      </p:sp>
      <p:sp>
        <p:nvSpPr>
          <p:cNvPr id="6" name="Text Placeholder 5">
            <a:extLst>
              <a:ext uri="{FF2B5EF4-FFF2-40B4-BE49-F238E27FC236}">
                <a16:creationId xmlns:a16="http://schemas.microsoft.com/office/drawing/2014/main" id="{93006E58-F358-996A-09B8-B77674DCC37E}"/>
              </a:ext>
            </a:extLst>
          </p:cNvPr>
          <p:cNvSpPr>
            <a:spLocks noGrp="1"/>
          </p:cNvSpPr>
          <p:nvPr>
            <p:ph type="body" sz="quarter" idx="64"/>
          </p:nvPr>
        </p:nvSpPr>
        <p:spPr>
          <a:xfrm>
            <a:off x="350148" y="2047877"/>
            <a:ext cx="6076734" cy="3298030"/>
          </a:xfrm>
        </p:spPr>
        <p:txBody>
          <a:bodyPr/>
          <a:lstStyle/>
          <a:p>
            <a:r>
              <a:rPr lang="en-GB" dirty="0"/>
              <a:t>To allow for embedded and deep progressive learning, you can choose  to spread the CommUnity learning across </a:t>
            </a:r>
          </a:p>
          <a:p>
            <a:r>
              <a:rPr lang="en-GB" dirty="0"/>
              <a:t>The week, for example, one day per week</a:t>
            </a:r>
          </a:p>
          <a:p>
            <a:endParaRPr lang="en-GB" dirty="0"/>
          </a:p>
          <a:p>
            <a:endParaRPr lang="en-GB" dirty="0"/>
          </a:p>
          <a:p>
            <a:r>
              <a:rPr lang="en-GB" dirty="0"/>
              <a:t>The below table is designed to deliver the complete CommUnity Modules. The CommUnity OERs are designed in a way that they can be downloaded, modified shortened, mixed up, or become part of an existing or new curriculum. Please note that for copyright purposes not to remove any project branding or copyright. For those limited to technology and digital resources, the programme and modules can be downloaded and printed or accessed via student mobile devices.</a:t>
            </a:r>
          </a:p>
          <a:p>
            <a:endParaRPr lang="en-US" dirty="0"/>
          </a:p>
          <a:p>
            <a:endParaRPr lang="en-GB" dirty="0">
              <a:solidFill>
                <a:srgbClr val="F26650"/>
              </a:solidFill>
            </a:endParaRPr>
          </a:p>
          <a:p>
            <a:r>
              <a:rPr lang="en-GB" dirty="0">
                <a:solidFill>
                  <a:srgbClr val="F26650"/>
                </a:solidFill>
              </a:rPr>
              <a:t>Resources: </a:t>
            </a:r>
            <a:r>
              <a:rPr lang="en-GB" dirty="0"/>
              <a:t>depending on what is available and what your learner's individual needs are. At a</a:t>
            </a:r>
          </a:p>
          <a:p>
            <a:r>
              <a:rPr lang="en-GB" dirty="0"/>
              <a:t>minimum, you will need a reliable mobile, laptop, or computer device with internet access and a comfortable environment with a chair and working space for each learner. Other optimal resources; printer and paper, earphones, traditional school supplies, television screen, white screen, whiteboard with markers, and butcher paper.</a:t>
            </a:r>
          </a:p>
          <a:p>
            <a:endParaRPr lang="en-US" dirty="0"/>
          </a:p>
        </p:txBody>
      </p:sp>
      <p:sp>
        <p:nvSpPr>
          <p:cNvPr id="4" name="Slide Number Placeholder 3">
            <a:extLst>
              <a:ext uri="{FF2B5EF4-FFF2-40B4-BE49-F238E27FC236}">
                <a16:creationId xmlns:a16="http://schemas.microsoft.com/office/drawing/2014/main" id="{AB0BB873-72BD-176B-AF45-EA54F6EA3107}"/>
              </a:ext>
            </a:extLst>
          </p:cNvPr>
          <p:cNvSpPr>
            <a:spLocks noGrp="1"/>
          </p:cNvSpPr>
          <p:nvPr>
            <p:ph type="sldNum" sz="quarter" idx="4"/>
          </p:nvPr>
        </p:nvSpPr>
        <p:spPr/>
        <p:txBody>
          <a:bodyPr/>
          <a:lstStyle/>
          <a:p>
            <a:fld id="{9C527BFA-2C0E-4CEC-B6A5-913A56FEF4B4}" type="slidenum">
              <a:rPr lang="fr-CA" smtClean="0"/>
              <a:pPr/>
              <a:t>30</a:t>
            </a:fld>
            <a:endParaRPr lang="fr-CA" dirty="0"/>
          </a:p>
        </p:txBody>
      </p:sp>
      <p:pic>
        <p:nvPicPr>
          <p:cNvPr id="2" name="Picture 1">
            <a:extLst>
              <a:ext uri="{FF2B5EF4-FFF2-40B4-BE49-F238E27FC236}">
                <a16:creationId xmlns:a16="http://schemas.microsoft.com/office/drawing/2014/main" id="{90C2FE93-7DC0-60F0-B7AE-8052A2540BE2}"/>
              </a:ext>
            </a:extLst>
          </p:cNvPr>
          <p:cNvPicPr>
            <a:picLocks noChangeAspect="1"/>
          </p:cNvPicPr>
          <p:nvPr/>
        </p:nvPicPr>
        <p:blipFill>
          <a:blip r:embed="rId2"/>
          <a:stretch>
            <a:fillRect/>
          </a:stretch>
        </p:blipFill>
        <p:spPr>
          <a:xfrm>
            <a:off x="694993" y="5672380"/>
            <a:ext cx="6169687" cy="3724979"/>
          </a:xfrm>
          <a:prstGeom prst="rect">
            <a:avLst/>
          </a:prstGeom>
        </p:spPr>
      </p:pic>
    </p:spTree>
    <p:extLst>
      <p:ext uri="{BB962C8B-B14F-4D97-AF65-F5344CB8AC3E}">
        <p14:creationId xmlns:p14="http://schemas.microsoft.com/office/powerpoint/2010/main" val="23913798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FD8BA-85AC-081B-D25B-E56D5031B83F}"/>
            </a:ext>
          </a:extLst>
        </p:cNvPr>
        <p:cNvGrpSpPr/>
        <p:nvPr/>
      </p:nvGrpSpPr>
      <p:grpSpPr>
        <a:xfrm>
          <a:off x="0" y="0"/>
          <a:ext cx="0" cy="0"/>
          <a:chOff x="0" y="0"/>
          <a:chExt cx="0" cy="0"/>
        </a:xfrm>
      </p:grpSpPr>
      <p:pic>
        <p:nvPicPr>
          <p:cNvPr id="23" name="Picture Placeholder 22">
            <a:extLst>
              <a:ext uri="{FF2B5EF4-FFF2-40B4-BE49-F238E27FC236}">
                <a16:creationId xmlns:a16="http://schemas.microsoft.com/office/drawing/2014/main" id="{144CC2E6-A69D-71F1-409A-257E0A184590}"/>
              </a:ext>
            </a:extLst>
          </p:cNvPr>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l="7933" r="7933"/>
          <a:stretch/>
        </p:blipFill>
        <p:spPr>
          <a:xfrm>
            <a:off x="0" y="4461163"/>
            <a:ext cx="5514109" cy="4369327"/>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p:spPr>
      </p:pic>
      <p:sp>
        <p:nvSpPr>
          <p:cNvPr id="6" name="Text Placeholder 5">
            <a:extLst>
              <a:ext uri="{FF2B5EF4-FFF2-40B4-BE49-F238E27FC236}">
                <a16:creationId xmlns:a16="http://schemas.microsoft.com/office/drawing/2014/main" id="{9D683C67-8E50-1D04-1186-9DCAF1CF898A}"/>
              </a:ext>
            </a:extLst>
          </p:cNvPr>
          <p:cNvSpPr>
            <a:spLocks noGrp="1"/>
          </p:cNvSpPr>
          <p:nvPr>
            <p:ph type="body" sz="quarter" idx="14"/>
          </p:nvPr>
        </p:nvSpPr>
        <p:spPr/>
        <p:txBody>
          <a:bodyPr/>
          <a:lstStyle/>
          <a:p>
            <a:r>
              <a:rPr lang="en-US" dirty="0"/>
              <a:t>06</a:t>
            </a:r>
          </a:p>
        </p:txBody>
      </p:sp>
      <p:sp>
        <p:nvSpPr>
          <p:cNvPr id="5" name="Slide Number Placeholder 4">
            <a:extLst>
              <a:ext uri="{FF2B5EF4-FFF2-40B4-BE49-F238E27FC236}">
                <a16:creationId xmlns:a16="http://schemas.microsoft.com/office/drawing/2014/main" id="{1372102C-B772-2888-FD90-F37AE691B6BA}"/>
              </a:ext>
            </a:extLst>
          </p:cNvPr>
          <p:cNvSpPr>
            <a:spLocks noGrp="1"/>
          </p:cNvSpPr>
          <p:nvPr>
            <p:ph type="sldNum" sz="quarter" idx="4"/>
          </p:nvPr>
        </p:nvSpPr>
        <p:spPr/>
        <p:txBody>
          <a:bodyPr/>
          <a:lstStyle/>
          <a:p>
            <a:fld id="{9C527BFA-2C0E-4CEC-B6A5-913A56FEF4B4}" type="slidenum">
              <a:rPr lang="fr-CA" smtClean="0"/>
              <a:pPr/>
              <a:t>31</a:t>
            </a:fld>
            <a:endParaRPr lang="fr-CA" dirty="0"/>
          </a:p>
        </p:txBody>
      </p:sp>
      <p:sp>
        <p:nvSpPr>
          <p:cNvPr id="3" name="Rectangle 2">
            <a:extLst>
              <a:ext uri="{FF2B5EF4-FFF2-40B4-BE49-F238E27FC236}">
                <a16:creationId xmlns:a16="http://schemas.microsoft.com/office/drawing/2014/main" id="{0A70D36E-712D-CA47-6B9D-6DBAA80B7462}"/>
              </a:ext>
            </a:extLst>
          </p:cNvPr>
          <p:cNvSpPr/>
          <p:nvPr/>
        </p:nvSpPr>
        <p:spPr>
          <a:xfrm>
            <a:off x="2364546" y="4621212"/>
            <a:ext cx="4819651" cy="606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4" name="TextBox 3">
            <a:extLst>
              <a:ext uri="{FF2B5EF4-FFF2-40B4-BE49-F238E27FC236}">
                <a16:creationId xmlns:a16="http://schemas.microsoft.com/office/drawing/2014/main" id="{6F8FB5DA-52AD-5282-BEBF-F21FFA7ED317}"/>
              </a:ext>
            </a:extLst>
          </p:cNvPr>
          <p:cNvSpPr txBox="1"/>
          <p:nvPr/>
        </p:nvSpPr>
        <p:spPr>
          <a:xfrm>
            <a:off x="2364546" y="4673510"/>
            <a:ext cx="4666376" cy="553998"/>
          </a:xfrm>
          <a:prstGeom prst="rect">
            <a:avLst/>
          </a:prstGeom>
          <a:noFill/>
        </p:spPr>
        <p:txBody>
          <a:bodyPr wrap="square" rtlCol="0">
            <a:spAutoFit/>
          </a:bodyPr>
          <a:lstStyle/>
          <a:p>
            <a:r>
              <a:rPr lang="en-US" sz="3000" b="1" spc="324" dirty="0">
                <a:solidFill>
                  <a:srgbClr val="1D4C60"/>
                </a:solidFill>
                <a:latin typeface="Calibri" panose="020F0502020204030204" pitchFamily="34" charset="0"/>
                <a:cs typeface="Calibri" panose="020F0502020204030204" pitchFamily="34" charset="0"/>
              </a:rPr>
              <a:t>FURTHER RESOURCES </a:t>
            </a:r>
          </a:p>
        </p:txBody>
      </p:sp>
    </p:spTree>
    <p:extLst>
      <p:ext uri="{BB962C8B-B14F-4D97-AF65-F5344CB8AC3E}">
        <p14:creationId xmlns:p14="http://schemas.microsoft.com/office/powerpoint/2010/main" val="31391083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E57C5-82FE-3405-DB85-DF51CE9480FD}"/>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2E290161-6422-BE22-F0BB-04918379FDDE}"/>
              </a:ext>
            </a:extLst>
          </p:cNvPr>
          <p:cNvSpPr>
            <a:spLocks noGrp="1"/>
          </p:cNvSpPr>
          <p:nvPr>
            <p:ph type="body" sz="quarter" idx="48"/>
          </p:nvPr>
        </p:nvSpPr>
        <p:spPr>
          <a:xfrm>
            <a:off x="309158" y="5460278"/>
            <a:ext cx="5965029" cy="2304743"/>
          </a:xfrm>
        </p:spPr>
        <p:txBody>
          <a:bodyPr/>
          <a:lstStyle/>
          <a:p>
            <a:r>
              <a:rPr lang="en-GB" sz="1200" dirty="0"/>
              <a:t>CommUnity Resources (CommUnity Radio &amp; Inclusion Learning Programme, Digital Badges, and Community Placements &amp; </a:t>
            </a:r>
            <a:r>
              <a:rPr lang="en-GB" sz="1200" dirty="0" err="1"/>
              <a:t>Podasts</a:t>
            </a:r>
            <a:r>
              <a:rPr lang="en-GB" sz="1200" dirty="0"/>
              <a:t>): </a:t>
            </a:r>
          </a:p>
          <a:p>
            <a:r>
              <a:rPr lang="en-GB" sz="1200" dirty="0">
                <a:hlinkClick r:id="rId2"/>
              </a:rPr>
              <a:t>https://communityradioproject.eu/resources/</a:t>
            </a:r>
            <a:endParaRPr lang="en-GB" sz="1200" dirty="0"/>
          </a:p>
          <a:p>
            <a:r>
              <a:rPr lang="en-GB" sz="1200" dirty="0"/>
              <a:t>Instagram: </a:t>
            </a:r>
          </a:p>
          <a:p>
            <a:r>
              <a:rPr lang="en-GB" sz="1200" dirty="0">
                <a:hlinkClick r:id="rId3"/>
              </a:rPr>
              <a:t>http://www.instraram.com/comm_unityeu</a:t>
            </a:r>
            <a:endParaRPr lang="en-GB" sz="1200" dirty="0"/>
          </a:p>
          <a:p>
            <a:r>
              <a:rPr lang="en-GB" sz="1200" dirty="0"/>
              <a:t>Twitter:</a:t>
            </a:r>
          </a:p>
          <a:p>
            <a:r>
              <a:rPr lang="en-GB" sz="1200" dirty="0">
                <a:hlinkClick r:id="rId4"/>
              </a:rPr>
              <a:t>http://www.twitter.com/COMMUNITYEU1</a:t>
            </a:r>
            <a:endParaRPr lang="en-GB" sz="1200" dirty="0"/>
          </a:p>
          <a:p>
            <a:r>
              <a:rPr lang="en-GB" sz="1200" dirty="0"/>
              <a:t>You Tube Channel:</a:t>
            </a:r>
          </a:p>
          <a:p>
            <a:r>
              <a:rPr lang="en-GB" sz="1200" dirty="0">
                <a:hlinkClick r:id="rId5"/>
              </a:rPr>
              <a:t>https://www.youtube.com/@comm_unity</a:t>
            </a:r>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br>
              <a:rPr lang="en-GB" sz="1200" dirty="0"/>
            </a:br>
            <a:endParaRPr lang="en-GB" sz="1200" dirty="0"/>
          </a:p>
          <a:p>
            <a:endParaRPr lang="en-GB" dirty="0"/>
          </a:p>
        </p:txBody>
      </p:sp>
      <p:sp>
        <p:nvSpPr>
          <p:cNvPr id="5" name="Slide Number Placeholder 4">
            <a:extLst>
              <a:ext uri="{FF2B5EF4-FFF2-40B4-BE49-F238E27FC236}">
                <a16:creationId xmlns:a16="http://schemas.microsoft.com/office/drawing/2014/main" id="{02B3F5A4-E120-1288-B315-F245CFFC9FE1}"/>
              </a:ext>
            </a:extLst>
          </p:cNvPr>
          <p:cNvSpPr>
            <a:spLocks noGrp="1"/>
          </p:cNvSpPr>
          <p:nvPr>
            <p:ph type="sldNum" sz="quarter" idx="4"/>
          </p:nvPr>
        </p:nvSpPr>
        <p:spPr/>
        <p:txBody>
          <a:bodyPr/>
          <a:lstStyle/>
          <a:p>
            <a:fld id="{9C527BFA-2C0E-4CEC-B6A5-913A56FEF4B4}" type="slidenum">
              <a:rPr lang="fr-CA" smtClean="0"/>
              <a:pPr/>
              <a:t>32</a:t>
            </a:fld>
            <a:endParaRPr lang="fr-CA" dirty="0"/>
          </a:p>
        </p:txBody>
      </p:sp>
      <p:grpSp>
        <p:nvGrpSpPr>
          <p:cNvPr id="2" name="Graphic 2">
            <a:extLst>
              <a:ext uri="{FF2B5EF4-FFF2-40B4-BE49-F238E27FC236}">
                <a16:creationId xmlns:a16="http://schemas.microsoft.com/office/drawing/2014/main" id="{C8314AF9-5D05-71BF-B461-44E26084C47C}"/>
              </a:ext>
            </a:extLst>
          </p:cNvPr>
          <p:cNvGrpSpPr/>
          <p:nvPr/>
        </p:nvGrpSpPr>
        <p:grpSpPr>
          <a:xfrm flipH="1">
            <a:off x="5342907" y="2850592"/>
            <a:ext cx="1552009" cy="2304743"/>
            <a:chOff x="5633414" y="4778704"/>
            <a:chExt cx="335872" cy="498772"/>
          </a:xfrm>
        </p:grpSpPr>
        <p:sp>
          <p:nvSpPr>
            <p:cNvPr id="3" name="Freeform 2">
              <a:extLst>
                <a:ext uri="{FF2B5EF4-FFF2-40B4-BE49-F238E27FC236}">
                  <a16:creationId xmlns:a16="http://schemas.microsoft.com/office/drawing/2014/main" id="{61543C43-7715-3550-B98C-D903277F134C}"/>
                </a:ext>
              </a:extLst>
            </p:cNvPr>
            <p:cNvSpPr/>
            <p:nvPr/>
          </p:nvSpPr>
          <p:spPr>
            <a:xfrm>
              <a:off x="5633414" y="4778704"/>
              <a:ext cx="335872" cy="498772"/>
            </a:xfrm>
            <a:custGeom>
              <a:avLst/>
              <a:gdLst>
                <a:gd name="connsiteX0" fmla="*/ 156254 w 335872"/>
                <a:gd name="connsiteY0" fmla="*/ 427311 h 498772"/>
                <a:gd name="connsiteX1" fmla="*/ 151873 w 335872"/>
                <a:gd name="connsiteY1" fmla="*/ 422936 h 498772"/>
                <a:gd name="connsiteX2" fmla="*/ 0 w 335872"/>
                <a:gd name="connsiteY2" fmla="*/ 256678 h 498772"/>
                <a:gd name="connsiteX3" fmla="*/ 13143 w 335872"/>
                <a:gd name="connsiteY3" fmla="*/ 245011 h 498772"/>
                <a:gd name="connsiteX4" fmla="*/ 23365 w 335872"/>
                <a:gd name="connsiteY4" fmla="*/ 256678 h 498772"/>
                <a:gd name="connsiteX5" fmla="*/ 167936 w 335872"/>
                <a:gd name="connsiteY5" fmla="*/ 399601 h 498772"/>
                <a:gd name="connsiteX6" fmla="*/ 312508 w 335872"/>
                <a:gd name="connsiteY6" fmla="*/ 256678 h 498772"/>
                <a:gd name="connsiteX7" fmla="*/ 322730 w 335872"/>
                <a:gd name="connsiteY7" fmla="*/ 245011 h 498772"/>
                <a:gd name="connsiteX8" fmla="*/ 335873 w 335872"/>
                <a:gd name="connsiteY8" fmla="*/ 256678 h 498772"/>
                <a:gd name="connsiteX9" fmla="*/ 184000 w 335872"/>
                <a:gd name="connsiteY9" fmla="*/ 422936 h 498772"/>
                <a:gd name="connsiteX10" fmla="*/ 179619 w 335872"/>
                <a:gd name="connsiteY10" fmla="*/ 427311 h 498772"/>
                <a:gd name="connsiteX11" fmla="*/ 179619 w 335872"/>
                <a:gd name="connsiteY11" fmla="*/ 498773 h 498772"/>
                <a:gd name="connsiteX12" fmla="*/ 156254 w 335872"/>
                <a:gd name="connsiteY12" fmla="*/ 498773 h 498772"/>
                <a:gd name="connsiteX13" fmla="*/ 156254 w 335872"/>
                <a:gd name="connsiteY13" fmla="*/ 427311 h 498772"/>
                <a:gd name="connsiteX14" fmla="*/ 48190 w 335872"/>
                <a:gd name="connsiteY14" fmla="*/ 151673 h 498772"/>
                <a:gd name="connsiteX15" fmla="*/ 52571 w 335872"/>
                <a:gd name="connsiteY15" fmla="*/ 147298 h 498772"/>
                <a:gd name="connsiteX16" fmla="*/ 148952 w 335872"/>
                <a:gd name="connsiteY16" fmla="*/ 147298 h 498772"/>
                <a:gd name="connsiteX17" fmla="*/ 159175 w 335872"/>
                <a:gd name="connsiteY17" fmla="*/ 137089 h 498772"/>
                <a:gd name="connsiteX18" fmla="*/ 159175 w 335872"/>
                <a:gd name="connsiteY18" fmla="*/ 129797 h 498772"/>
                <a:gd name="connsiteX19" fmla="*/ 148952 w 335872"/>
                <a:gd name="connsiteY19" fmla="*/ 119589 h 498772"/>
                <a:gd name="connsiteX20" fmla="*/ 52571 w 335872"/>
                <a:gd name="connsiteY20" fmla="*/ 119589 h 498772"/>
                <a:gd name="connsiteX21" fmla="*/ 48190 w 335872"/>
                <a:gd name="connsiteY21" fmla="*/ 113755 h 498772"/>
                <a:gd name="connsiteX22" fmla="*/ 83238 w 335872"/>
                <a:gd name="connsiteY22" fmla="*/ 35002 h 498772"/>
                <a:gd name="connsiteX23" fmla="*/ 167936 w 335872"/>
                <a:gd name="connsiteY23" fmla="*/ 0 h 498772"/>
                <a:gd name="connsiteX24" fmla="*/ 287682 w 335872"/>
                <a:gd name="connsiteY24" fmla="*/ 113755 h 498772"/>
                <a:gd name="connsiteX25" fmla="*/ 283301 w 335872"/>
                <a:gd name="connsiteY25" fmla="*/ 119589 h 498772"/>
                <a:gd name="connsiteX26" fmla="*/ 240952 w 335872"/>
                <a:gd name="connsiteY26" fmla="*/ 119589 h 498772"/>
                <a:gd name="connsiteX27" fmla="*/ 230730 w 335872"/>
                <a:gd name="connsiteY27" fmla="*/ 129797 h 498772"/>
                <a:gd name="connsiteX28" fmla="*/ 230730 w 335872"/>
                <a:gd name="connsiteY28" fmla="*/ 137089 h 498772"/>
                <a:gd name="connsiteX29" fmla="*/ 240952 w 335872"/>
                <a:gd name="connsiteY29" fmla="*/ 147298 h 498772"/>
                <a:gd name="connsiteX30" fmla="*/ 283301 w 335872"/>
                <a:gd name="connsiteY30" fmla="*/ 147298 h 498772"/>
                <a:gd name="connsiteX31" fmla="*/ 287682 w 335872"/>
                <a:gd name="connsiteY31" fmla="*/ 151673 h 498772"/>
                <a:gd name="connsiteX32" fmla="*/ 287682 w 335872"/>
                <a:gd name="connsiteY32" fmla="*/ 169174 h 498772"/>
                <a:gd name="connsiteX33" fmla="*/ 283301 w 335872"/>
                <a:gd name="connsiteY33" fmla="*/ 173549 h 498772"/>
                <a:gd name="connsiteX34" fmla="*/ 240952 w 335872"/>
                <a:gd name="connsiteY34" fmla="*/ 173549 h 498772"/>
                <a:gd name="connsiteX35" fmla="*/ 230730 w 335872"/>
                <a:gd name="connsiteY35" fmla="*/ 183758 h 498772"/>
                <a:gd name="connsiteX36" fmla="*/ 230730 w 335872"/>
                <a:gd name="connsiteY36" fmla="*/ 191050 h 498772"/>
                <a:gd name="connsiteX37" fmla="*/ 240952 w 335872"/>
                <a:gd name="connsiteY37" fmla="*/ 201259 h 498772"/>
                <a:gd name="connsiteX38" fmla="*/ 283301 w 335872"/>
                <a:gd name="connsiteY38" fmla="*/ 201259 h 498772"/>
                <a:gd name="connsiteX39" fmla="*/ 287682 w 335872"/>
                <a:gd name="connsiteY39" fmla="*/ 205634 h 498772"/>
                <a:gd name="connsiteX40" fmla="*/ 287682 w 335872"/>
                <a:gd name="connsiteY40" fmla="*/ 223135 h 498772"/>
                <a:gd name="connsiteX41" fmla="*/ 283301 w 335872"/>
                <a:gd name="connsiteY41" fmla="*/ 227510 h 498772"/>
                <a:gd name="connsiteX42" fmla="*/ 240952 w 335872"/>
                <a:gd name="connsiteY42" fmla="*/ 227510 h 498772"/>
                <a:gd name="connsiteX43" fmla="*/ 230730 w 335872"/>
                <a:gd name="connsiteY43" fmla="*/ 237719 h 498772"/>
                <a:gd name="connsiteX44" fmla="*/ 230730 w 335872"/>
                <a:gd name="connsiteY44" fmla="*/ 245011 h 498772"/>
                <a:gd name="connsiteX45" fmla="*/ 240952 w 335872"/>
                <a:gd name="connsiteY45" fmla="*/ 255220 h 498772"/>
                <a:gd name="connsiteX46" fmla="*/ 283301 w 335872"/>
                <a:gd name="connsiteY46" fmla="*/ 255220 h 498772"/>
                <a:gd name="connsiteX47" fmla="*/ 287682 w 335872"/>
                <a:gd name="connsiteY47" fmla="*/ 261053 h 498772"/>
                <a:gd name="connsiteX48" fmla="*/ 167936 w 335872"/>
                <a:gd name="connsiteY48" fmla="*/ 374809 h 498772"/>
                <a:gd name="connsiteX49" fmla="*/ 48190 w 335872"/>
                <a:gd name="connsiteY49" fmla="*/ 261053 h 498772"/>
                <a:gd name="connsiteX50" fmla="*/ 52571 w 335872"/>
                <a:gd name="connsiteY50" fmla="*/ 255220 h 498772"/>
                <a:gd name="connsiteX51" fmla="*/ 148952 w 335872"/>
                <a:gd name="connsiteY51" fmla="*/ 255220 h 498772"/>
                <a:gd name="connsiteX52" fmla="*/ 159175 w 335872"/>
                <a:gd name="connsiteY52" fmla="*/ 245011 h 498772"/>
                <a:gd name="connsiteX53" fmla="*/ 159175 w 335872"/>
                <a:gd name="connsiteY53" fmla="*/ 239177 h 498772"/>
                <a:gd name="connsiteX54" fmla="*/ 148952 w 335872"/>
                <a:gd name="connsiteY54" fmla="*/ 228969 h 498772"/>
                <a:gd name="connsiteX55" fmla="*/ 52571 w 335872"/>
                <a:gd name="connsiteY55" fmla="*/ 228969 h 498772"/>
                <a:gd name="connsiteX56" fmla="*/ 48190 w 335872"/>
                <a:gd name="connsiteY56" fmla="*/ 224593 h 498772"/>
                <a:gd name="connsiteX57" fmla="*/ 48190 w 335872"/>
                <a:gd name="connsiteY57" fmla="*/ 207093 h 498772"/>
                <a:gd name="connsiteX58" fmla="*/ 52571 w 335872"/>
                <a:gd name="connsiteY58" fmla="*/ 202717 h 498772"/>
                <a:gd name="connsiteX59" fmla="*/ 148952 w 335872"/>
                <a:gd name="connsiteY59" fmla="*/ 202717 h 498772"/>
                <a:gd name="connsiteX60" fmla="*/ 159175 w 335872"/>
                <a:gd name="connsiteY60" fmla="*/ 192509 h 498772"/>
                <a:gd name="connsiteX61" fmla="*/ 159175 w 335872"/>
                <a:gd name="connsiteY61" fmla="*/ 185217 h 498772"/>
                <a:gd name="connsiteX62" fmla="*/ 148952 w 335872"/>
                <a:gd name="connsiteY62" fmla="*/ 175008 h 498772"/>
                <a:gd name="connsiteX63" fmla="*/ 52571 w 335872"/>
                <a:gd name="connsiteY63" fmla="*/ 175008 h 498772"/>
                <a:gd name="connsiteX64" fmla="*/ 48190 w 335872"/>
                <a:gd name="connsiteY64" fmla="*/ 170633 h 498772"/>
                <a:gd name="connsiteX65" fmla="*/ 48190 w 335872"/>
                <a:gd name="connsiteY65" fmla="*/ 151673 h 49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35872" h="498772">
                  <a:moveTo>
                    <a:pt x="156254" y="427311"/>
                  </a:moveTo>
                  <a:cubicBezTo>
                    <a:pt x="156254" y="425853"/>
                    <a:pt x="154794" y="422936"/>
                    <a:pt x="151873" y="422936"/>
                  </a:cubicBezTo>
                  <a:cubicBezTo>
                    <a:pt x="67175" y="415644"/>
                    <a:pt x="0" y="344182"/>
                    <a:pt x="0" y="256678"/>
                  </a:cubicBezTo>
                  <a:cubicBezTo>
                    <a:pt x="0" y="249386"/>
                    <a:pt x="5841" y="245011"/>
                    <a:pt x="13143" y="245011"/>
                  </a:cubicBezTo>
                  <a:cubicBezTo>
                    <a:pt x="18984" y="245011"/>
                    <a:pt x="23365" y="250845"/>
                    <a:pt x="23365" y="256678"/>
                  </a:cubicBezTo>
                  <a:cubicBezTo>
                    <a:pt x="23365" y="335432"/>
                    <a:pt x="87619" y="399601"/>
                    <a:pt x="167936" y="399601"/>
                  </a:cubicBezTo>
                  <a:cubicBezTo>
                    <a:pt x="248254" y="399601"/>
                    <a:pt x="312508" y="335432"/>
                    <a:pt x="312508" y="256678"/>
                  </a:cubicBezTo>
                  <a:cubicBezTo>
                    <a:pt x="312508" y="250845"/>
                    <a:pt x="316888" y="245011"/>
                    <a:pt x="322730" y="245011"/>
                  </a:cubicBezTo>
                  <a:cubicBezTo>
                    <a:pt x="330031" y="245011"/>
                    <a:pt x="335873" y="249386"/>
                    <a:pt x="335873" y="256678"/>
                  </a:cubicBezTo>
                  <a:cubicBezTo>
                    <a:pt x="335873" y="344182"/>
                    <a:pt x="268698" y="415644"/>
                    <a:pt x="184000" y="422936"/>
                  </a:cubicBezTo>
                  <a:cubicBezTo>
                    <a:pt x="182539" y="422936"/>
                    <a:pt x="179619" y="424394"/>
                    <a:pt x="179619" y="427311"/>
                  </a:cubicBezTo>
                  <a:lnTo>
                    <a:pt x="179619" y="498773"/>
                  </a:lnTo>
                  <a:lnTo>
                    <a:pt x="156254" y="498773"/>
                  </a:lnTo>
                  <a:lnTo>
                    <a:pt x="156254" y="427311"/>
                  </a:lnTo>
                  <a:moveTo>
                    <a:pt x="48190" y="151673"/>
                  </a:moveTo>
                  <a:cubicBezTo>
                    <a:pt x="48190" y="148757"/>
                    <a:pt x="49651" y="147298"/>
                    <a:pt x="52571" y="147298"/>
                  </a:cubicBezTo>
                  <a:lnTo>
                    <a:pt x="148952" y="147298"/>
                  </a:lnTo>
                  <a:cubicBezTo>
                    <a:pt x="154794" y="147298"/>
                    <a:pt x="159175" y="142923"/>
                    <a:pt x="159175" y="137089"/>
                  </a:cubicBezTo>
                  <a:lnTo>
                    <a:pt x="159175" y="129797"/>
                  </a:lnTo>
                  <a:cubicBezTo>
                    <a:pt x="159175" y="123964"/>
                    <a:pt x="154794" y="119589"/>
                    <a:pt x="148952" y="119589"/>
                  </a:cubicBezTo>
                  <a:lnTo>
                    <a:pt x="52571" y="119589"/>
                  </a:lnTo>
                  <a:cubicBezTo>
                    <a:pt x="49651" y="119589"/>
                    <a:pt x="48190" y="116672"/>
                    <a:pt x="48190" y="113755"/>
                  </a:cubicBezTo>
                  <a:cubicBezTo>
                    <a:pt x="49651" y="83129"/>
                    <a:pt x="62794" y="55419"/>
                    <a:pt x="83238" y="35002"/>
                  </a:cubicBezTo>
                  <a:cubicBezTo>
                    <a:pt x="105143" y="13126"/>
                    <a:pt x="134349" y="0"/>
                    <a:pt x="167936" y="0"/>
                  </a:cubicBezTo>
                  <a:cubicBezTo>
                    <a:pt x="232190" y="0"/>
                    <a:pt x="284762" y="51044"/>
                    <a:pt x="287682" y="113755"/>
                  </a:cubicBezTo>
                  <a:cubicBezTo>
                    <a:pt x="287682" y="116672"/>
                    <a:pt x="286222" y="119589"/>
                    <a:pt x="283301" y="119589"/>
                  </a:cubicBezTo>
                  <a:lnTo>
                    <a:pt x="240952" y="119589"/>
                  </a:lnTo>
                  <a:cubicBezTo>
                    <a:pt x="235111" y="119589"/>
                    <a:pt x="230730" y="123964"/>
                    <a:pt x="230730" y="129797"/>
                  </a:cubicBezTo>
                  <a:lnTo>
                    <a:pt x="230730" y="137089"/>
                  </a:lnTo>
                  <a:cubicBezTo>
                    <a:pt x="230730" y="142923"/>
                    <a:pt x="235111" y="147298"/>
                    <a:pt x="240952" y="147298"/>
                  </a:cubicBezTo>
                  <a:lnTo>
                    <a:pt x="283301" y="147298"/>
                  </a:lnTo>
                  <a:cubicBezTo>
                    <a:pt x="286222" y="147298"/>
                    <a:pt x="287682" y="150215"/>
                    <a:pt x="287682" y="151673"/>
                  </a:cubicBezTo>
                  <a:lnTo>
                    <a:pt x="287682" y="169174"/>
                  </a:lnTo>
                  <a:cubicBezTo>
                    <a:pt x="287682" y="172091"/>
                    <a:pt x="284762" y="173549"/>
                    <a:pt x="283301" y="173549"/>
                  </a:cubicBezTo>
                  <a:lnTo>
                    <a:pt x="240952" y="173549"/>
                  </a:lnTo>
                  <a:cubicBezTo>
                    <a:pt x="235111" y="173549"/>
                    <a:pt x="230730" y="177925"/>
                    <a:pt x="230730" y="183758"/>
                  </a:cubicBezTo>
                  <a:lnTo>
                    <a:pt x="230730" y="191050"/>
                  </a:lnTo>
                  <a:cubicBezTo>
                    <a:pt x="230730" y="196884"/>
                    <a:pt x="235111" y="201259"/>
                    <a:pt x="240952" y="201259"/>
                  </a:cubicBezTo>
                  <a:lnTo>
                    <a:pt x="283301" y="201259"/>
                  </a:lnTo>
                  <a:cubicBezTo>
                    <a:pt x="286222" y="201259"/>
                    <a:pt x="287682" y="204176"/>
                    <a:pt x="287682" y="205634"/>
                  </a:cubicBezTo>
                  <a:lnTo>
                    <a:pt x="287682" y="223135"/>
                  </a:lnTo>
                  <a:cubicBezTo>
                    <a:pt x="287682" y="226052"/>
                    <a:pt x="284762" y="227510"/>
                    <a:pt x="283301" y="227510"/>
                  </a:cubicBezTo>
                  <a:lnTo>
                    <a:pt x="240952" y="227510"/>
                  </a:lnTo>
                  <a:cubicBezTo>
                    <a:pt x="235111" y="227510"/>
                    <a:pt x="230730" y="231885"/>
                    <a:pt x="230730" y="237719"/>
                  </a:cubicBezTo>
                  <a:lnTo>
                    <a:pt x="230730" y="245011"/>
                  </a:lnTo>
                  <a:cubicBezTo>
                    <a:pt x="230730" y="250845"/>
                    <a:pt x="235111" y="255220"/>
                    <a:pt x="240952" y="255220"/>
                  </a:cubicBezTo>
                  <a:lnTo>
                    <a:pt x="283301" y="255220"/>
                  </a:lnTo>
                  <a:cubicBezTo>
                    <a:pt x="286222" y="255220"/>
                    <a:pt x="287682" y="258137"/>
                    <a:pt x="287682" y="261053"/>
                  </a:cubicBezTo>
                  <a:cubicBezTo>
                    <a:pt x="284762" y="325223"/>
                    <a:pt x="232190" y="374809"/>
                    <a:pt x="167936" y="374809"/>
                  </a:cubicBezTo>
                  <a:cubicBezTo>
                    <a:pt x="103682" y="374809"/>
                    <a:pt x="51111" y="323765"/>
                    <a:pt x="48190" y="261053"/>
                  </a:cubicBezTo>
                  <a:cubicBezTo>
                    <a:pt x="48190" y="258137"/>
                    <a:pt x="49651" y="255220"/>
                    <a:pt x="52571" y="255220"/>
                  </a:cubicBezTo>
                  <a:lnTo>
                    <a:pt x="148952" y="255220"/>
                  </a:lnTo>
                  <a:cubicBezTo>
                    <a:pt x="154794" y="255220"/>
                    <a:pt x="159175" y="250845"/>
                    <a:pt x="159175" y="245011"/>
                  </a:cubicBezTo>
                  <a:lnTo>
                    <a:pt x="159175" y="239177"/>
                  </a:lnTo>
                  <a:cubicBezTo>
                    <a:pt x="159175" y="233344"/>
                    <a:pt x="154794" y="228969"/>
                    <a:pt x="148952" y="228969"/>
                  </a:cubicBezTo>
                  <a:lnTo>
                    <a:pt x="52571" y="228969"/>
                  </a:lnTo>
                  <a:cubicBezTo>
                    <a:pt x="49651" y="228969"/>
                    <a:pt x="48190" y="227510"/>
                    <a:pt x="48190" y="224593"/>
                  </a:cubicBezTo>
                  <a:lnTo>
                    <a:pt x="48190" y="207093"/>
                  </a:lnTo>
                  <a:cubicBezTo>
                    <a:pt x="48190" y="204176"/>
                    <a:pt x="49651" y="202717"/>
                    <a:pt x="52571" y="202717"/>
                  </a:cubicBezTo>
                  <a:lnTo>
                    <a:pt x="148952" y="202717"/>
                  </a:lnTo>
                  <a:cubicBezTo>
                    <a:pt x="154794" y="202717"/>
                    <a:pt x="159175" y="198342"/>
                    <a:pt x="159175" y="192509"/>
                  </a:cubicBezTo>
                  <a:lnTo>
                    <a:pt x="159175" y="185217"/>
                  </a:lnTo>
                  <a:cubicBezTo>
                    <a:pt x="159175" y="179383"/>
                    <a:pt x="154794" y="175008"/>
                    <a:pt x="148952" y="175008"/>
                  </a:cubicBezTo>
                  <a:lnTo>
                    <a:pt x="52571" y="175008"/>
                  </a:lnTo>
                  <a:cubicBezTo>
                    <a:pt x="49651" y="175008"/>
                    <a:pt x="48190" y="173549"/>
                    <a:pt x="48190" y="170633"/>
                  </a:cubicBezTo>
                  <a:lnTo>
                    <a:pt x="48190" y="151673"/>
                  </a:lnTo>
                  <a:close/>
                </a:path>
              </a:pathLst>
            </a:custGeom>
            <a:solidFill>
              <a:schemeClr val="bg1"/>
            </a:solidFill>
            <a:ln w="19050" cap="flat">
              <a:solidFill>
                <a:schemeClr val="bg1"/>
              </a:solid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A9626AE7-B12E-B089-DE2A-9F91DE05CA0F}"/>
                </a:ext>
              </a:extLst>
            </p:cNvPr>
            <p:cNvSpPr/>
            <p:nvPr/>
          </p:nvSpPr>
          <p:spPr>
            <a:xfrm>
              <a:off x="5668462" y="4898293"/>
              <a:ext cx="125586" cy="27709"/>
            </a:xfrm>
            <a:custGeom>
              <a:avLst/>
              <a:gdLst>
                <a:gd name="connsiteX0" fmla="*/ 8762 w 125586"/>
                <a:gd name="connsiteY0" fmla="*/ 27710 h 27709"/>
                <a:gd name="connsiteX1" fmla="*/ 116825 w 125586"/>
                <a:gd name="connsiteY1" fmla="*/ 27710 h 27709"/>
                <a:gd name="connsiteX2" fmla="*/ 125587 w 125586"/>
                <a:gd name="connsiteY2" fmla="*/ 18959 h 27709"/>
                <a:gd name="connsiteX3" fmla="*/ 125587 w 125586"/>
                <a:gd name="connsiteY3" fmla="*/ 8750 h 27709"/>
                <a:gd name="connsiteX4" fmla="*/ 116825 w 125586"/>
                <a:gd name="connsiteY4" fmla="*/ 0 h 27709"/>
                <a:gd name="connsiteX5" fmla="*/ 8762 w 125586"/>
                <a:gd name="connsiteY5" fmla="*/ 0 h 27709"/>
                <a:gd name="connsiteX6" fmla="*/ 0 w 125586"/>
                <a:gd name="connsiteY6" fmla="*/ 8750 h 27709"/>
                <a:gd name="connsiteX7" fmla="*/ 0 w 125586"/>
                <a:gd name="connsiteY7" fmla="*/ 18959 h 27709"/>
                <a:gd name="connsiteX8" fmla="*/ 8762 w 125586"/>
                <a:gd name="connsiteY8" fmla="*/ 27710 h 2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86" h="27709">
                  <a:moveTo>
                    <a:pt x="8762" y="27710"/>
                  </a:moveTo>
                  <a:lnTo>
                    <a:pt x="116825" y="27710"/>
                  </a:lnTo>
                  <a:cubicBezTo>
                    <a:pt x="121206" y="27710"/>
                    <a:pt x="125587" y="23334"/>
                    <a:pt x="125587" y="18959"/>
                  </a:cubicBezTo>
                  <a:lnTo>
                    <a:pt x="125587" y="8750"/>
                  </a:lnTo>
                  <a:cubicBezTo>
                    <a:pt x="125587" y="4375"/>
                    <a:pt x="121206" y="0"/>
                    <a:pt x="116825" y="0"/>
                  </a:cubicBezTo>
                  <a:lnTo>
                    <a:pt x="8762" y="0"/>
                  </a:lnTo>
                  <a:cubicBezTo>
                    <a:pt x="4381" y="0"/>
                    <a:pt x="0" y="4375"/>
                    <a:pt x="0" y="8750"/>
                  </a:cubicBezTo>
                  <a:lnTo>
                    <a:pt x="0" y="18959"/>
                  </a:lnTo>
                  <a:cubicBezTo>
                    <a:pt x="0" y="24793"/>
                    <a:pt x="4381" y="27710"/>
                    <a:pt x="8762" y="27710"/>
                  </a:cubicBezTo>
                  <a:close/>
                </a:path>
              </a:pathLst>
            </a:custGeom>
            <a:solidFill>
              <a:srgbClr val="88D1DA"/>
            </a:solidFill>
            <a:ln w="1459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B01DBA4A-D976-E18E-2315-79C198829DFA}"/>
                </a:ext>
              </a:extLst>
            </p:cNvPr>
            <p:cNvSpPr/>
            <p:nvPr/>
          </p:nvSpPr>
          <p:spPr>
            <a:xfrm>
              <a:off x="5667002" y="4953712"/>
              <a:ext cx="125587" cy="27709"/>
            </a:xfrm>
            <a:custGeom>
              <a:avLst/>
              <a:gdLst>
                <a:gd name="connsiteX0" fmla="*/ 8762 w 125587"/>
                <a:gd name="connsiteY0" fmla="*/ 27710 h 27709"/>
                <a:gd name="connsiteX1" fmla="*/ 116825 w 125587"/>
                <a:gd name="connsiteY1" fmla="*/ 27710 h 27709"/>
                <a:gd name="connsiteX2" fmla="*/ 125587 w 125587"/>
                <a:gd name="connsiteY2" fmla="*/ 18959 h 27709"/>
                <a:gd name="connsiteX3" fmla="*/ 125587 w 125587"/>
                <a:gd name="connsiteY3" fmla="*/ 8750 h 27709"/>
                <a:gd name="connsiteX4" fmla="*/ 116825 w 125587"/>
                <a:gd name="connsiteY4" fmla="*/ 0 h 27709"/>
                <a:gd name="connsiteX5" fmla="*/ 8762 w 125587"/>
                <a:gd name="connsiteY5" fmla="*/ 0 h 27709"/>
                <a:gd name="connsiteX6" fmla="*/ 0 w 125587"/>
                <a:gd name="connsiteY6" fmla="*/ 8750 h 27709"/>
                <a:gd name="connsiteX7" fmla="*/ 0 w 125587"/>
                <a:gd name="connsiteY7" fmla="*/ 18959 h 27709"/>
                <a:gd name="connsiteX8" fmla="*/ 8762 w 125587"/>
                <a:gd name="connsiteY8" fmla="*/ 27710 h 2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87" h="27709">
                  <a:moveTo>
                    <a:pt x="8762" y="27710"/>
                  </a:moveTo>
                  <a:lnTo>
                    <a:pt x="116825" y="27710"/>
                  </a:lnTo>
                  <a:cubicBezTo>
                    <a:pt x="121206" y="27710"/>
                    <a:pt x="125587" y="23334"/>
                    <a:pt x="125587" y="18959"/>
                  </a:cubicBezTo>
                  <a:lnTo>
                    <a:pt x="125587" y="8750"/>
                  </a:lnTo>
                  <a:cubicBezTo>
                    <a:pt x="125587" y="4375"/>
                    <a:pt x="121206" y="0"/>
                    <a:pt x="116825" y="0"/>
                  </a:cubicBezTo>
                  <a:lnTo>
                    <a:pt x="8762" y="0"/>
                  </a:lnTo>
                  <a:cubicBezTo>
                    <a:pt x="4381" y="0"/>
                    <a:pt x="0" y="4375"/>
                    <a:pt x="0" y="8750"/>
                  </a:cubicBezTo>
                  <a:lnTo>
                    <a:pt x="0" y="18959"/>
                  </a:lnTo>
                  <a:cubicBezTo>
                    <a:pt x="0" y="23334"/>
                    <a:pt x="4381" y="27710"/>
                    <a:pt x="8762" y="27710"/>
                  </a:cubicBezTo>
                  <a:close/>
                </a:path>
              </a:pathLst>
            </a:custGeom>
            <a:solidFill>
              <a:srgbClr val="88D1DA"/>
            </a:solidFill>
            <a:ln w="1459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98037948-169A-9D2F-721F-580219AB2C73}"/>
                </a:ext>
              </a:extLst>
            </p:cNvPr>
            <p:cNvSpPr/>
            <p:nvPr/>
          </p:nvSpPr>
          <p:spPr>
            <a:xfrm>
              <a:off x="5668179" y="5009131"/>
              <a:ext cx="125870" cy="27709"/>
            </a:xfrm>
            <a:custGeom>
              <a:avLst/>
              <a:gdLst>
                <a:gd name="connsiteX0" fmla="*/ 9045 w 125870"/>
                <a:gd name="connsiteY0" fmla="*/ 27710 h 27709"/>
                <a:gd name="connsiteX1" fmla="*/ 117108 w 125870"/>
                <a:gd name="connsiteY1" fmla="*/ 27710 h 27709"/>
                <a:gd name="connsiteX2" fmla="*/ 125870 w 125870"/>
                <a:gd name="connsiteY2" fmla="*/ 18959 h 27709"/>
                <a:gd name="connsiteX3" fmla="*/ 125870 w 125870"/>
                <a:gd name="connsiteY3" fmla="*/ 8750 h 27709"/>
                <a:gd name="connsiteX4" fmla="*/ 117108 w 125870"/>
                <a:gd name="connsiteY4" fmla="*/ 0 h 27709"/>
                <a:gd name="connsiteX5" fmla="*/ 9045 w 125870"/>
                <a:gd name="connsiteY5" fmla="*/ 0 h 27709"/>
                <a:gd name="connsiteX6" fmla="*/ 283 w 125870"/>
                <a:gd name="connsiteY6" fmla="*/ 8750 h 27709"/>
                <a:gd name="connsiteX7" fmla="*/ 283 w 125870"/>
                <a:gd name="connsiteY7" fmla="*/ 18959 h 27709"/>
                <a:gd name="connsiteX8" fmla="*/ 9045 w 125870"/>
                <a:gd name="connsiteY8" fmla="*/ 27710 h 2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870" h="27709">
                  <a:moveTo>
                    <a:pt x="9045" y="27710"/>
                  </a:moveTo>
                  <a:lnTo>
                    <a:pt x="117108" y="27710"/>
                  </a:lnTo>
                  <a:cubicBezTo>
                    <a:pt x="121489" y="27710"/>
                    <a:pt x="125870" y="23334"/>
                    <a:pt x="125870" y="18959"/>
                  </a:cubicBezTo>
                  <a:lnTo>
                    <a:pt x="125870" y="8750"/>
                  </a:lnTo>
                  <a:cubicBezTo>
                    <a:pt x="125870" y="4375"/>
                    <a:pt x="121489" y="0"/>
                    <a:pt x="117108" y="0"/>
                  </a:cubicBezTo>
                  <a:lnTo>
                    <a:pt x="9045" y="0"/>
                  </a:lnTo>
                  <a:cubicBezTo>
                    <a:pt x="4664" y="0"/>
                    <a:pt x="283" y="4375"/>
                    <a:pt x="283" y="8750"/>
                  </a:cubicBezTo>
                  <a:lnTo>
                    <a:pt x="283" y="18959"/>
                  </a:lnTo>
                  <a:cubicBezTo>
                    <a:pt x="-1177" y="23334"/>
                    <a:pt x="3204" y="27710"/>
                    <a:pt x="9045" y="27710"/>
                  </a:cubicBezTo>
                  <a:close/>
                </a:path>
              </a:pathLst>
            </a:custGeom>
            <a:solidFill>
              <a:srgbClr val="88D1DA"/>
            </a:solidFill>
            <a:ln w="14590" cap="flat">
              <a:noFill/>
              <a:prstDash val="solid"/>
              <a:miter/>
            </a:ln>
          </p:spPr>
          <p:txBody>
            <a:bodyPr rtlCol="0" anchor="ctr"/>
            <a:lstStyle/>
            <a:p>
              <a:endParaRPr lang="en-US"/>
            </a:p>
          </p:txBody>
        </p:sp>
      </p:grpSp>
      <p:sp>
        <p:nvSpPr>
          <p:cNvPr id="21" name="Text Placeholder 20">
            <a:extLst>
              <a:ext uri="{FF2B5EF4-FFF2-40B4-BE49-F238E27FC236}">
                <a16:creationId xmlns:a16="http://schemas.microsoft.com/office/drawing/2014/main" id="{E1749783-5251-58D0-30D7-1EB84BE1E19D}"/>
              </a:ext>
            </a:extLst>
          </p:cNvPr>
          <p:cNvSpPr>
            <a:spLocks noGrp="1"/>
          </p:cNvSpPr>
          <p:nvPr>
            <p:ph type="body" sz="quarter" idx="61"/>
          </p:nvPr>
        </p:nvSpPr>
        <p:spPr>
          <a:xfrm>
            <a:off x="309158" y="524933"/>
            <a:ext cx="4821642" cy="2717800"/>
          </a:xfrm>
        </p:spPr>
        <p:txBody>
          <a:bodyPr/>
          <a:lstStyle/>
          <a:p>
            <a:endParaRPr lang="en-GB" dirty="0"/>
          </a:p>
          <a:p>
            <a:r>
              <a:rPr lang="en-GB" sz="4800" dirty="0"/>
              <a:t>Follow CommUnity</a:t>
            </a:r>
          </a:p>
          <a:p>
            <a:endParaRPr lang="en-US" dirty="0"/>
          </a:p>
        </p:txBody>
      </p:sp>
    </p:spTree>
    <p:extLst>
      <p:ext uri="{BB962C8B-B14F-4D97-AF65-F5344CB8AC3E}">
        <p14:creationId xmlns:p14="http://schemas.microsoft.com/office/powerpoint/2010/main" val="10529781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DD23D-4782-F0CD-677D-92E9896773D4}"/>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7455EB24-5335-412A-0371-938FBE94411B}"/>
              </a:ext>
            </a:extLst>
          </p:cNvPr>
          <p:cNvSpPr>
            <a:spLocks noGrp="1"/>
          </p:cNvSpPr>
          <p:nvPr>
            <p:ph type="body" sz="quarter" idx="30"/>
          </p:nvPr>
        </p:nvSpPr>
        <p:spPr>
          <a:xfrm>
            <a:off x="237283" y="4611754"/>
            <a:ext cx="4796730" cy="546894"/>
          </a:xfrm>
        </p:spPr>
        <p:txBody>
          <a:bodyPr/>
          <a:lstStyle/>
          <a:p>
            <a:pPr algn="ctr"/>
            <a:r>
              <a:rPr lang="en-GB" dirty="0"/>
              <a:t>PROJECT PARTNERS</a:t>
            </a:r>
            <a:endParaRPr lang="en-US" dirty="0"/>
          </a:p>
          <a:p>
            <a:pPr algn="ctr"/>
            <a:endParaRPr lang="en-US" dirty="0"/>
          </a:p>
        </p:txBody>
      </p:sp>
      <p:pic>
        <p:nvPicPr>
          <p:cNvPr id="16" name="Picture Placeholder 15">
            <a:extLst>
              <a:ext uri="{FF2B5EF4-FFF2-40B4-BE49-F238E27FC236}">
                <a16:creationId xmlns:a16="http://schemas.microsoft.com/office/drawing/2014/main" id="{3A11569B-E5AA-1CA3-9BB2-FA990E175C8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856" b="2856"/>
          <a:stretch>
            <a:fillRect/>
          </a:stretch>
        </p:blipFill>
        <p:spPr/>
      </p:pic>
      <p:grpSp>
        <p:nvGrpSpPr>
          <p:cNvPr id="18" name="Graphic 2">
            <a:extLst>
              <a:ext uri="{FF2B5EF4-FFF2-40B4-BE49-F238E27FC236}">
                <a16:creationId xmlns:a16="http://schemas.microsoft.com/office/drawing/2014/main" id="{22C2430E-2354-8D4E-A789-1E1DDC34551F}"/>
              </a:ext>
            </a:extLst>
          </p:cNvPr>
          <p:cNvGrpSpPr/>
          <p:nvPr/>
        </p:nvGrpSpPr>
        <p:grpSpPr>
          <a:xfrm flipH="1">
            <a:off x="5803721" y="8494898"/>
            <a:ext cx="1552009" cy="2304743"/>
            <a:chOff x="5633414" y="4778704"/>
            <a:chExt cx="335872" cy="498772"/>
          </a:xfrm>
        </p:grpSpPr>
        <p:sp>
          <p:nvSpPr>
            <p:cNvPr id="19" name="Freeform 18">
              <a:extLst>
                <a:ext uri="{FF2B5EF4-FFF2-40B4-BE49-F238E27FC236}">
                  <a16:creationId xmlns:a16="http://schemas.microsoft.com/office/drawing/2014/main" id="{55173BD1-C53E-2A9D-ADCE-42284046D392}"/>
                </a:ext>
              </a:extLst>
            </p:cNvPr>
            <p:cNvSpPr/>
            <p:nvPr/>
          </p:nvSpPr>
          <p:spPr>
            <a:xfrm>
              <a:off x="5633414" y="4778704"/>
              <a:ext cx="335872" cy="498772"/>
            </a:xfrm>
            <a:custGeom>
              <a:avLst/>
              <a:gdLst>
                <a:gd name="connsiteX0" fmla="*/ 156254 w 335872"/>
                <a:gd name="connsiteY0" fmla="*/ 427311 h 498772"/>
                <a:gd name="connsiteX1" fmla="*/ 151873 w 335872"/>
                <a:gd name="connsiteY1" fmla="*/ 422936 h 498772"/>
                <a:gd name="connsiteX2" fmla="*/ 0 w 335872"/>
                <a:gd name="connsiteY2" fmla="*/ 256678 h 498772"/>
                <a:gd name="connsiteX3" fmla="*/ 13143 w 335872"/>
                <a:gd name="connsiteY3" fmla="*/ 245011 h 498772"/>
                <a:gd name="connsiteX4" fmla="*/ 23365 w 335872"/>
                <a:gd name="connsiteY4" fmla="*/ 256678 h 498772"/>
                <a:gd name="connsiteX5" fmla="*/ 167936 w 335872"/>
                <a:gd name="connsiteY5" fmla="*/ 399601 h 498772"/>
                <a:gd name="connsiteX6" fmla="*/ 312508 w 335872"/>
                <a:gd name="connsiteY6" fmla="*/ 256678 h 498772"/>
                <a:gd name="connsiteX7" fmla="*/ 322730 w 335872"/>
                <a:gd name="connsiteY7" fmla="*/ 245011 h 498772"/>
                <a:gd name="connsiteX8" fmla="*/ 335873 w 335872"/>
                <a:gd name="connsiteY8" fmla="*/ 256678 h 498772"/>
                <a:gd name="connsiteX9" fmla="*/ 184000 w 335872"/>
                <a:gd name="connsiteY9" fmla="*/ 422936 h 498772"/>
                <a:gd name="connsiteX10" fmla="*/ 179619 w 335872"/>
                <a:gd name="connsiteY10" fmla="*/ 427311 h 498772"/>
                <a:gd name="connsiteX11" fmla="*/ 179619 w 335872"/>
                <a:gd name="connsiteY11" fmla="*/ 498773 h 498772"/>
                <a:gd name="connsiteX12" fmla="*/ 156254 w 335872"/>
                <a:gd name="connsiteY12" fmla="*/ 498773 h 498772"/>
                <a:gd name="connsiteX13" fmla="*/ 156254 w 335872"/>
                <a:gd name="connsiteY13" fmla="*/ 427311 h 498772"/>
                <a:gd name="connsiteX14" fmla="*/ 48190 w 335872"/>
                <a:gd name="connsiteY14" fmla="*/ 151673 h 498772"/>
                <a:gd name="connsiteX15" fmla="*/ 52571 w 335872"/>
                <a:gd name="connsiteY15" fmla="*/ 147298 h 498772"/>
                <a:gd name="connsiteX16" fmla="*/ 148952 w 335872"/>
                <a:gd name="connsiteY16" fmla="*/ 147298 h 498772"/>
                <a:gd name="connsiteX17" fmla="*/ 159175 w 335872"/>
                <a:gd name="connsiteY17" fmla="*/ 137089 h 498772"/>
                <a:gd name="connsiteX18" fmla="*/ 159175 w 335872"/>
                <a:gd name="connsiteY18" fmla="*/ 129797 h 498772"/>
                <a:gd name="connsiteX19" fmla="*/ 148952 w 335872"/>
                <a:gd name="connsiteY19" fmla="*/ 119589 h 498772"/>
                <a:gd name="connsiteX20" fmla="*/ 52571 w 335872"/>
                <a:gd name="connsiteY20" fmla="*/ 119589 h 498772"/>
                <a:gd name="connsiteX21" fmla="*/ 48190 w 335872"/>
                <a:gd name="connsiteY21" fmla="*/ 113755 h 498772"/>
                <a:gd name="connsiteX22" fmla="*/ 83238 w 335872"/>
                <a:gd name="connsiteY22" fmla="*/ 35002 h 498772"/>
                <a:gd name="connsiteX23" fmla="*/ 167936 w 335872"/>
                <a:gd name="connsiteY23" fmla="*/ 0 h 498772"/>
                <a:gd name="connsiteX24" fmla="*/ 287682 w 335872"/>
                <a:gd name="connsiteY24" fmla="*/ 113755 h 498772"/>
                <a:gd name="connsiteX25" fmla="*/ 283301 w 335872"/>
                <a:gd name="connsiteY25" fmla="*/ 119589 h 498772"/>
                <a:gd name="connsiteX26" fmla="*/ 240952 w 335872"/>
                <a:gd name="connsiteY26" fmla="*/ 119589 h 498772"/>
                <a:gd name="connsiteX27" fmla="*/ 230730 w 335872"/>
                <a:gd name="connsiteY27" fmla="*/ 129797 h 498772"/>
                <a:gd name="connsiteX28" fmla="*/ 230730 w 335872"/>
                <a:gd name="connsiteY28" fmla="*/ 137089 h 498772"/>
                <a:gd name="connsiteX29" fmla="*/ 240952 w 335872"/>
                <a:gd name="connsiteY29" fmla="*/ 147298 h 498772"/>
                <a:gd name="connsiteX30" fmla="*/ 283301 w 335872"/>
                <a:gd name="connsiteY30" fmla="*/ 147298 h 498772"/>
                <a:gd name="connsiteX31" fmla="*/ 287682 w 335872"/>
                <a:gd name="connsiteY31" fmla="*/ 151673 h 498772"/>
                <a:gd name="connsiteX32" fmla="*/ 287682 w 335872"/>
                <a:gd name="connsiteY32" fmla="*/ 169174 h 498772"/>
                <a:gd name="connsiteX33" fmla="*/ 283301 w 335872"/>
                <a:gd name="connsiteY33" fmla="*/ 173549 h 498772"/>
                <a:gd name="connsiteX34" fmla="*/ 240952 w 335872"/>
                <a:gd name="connsiteY34" fmla="*/ 173549 h 498772"/>
                <a:gd name="connsiteX35" fmla="*/ 230730 w 335872"/>
                <a:gd name="connsiteY35" fmla="*/ 183758 h 498772"/>
                <a:gd name="connsiteX36" fmla="*/ 230730 w 335872"/>
                <a:gd name="connsiteY36" fmla="*/ 191050 h 498772"/>
                <a:gd name="connsiteX37" fmla="*/ 240952 w 335872"/>
                <a:gd name="connsiteY37" fmla="*/ 201259 h 498772"/>
                <a:gd name="connsiteX38" fmla="*/ 283301 w 335872"/>
                <a:gd name="connsiteY38" fmla="*/ 201259 h 498772"/>
                <a:gd name="connsiteX39" fmla="*/ 287682 w 335872"/>
                <a:gd name="connsiteY39" fmla="*/ 205634 h 498772"/>
                <a:gd name="connsiteX40" fmla="*/ 287682 w 335872"/>
                <a:gd name="connsiteY40" fmla="*/ 223135 h 498772"/>
                <a:gd name="connsiteX41" fmla="*/ 283301 w 335872"/>
                <a:gd name="connsiteY41" fmla="*/ 227510 h 498772"/>
                <a:gd name="connsiteX42" fmla="*/ 240952 w 335872"/>
                <a:gd name="connsiteY42" fmla="*/ 227510 h 498772"/>
                <a:gd name="connsiteX43" fmla="*/ 230730 w 335872"/>
                <a:gd name="connsiteY43" fmla="*/ 237719 h 498772"/>
                <a:gd name="connsiteX44" fmla="*/ 230730 w 335872"/>
                <a:gd name="connsiteY44" fmla="*/ 245011 h 498772"/>
                <a:gd name="connsiteX45" fmla="*/ 240952 w 335872"/>
                <a:gd name="connsiteY45" fmla="*/ 255220 h 498772"/>
                <a:gd name="connsiteX46" fmla="*/ 283301 w 335872"/>
                <a:gd name="connsiteY46" fmla="*/ 255220 h 498772"/>
                <a:gd name="connsiteX47" fmla="*/ 287682 w 335872"/>
                <a:gd name="connsiteY47" fmla="*/ 261053 h 498772"/>
                <a:gd name="connsiteX48" fmla="*/ 167936 w 335872"/>
                <a:gd name="connsiteY48" fmla="*/ 374809 h 498772"/>
                <a:gd name="connsiteX49" fmla="*/ 48190 w 335872"/>
                <a:gd name="connsiteY49" fmla="*/ 261053 h 498772"/>
                <a:gd name="connsiteX50" fmla="*/ 52571 w 335872"/>
                <a:gd name="connsiteY50" fmla="*/ 255220 h 498772"/>
                <a:gd name="connsiteX51" fmla="*/ 148952 w 335872"/>
                <a:gd name="connsiteY51" fmla="*/ 255220 h 498772"/>
                <a:gd name="connsiteX52" fmla="*/ 159175 w 335872"/>
                <a:gd name="connsiteY52" fmla="*/ 245011 h 498772"/>
                <a:gd name="connsiteX53" fmla="*/ 159175 w 335872"/>
                <a:gd name="connsiteY53" fmla="*/ 239177 h 498772"/>
                <a:gd name="connsiteX54" fmla="*/ 148952 w 335872"/>
                <a:gd name="connsiteY54" fmla="*/ 228969 h 498772"/>
                <a:gd name="connsiteX55" fmla="*/ 52571 w 335872"/>
                <a:gd name="connsiteY55" fmla="*/ 228969 h 498772"/>
                <a:gd name="connsiteX56" fmla="*/ 48190 w 335872"/>
                <a:gd name="connsiteY56" fmla="*/ 224593 h 498772"/>
                <a:gd name="connsiteX57" fmla="*/ 48190 w 335872"/>
                <a:gd name="connsiteY57" fmla="*/ 207093 h 498772"/>
                <a:gd name="connsiteX58" fmla="*/ 52571 w 335872"/>
                <a:gd name="connsiteY58" fmla="*/ 202717 h 498772"/>
                <a:gd name="connsiteX59" fmla="*/ 148952 w 335872"/>
                <a:gd name="connsiteY59" fmla="*/ 202717 h 498772"/>
                <a:gd name="connsiteX60" fmla="*/ 159175 w 335872"/>
                <a:gd name="connsiteY60" fmla="*/ 192509 h 498772"/>
                <a:gd name="connsiteX61" fmla="*/ 159175 w 335872"/>
                <a:gd name="connsiteY61" fmla="*/ 185217 h 498772"/>
                <a:gd name="connsiteX62" fmla="*/ 148952 w 335872"/>
                <a:gd name="connsiteY62" fmla="*/ 175008 h 498772"/>
                <a:gd name="connsiteX63" fmla="*/ 52571 w 335872"/>
                <a:gd name="connsiteY63" fmla="*/ 175008 h 498772"/>
                <a:gd name="connsiteX64" fmla="*/ 48190 w 335872"/>
                <a:gd name="connsiteY64" fmla="*/ 170633 h 498772"/>
                <a:gd name="connsiteX65" fmla="*/ 48190 w 335872"/>
                <a:gd name="connsiteY65" fmla="*/ 151673 h 49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35872" h="498772">
                  <a:moveTo>
                    <a:pt x="156254" y="427311"/>
                  </a:moveTo>
                  <a:cubicBezTo>
                    <a:pt x="156254" y="425853"/>
                    <a:pt x="154794" y="422936"/>
                    <a:pt x="151873" y="422936"/>
                  </a:cubicBezTo>
                  <a:cubicBezTo>
                    <a:pt x="67175" y="415644"/>
                    <a:pt x="0" y="344182"/>
                    <a:pt x="0" y="256678"/>
                  </a:cubicBezTo>
                  <a:cubicBezTo>
                    <a:pt x="0" y="249386"/>
                    <a:pt x="5841" y="245011"/>
                    <a:pt x="13143" y="245011"/>
                  </a:cubicBezTo>
                  <a:cubicBezTo>
                    <a:pt x="18984" y="245011"/>
                    <a:pt x="23365" y="250845"/>
                    <a:pt x="23365" y="256678"/>
                  </a:cubicBezTo>
                  <a:cubicBezTo>
                    <a:pt x="23365" y="335432"/>
                    <a:pt x="87619" y="399601"/>
                    <a:pt x="167936" y="399601"/>
                  </a:cubicBezTo>
                  <a:cubicBezTo>
                    <a:pt x="248254" y="399601"/>
                    <a:pt x="312508" y="335432"/>
                    <a:pt x="312508" y="256678"/>
                  </a:cubicBezTo>
                  <a:cubicBezTo>
                    <a:pt x="312508" y="250845"/>
                    <a:pt x="316888" y="245011"/>
                    <a:pt x="322730" y="245011"/>
                  </a:cubicBezTo>
                  <a:cubicBezTo>
                    <a:pt x="330031" y="245011"/>
                    <a:pt x="335873" y="249386"/>
                    <a:pt x="335873" y="256678"/>
                  </a:cubicBezTo>
                  <a:cubicBezTo>
                    <a:pt x="335873" y="344182"/>
                    <a:pt x="268698" y="415644"/>
                    <a:pt x="184000" y="422936"/>
                  </a:cubicBezTo>
                  <a:cubicBezTo>
                    <a:pt x="182539" y="422936"/>
                    <a:pt x="179619" y="424394"/>
                    <a:pt x="179619" y="427311"/>
                  </a:cubicBezTo>
                  <a:lnTo>
                    <a:pt x="179619" y="498773"/>
                  </a:lnTo>
                  <a:lnTo>
                    <a:pt x="156254" y="498773"/>
                  </a:lnTo>
                  <a:lnTo>
                    <a:pt x="156254" y="427311"/>
                  </a:lnTo>
                  <a:moveTo>
                    <a:pt x="48190" y="151673"/>
                  </a:moveTo>
                  <a:cubicBezTo>
                    <a:pt x="48190" y="148757"/>
                    <a:pt x="49651" y="147298"/>
                    <a:pt x="52571" y="147298"/>
                  </a:cubicBezTo>
                  <a:lnTo>
                    <a:pt x="148952" y="147298"/>
                  </a:lnTo>
                  <a:cubicBezTo>
                    <a:pt x="154794" y="147298"/>
                    <a:pt x="159175" y="142923"/>
                    <a:pt x="159175" y="137089"/>
                  </a:cubicBezTo>
                  <a:lnTo>
                    <a:pt x="159175" y="129797"/>
                  </a:lnTo>
                  <a:cubicBezTo>
                    <a:pt x="159175" y="123964"/>
                    <a:pt x="154794" y="119589"/>
                    <a:pt x="148952" y="119589"/>
                  </a:cubicBezTo>
                  <a:lnTo>
                    <a:pt x="52571" y="119589"/>
                  </a:lnTo>
                  <a:cubicBezTo>
                    <a:pt x="49651" y="119589"/>
                    <a:pt x="48190" y="116672"/>
                    <a:pt x="48190" y="113755"/>
                  </a:cubicBezTo>
                  <a:cubicBezTo>
                    <a:pt x="49651" y="83129"/>
                    <a:pt x="62794" y="55419"/>
                    <a:pt x="83238" y="35002"/>
                  </a:cubicBezTo>
                  <a:cubicBezTo>
                    <a:pt x="105143" y="13126"/>
                    <a:pt x="134349" y="0"/>
                    <a:pt x="167936" y="0"/>
                  </a:cubicBezTo>
                  <a:cubicBezTo>
                    <a:pt x="232190" y="0"/>
                    <a:pt x="284762" y="51044"/>
                    <a:pt x="287682" y="113755"/>
                  </a:cubicBezTo>
                  <a:cubicBezTo>
                    <a:pt x="287682" y="116672"/>
                    <a:pt x="286222" y="119589"/>
                    <a:pt x="283301" y="119589"/>
                  </a:cubicBezTo>
                  <a:lnTo>
                    <a:pt x="240952" y="119589"/>
                  </a:lnTo>
                  <a:cubicBezTo>
                    <a:pt x="235111" y="119589"/>
                    <a:pt x="230730" y="123964"/>
                    <a:pt x="230730" y="129797"/>
                  </a:cubicBezTo>
                  <a:lnTo>
                    <a:pt x="230730" y="137089"/>
                  </a:lnTo>
                  <a:cubicBezTo>
                    <a:pt x="230730" y="142923"/>
                    <a:pt x="235111" y="147298"/>
                    <a:pt x="240952" y="147298"/>
                  </a:cubicBezTo>
                  <a:lnTo>
                    <a:pt x="283301" y="147298"/>
                  </a:lnTo>
                  <a:cubicBezTo>
                    <a:pt x="286222" y="147298"/>
                    <a:pt x="287682" y="150215"/>
                    <a:pt x="287682" y="151673"/>
                  </a:cubicBezTo>
                  <a:lnTo>
                    <a:pt x="287682" y="169174"/>
                  </a:lnTo>
                  <a:cubicBezTo>
                    <a:pt x="287682" y="172091"/>
                    <a:pt x="284762" y="173549"/>
                    <a:pt x="283301" y="173549"/>
                  </a:cubicBezTo>
                  <a:lnTo>
                    <a:pt x="240952" y="173549"/>
                  </a:lnTo>
                  <a:cubicBezTo>
                    <a:pt x="235111" y="173549"/>
                    <a:pt x="230730" y="177925"/>
                    <a:pt x="230730" y="183758"/>
                  </a:cubicBezTo>
                  <a:lnTo>
                    <a:pt x="230730" y="191050"/>
                  </a:lnTo>
                  <a:cubicBezTo>
                    <a:pt x="230730" y="196884"/>
                    <a:pt x="235111" y="201259"/>
                    <a:pt x="240952" y="201259"/>
                  </a:cubicBezTo>
                  <a:lnTo>
                    <a:pt x="283301" y="201259"/>
                  </a:lnTo>
                  <a:cubicBezTo>
                    <a:pt x="286222" y="201259"/>
                    <a:pt x="287682" y="204176"/>
                    <a:pt x="287682" y="205634"/>
                  </a:cubicBezTo>
                  <a:lnTo>
                    <a:pt x="287682" y="223135"/>
                  </a:lnTo>
                  <a:cubicBezTo>
                    <a:pt x="287682" y="226052"/>
                    <a:pt x="284762" y="227510"/>
                    <a:pt x="283301" y="227510"/>
                  </a:cubicBezTo>
                  <a:lnTo>
                    <a:pt x="240952" y="227510"/>
                  </a:lnTo>
                  <a:cubicBezTo>
                    <a:pt x="235111" y="227510"/>
                    <a:pt x="230730" y="231885"/>
                    <a:pt x="230730" y="237719"/>
                  </a:cubicBezTo>
                  <a:lnTo>
                    <a:pt x="230730" y="245011"/>
                  </a:lnTo>
                  <a:cubicBezTo>
                    <a:pt x="230730" y="250845"/>
                    <a:pt x="235111" y="255220"/>
                    <a:pt x="240952" y="255220"/>
                  </a:cubicBezTo>
                  <a:lnTo>
                    <a:pt x="283301" y="255220"/>
                  </a:lnTo>
                  <a:cubicBezTo>
                    <a:pt x="286222" y="255220"/>
                    <a:pt x="287682" y="258137"/>
                    <a:pt x="287682" y="261053"/>
                  </a:cubicBezTo>
                  <a:cubicBezTo>
                    <a:pt x="284762" y="325223"/>
                    <a:pt x="232190" y="374809"/>
                    <a:pt x="167936" y="374809"/>
                  </a:cubicBezTo>
                  <a:cubicBezTo>
                    <a:pt x="103682" y="374809"/>
                    <a:pt x="51111" y="323765"/>
                    <a:pt x="48190" y="261053"/>
                  </a:cubicBezTo>
                  <a:cubicBezTo>
                    <a:pt x="48190" y="258137"/>
                    <a:pt x="49651" y="255220"/>
                    <a:pt x="52571" y="255220"/>
                  </a:cubicBezTo>
                  <a:lnTo>
                    <a:pt x="148952" y="255220"/>
                  </a:lnTo>
                  <a:cubicBezTo>
                    <a:pt x="154794" y="255220"/>
                    <a:pt x="159175" y="250845"/>
                    <a:pt x="159175" y="245011"/>
                  </a:cubicBezTo>
                  <a:lnTo>
                    <a:pt x="159175" y="239177"/>
                  </a:lnTo>
                  <a:cubicBezTo>
                    <a:pt x="159175" y="233344"/>
                    <a:pt x="154794" y="228969"/>
                    <a:pt x="148952" y="228969"/>
                  </a:cubicBezTo>
                  <a:lnTo>
                    <a:pt x="52571" y="228969"/>
                  </a:lnTo>
                  <a:cubicBezTo>
                    <a:pt x="49651" y="228969"/>
                    <a:pt x="48190" y="227510"/>
                    <a:pt x="48190" y="224593"/>
                  </a:cubicBezTo>
                  <a:lnTo>
                    <a:pt x="48190" y="207093"/>
                  </a:lnTo>
                  <a:cubicBezTo>
                    <a:pt x="48190" y="204176"/>
                    <a:pt x="49651" y="202717"/>
                    <a:pt x="52571" y="202717"/>
                  </a:cubicBezTo>
                  <a:lnTo>
                    <a:pt x="148952" y="202717"/>
                  </a:lnTo>
                  <a:cubicBezTo>
                    <a:pt x="154794" y="202717"/>
                    <a:pt x="159175" y="198342"/>
                    <a:pt x="159175" y="192509"/>
                  </a:cubicBezTo>
                  <a:lnTo>
                    <a:pt x="159175" y="185217"/>
                  </a:lnTo>
                  <a:cubicBezTo>
                    <a:pt x="159175" y="179383"/>
                    <a:pt x="154794" y="175008"/>
                    <a:pt x="148952" y="175008"/>
                  </a:cubicBezTo>
                  <a:lnTo>
                    <a:pt x="52571" y="175008"/>
                  </a:lnTo>
                  <a:cubicBezTo>
                    <a:pt x="49651" y="175008"/>
                    <a:pt x="48190" y="173549"/>
                    <a:pt x="48190" y="170633"/>
                  </a:cubicBezTo>
                  <a:lnTo>
                    <a:pt x="48190" y="151673"/>
                  </a:lnTo>
                  <a:close/>
                </a:path>
              </a:pathLst>
            </a:custGeom>
            <a:noFill/>
            <a:ln w="19050" cap="flat">
              <a:solidFill>
                <a:schemeClr val="bg1"/>
              </a:solid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A4A5B372-526A-34A4-CD97-DBAD30DBB36D}"/>
                </a:ext>
              </a:extLst>
            </p:cNvPr>
            <p:cNvSpPr/>
            <p:nvPr/>
          </p:nvSpPr>
          <p:spPr>
            <a:xfrm>
              <a:off x="5668462" y="4898293"/>
              <a:ext cx="125586" cy="27709"/>
            </a:xfrm>
            <a:custGeom>
              <a:avLst/>
              <a:gdLst>
                <a:gd name="connsiteX0" fmla="*/ 8762 w 125586"/>
                <a:gd name="connsiteY0" fmla="*/ 27710 h 27709"/>
                <a:gd name="connsiteX1" fmla="*/ 116825 w 125586"/>
                <a:gd name="connsiteY1" fmla="*/ 27710 h 27709"/>
                <a:gd name="connsiteX2" fmla="*/ 125587 w 125586"/>
                <a:gd name="connsiteY2" fmla="*/ 18959 h 27709"/>
                <a:gd name="connsiteX3" fmla="*/ 125587 w 125586"/>
                <a:gd name="connsiteY3" fmla="*/ 8750 h 27709"/>
                <a:gd name="connsiteX4" fmla="*/ 116825 w 125586"/>
                <a:gd name="connsiteY4" fmla="*/ 0 h 27709"/>
                <a:gd name="connsiteX5" fmla="*/ 8762 w 125586"/>
                <a:gd name="connsiteY5" fmla="*/ 0 h 27709"/>
                <a:gd name="connsiteX6" fmla="*/ 0 w 125586"/>
                <a:gd name="connsiteY6" fmla="*/ 8750 h 27709"/>
                <a:gd name="connsiteX7" fmla="*/ 0 w 125586"/>
                <a:gd name="connsiteY7" fmla="*/ 18959 h 27709"/>
                <a:gd name="connsiteX8" fmla="*/ 8762 w 125586"/>
                <a:gd name="connsiteY8" fmla="*/ 27710 h 2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86" h="27709">
                  <a:moveTo>
                    <a:pt x="8762" y="27710"/>
                  </a:moveTo>
                  <a:lnTo>
                    <a:pt x="116825" y="27710"/>
                  </a:lnTo>
                  <a:cubicBezTo>
                    <a:pt x="121206" y="27710"/>
                    <a:pt x="125587" y="23334"/>
                    <a:pt x="125587" y="18959"/>
                  </a:cubicBezTo>
                  <a:lnTo>
                    <a:pt x="125587" y="8750"/>
                  </a:lnTo>
                  <a:cubicBezTo>
                    <a:pt x="125587" y="4375"/>
                    <a:pt x="121206" y="0"/>
                    <a:pt x="116825" y="0"/>
                  </a:cubicBezTo>
                  <a:lnTo>
                    <a:pt x="8762" y="0"/>
                  </a:lnTo>
                  <a:cubicBezTo>
                    <a:pt x="4381" y="0"/>
                    <a:pt x="0" y="4375"/>
                    <a:pt x="0" y="8750"/>
                  </a:cubicBezTo>
                  <a:lnTo>
                    <a:pt x="0" y="18959"/>
                  </a:lnTo>
                  <a:cubicBezTo>
                    <a:pt x="0" y="24793"/>
                    <a:pt x="4381" y="27710"/>
                    <a:pt x="8762" y="27710"/>
                  </a:cubicBezTo>
                  <a:close/>
                </a:path>
              </a:pathLst>
            </a:custGeom>
            <a:solidFill>
              <a:srgbClr val="88D1DA"/>
            </a:solidFill>
            <a:ln w="14590"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7CE37ACF-45F2-64FA-981A-8B66A7DFEB6F}"/>
                </a:ext>
              </a:extLst>
            </p:cNvPr>
            <p:cNvSpPr/>
            <p:nvPr/>
          </p:nvSpPr>
          <p:spPr>
            <a:xfrm>
              <a:off x="5667002" y="4953712"/>
              <a:ext cx="125587" cy="27709"/>
            </a:xfrm>
            <a:custGeom>
              <a:avLst/>
              <a:gdLst>
                <a:gd name="connsiteX0" fmla="*/ 8762 w 125587"/>
                <a:gd name="connsiteY0" fmla="*/ 27710 h 27709"/>
                <a:gd name="connsiteX1" fmla="*/ 116825 w 125587"/>
                <a:gd name="connsiteY1" fmla="*/ 27710 h 27709"/>
                <a:gd name="connsiteX2" fmla="*/ 125587 w 125587"/>
                <a:gd name="connsiteY2" fmla="*/ 18959 h 27709"/>
                <a:gd name="connsiteX3" fmla="*/ 125587 w 125587"/>
                <a:gd name="connsiteY3" fmla="*/ 8750 h 27709"/>
                <a:gd name="connsiteX4" fmla="*/ 116825 w 125587"/>
                <a:gd name="connsiteY4" fmla="*/ 0 h 27709"/>
                <a:gd name="connsiteX5" fmla="*/ 8762 w 125587"/>
                <a:gd name="connsiteY5" fmla="*/ 0 h 27709"/>
                <a:gd name="connsiteX6" fmla="*/ 0 w 125587"/>
                <a:gd name="connsiteY6" fmla="*/ 8750 h 27709"/>
                <a:gd name="connsiteX7" fmla="*/ 0 w 125587"/>
                <a:gd name="connsiteY7" fmla="*/ 18959 h 27709"/>
                <a:gd name="connsiteX8" fmla="*/ 8762 w 125587"/>
                <a:gd name="connsiteY8" fmla="*/ 27710 h 2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87" h="27709">
                  <a:moveTo>
                    <a:pt x="8762" y="27710"/>
                  </a:moveTo>
                  <a:lnTo>
                    <a:pt x="116825" y="27710"/>
                  </a:lnTo>
                  <a:cubicBezTo>
                    <a:pt x="121206" y="27710"/>
                    <a:pt x="125587" y="23334"/>
                    <a:pt x="125587" y="18959"/>
                  </a:cubicBezTo>
                  <a:lnTo>
                    <a:pt x="125587" y="8750"/>
                  </a:lnTo>
                  <a:cubicBezTo>
                    <a:pt x="125587" y="4375"/>
                    <a:pt x="121206" y="0"/>
                    <a:pt x="116825" y="0"/>
                  </a:cubicBezTo>
                  <a:lnTo>
                    <a:pt x="8762" y="0"/>
                  </a:lnTo>
                  <a:cubicBezTo>
                    <a:pt x="4381" y="0"/>
                    <a:pt x="0" y="4375"/>
                    <a:pt x="0" y="8750"/>
                  </a:cubicBezTo>
                  <a:lnTo>
                    <a:pt x="0" y="18959"/>
                  </a:lnTo>
                  <a:cubicBezTo>
                    <a:pt x="0" y="23334"/>
                    <a:pt x="4381" y="27710"/>
                    <a:pt x="8762" y="27710"/>
                  </a:cubicBezTo>
                  <a:close/>
                </a:path>
              </a:pathLst>
            </a:custGeom>
            <a:solidFill>
              <a:srgbClr val="88D1DA"/>
            </a:solidFill>
            <a:ln w="14590"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014D56E-D617-C3A9-CCF1-A5C6BD87D7C5}"/>
                </a:ext>
              </a:extLst>
            </p:cNvPr>
            <p:cNvSpPr/>
            <p:nvPr/>
          </p:nvSpPr>
          <p:spPr>
            <a:xfrm>
              <a:off x="5668179" y="5009131"/>
              <a:ext cx="125870" cy="27709"/>
            </a:xfrm>
            <a:custGeom>
              <a:avLst/>
              <a:gdLst>
                <a:gd name="connsiteX0" fmla="*/ 9045 w 125870"/>
                <a:gd name="connsiteY0" fmla="*/ 27710 h 27709"/>
                <a:gd name="connsiteX1" fmla="*/ 117108 w 125870"/>
                <a:gd name="connsiteY1" fmla="*/ 27710 h 27709"/>
                <a:gd name="connsiteX2" fmla="*/ 125870 w 125870"/>
                <a:gd name="connsiteY2" fmla="*/ 18959 h 27709"/>
                <a:gd name="connsiteX3" fmla="*/ 125870 w 125870"/>
                <a:gd name="connsiteY3" fmla="*/ 8750 h 27709"/>
                <a:gd name="connsiteX4" fmla="*/ 117108 w 125870"/>
                <a:gd name="connsiteY4" fmla="*/ 0 h 27709"/>
                <a:gd name="connsiteX5" fmla="*/ 9045 w 125870"/>
                <a:gd name="connsiteY5" fmla="*/ 0 h 27709"/>
                <a:gd name="connsiteX6" fmla="*/ 283 w 125870"/>
                <a:gd name="connsiteY6" fmla="*/ 8750 h 27709"/>
                <a:gd name="connsiteX7" fmla="*/ 283 w 125870"/>
                <a:gd name="connsiteY7" fmla="*/ 18959 h 27709"/>
                <a:gd name="connsiteX8" fmla="*/ 9045 w 125870"/>
                <a:gd name="connsiteY8" fmla="*/ 27710 h 2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870" h="27709">
                  <a:moveTo>
                    <a:pt x="9045" y="27710"/>
                  </a:moveTo>
                  <a:lnTo>
                    <a:pt x="117108" y="27710"/>
                  </a:lnTo>
                  <a:cubicBezTo>
                    <a:pt x="121489" y="27710"/>
                    <a:pt x="125870" y="23334"/>
                    <a:pt x="125870" y="18959"/>
                  </a:cubicBezTo>
                  <a:lnTo>
                    <a:pt x="125870" y="8750"/>
                  </a:lnTo>
                  <a:cubicBezTo>
                    <a:pt x="125870" y="4375"/>
                    <a:pt x="121489" y="0"/>
                    <a:pt x="117108" y="0"/>
                  </a:cubicBezTo>
                  <a:lnTo>
                    <a:pt x="9045" y="0"/>
                  </a:lnTo>
                  <a:cubicBezTo>
                    <a:pt x="4664" y="0"/>
                    <a:pt x="283" y="4375"/>
                    <a:pt x="283" y="8750"/>
                  </a:cubicBezTo>
                  <a:lnTo>
                    <a:pt x="283" y="18959"/>
                  </a:lnTo>
                  <a:cubicBezTo>
                    <a:pt x="-1177" y="23334"/>
                    <a:pt x="3204" y="27710"/>
                    <a:pt x="9045" y="27710"/>
                  </a:cubicBezTo>
                  <a:close/>
                </a:path>
              </a:pathLst>
            </a:custGeom>
            <a:solidFill>
              <a:srgbClr val="88D1DA"/>
            </a:solidFill>
            <a:ln w="14590" cap="flat">
              <a:noFill/>
              <a:prstDash val="solid"/>
              <a:miter/>
            </a:ln>
          </p:spPr>
          <p:txBody>
            <a:bodyPr rtlCol="0" anchor="ctr"/>
            <a:lstStyle/>
            <a:p>
              <a:endParaRPr lang="en-US"/>
            </a:p>
          </p:txBody>
        </p:sp>
      </p:grpSp>
      <p:pic>
        <p:nvPicPr>
          <p:cNvPr id="8" name="Picture 7" descr="A logo with text on it&#10;&#10;Description automatically generated">
            <a:extLst>
              <a:ext uri="{FF2B5EF4-FFF2-40B4-BE49-F238E27FC236}">
                <a16:creationId xmlns:a16="http://schemas.microsoft.com/office/drawing/2014/main" id="{E1E48A3F-FD87-7EBB-6F7B-33774A02E1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8370" y="6634359"/>
            <a:ext cx="2302933" cy="1363133"/>
          </a:xfrm>
          <a:prstGeom prst="rect">
            <a:avLst/>
          </a:prstGeom>
        </p:spPr>
      </p:pic>
      <p:pic>
        <p:nvPicPr>
          <p:cNvPr id="11" name="Picture 10" descr="A logo with text on it&#10;&#10;Description automatically generated">
            <a:extLst>
              <a:ext uri="{FF2B5EF4-FFF2-40B4-BE49-F238E27FC236}">
                <a16:creationId xmlns:a16="http://schemas.microsoft.com/office/drawing/2014/main" id="{4D6DC98B-4B2D-6F6E-593F-13EBDBE636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8024" y="5435387"/>
            <a:ext cx="1905000" cy="885825"/>
          </a:xfrm>
          <a:prstGeom prst="rect">
            <a:avLst/>
          </a:prstGeom>
        </p:spPr>
      </p:pic>
      <p:pic>
        <p:nvPicPr>
          <p:cNvPr id="13" name="Picture 12" descr="A close-up of a logo&#10;&#10;Description automatically generated">
            <a:extLst>
              <a:ext uri="{FF2B5EF4-FFF2-40B4-BE49-F238E27FC236}">
                <a16:creationId xmlns:a16="http://schemas.microsoft.com/office/drawing/2014/main" id="{1DE4959E-1135-EF20-ACF2-0B22E1408A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012" y="5410388"/>
            <a:ext cx="2794000" cy="1016000"/>
          </a:xfrm>
          <a:prstGeom prst="rect">
            <a:avLst/>
          </a:prstGeom>
        </p:spPr>
      </p:pic>
      <p:pic>
        <p:nvPicPr>
          <p:cNvPr id="3" name="Picture 2" descr="A logo for a company&#10;&#10;Description automatically generated">
            <a:extLst>
              <a:ext uri="{FF2B5EF4-FFF2-40B4-BE49-F238E27FC236}">
                <a16:creationId xmlns:a16="http://schemas.microsoft.com/office/drawing/2014/main" id="{485F6E6F-96D8-5220-A3E8-33231F350C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401" y="7124540"/>
            <a:ext cx="1682353" cy="1641263"/>
          </a:xfrm>
          <a:prstGeom prst="rect">
            <a:avLst/>
          </a:prstGeom>
        </p:spPr>
      </p:pic>
      <p:pic>
        <p:nvPicPr>
          <p:cNvPr id="7" name="Picture 6" descr="A blue and white logo&#10;&#10;Description automatically generated">
            <a:extLst>
              <a:ext uri="{FF2B5EF4-FFF2-40B4-BE49-F238E27FC236}">
                <a16:creationId xmlns:a16="http://schemas.microsoft.com/office/drawing/2014/main" id="{D52296E8-39F9-A6D1-9746-9936B94F06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11012" y="7892316"/>
            <a:ext cx="1682353" cy="1795386"/>
          </a:xfrm>
          <a:prstGeom prst="rect">
            <a:avLst/>
          </a:prstGeom>
        </p:spPr>
      </p:pic>
    </p:spTree>
    <p:extLst>
      <p:ext uri="{BB962C8B-B14F-4D97-AF65-F5344CB8AC3E}">
        <p14:creationId xmlns:p14="http://schemas.microsoft.com/office/powerpoint/2010/main" val="11966668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C76FA8A-E785-6AC7-0CD5-34F9B877D279}"/>
              </a:ext>
            </a:extLst>
          </p:cNvPr>
          <p:cNvSpPr>
            <a:spLocks noGrp="1"/>
          </p:cNvSpPr>
          <p:nvPr>
            <p:ph type="body" sz="quarter" idx="47"/>
          </p:nvPr>
        </p:nvSpPr>
        <p:spPr>
          <a:xfrm>
            <a:off x="3842385" y="7801325"/>
            <a:ext cx="3282596" cy="781609"/>
          </a:xfrm>
        </p:spPr>
        <p:txBody>
          <a:bodyPr/>
          <a:lstStyle/>
          <a:p>
            <a:r>
              <a:rPr lang="en-US" dirty="0"/>
              <a:t>Follow Our Journey</a:t>
            </a:r>
          </a:p>
        </p:txBody>
      </p:sp>
      <p:grpSp>
        <p:nvGrpSpPr>
          <p:cNvPr id="7" name="Graphic 3">
            <a:extLst>
              <a:ext uri="{FF2B5EF4-FFF2-40B4-BE49-F238E27FC236}">
                <a16:creationId xmlns:a16="http://schemas.microsoft.com/office/drawing/2014/main" id="{A25AD7FC-DC1F-404F-3E15-E275861631B1}"/>
              </a:ext>
            </a:extLst>
          </p:cNvPr>
          <p:cNvGrpSpPr/>
          <p:nvPr/>
        </p:nvGrpSpPr>
        <p:grpSpPr>
          <a:xfrm>
            <a:off x="6456183" y="8228896"/>
            <a:ext cx="280634" cy="280634"/>
            <a:chOff x="1950027" y="2499889"/>
            <a:chExt cx="850463" cy="850463"/>
          </a:xfrm>
          <a:solidFill>
            <a:schemeClr val="bg1"/>
          </a:solidFill>
        </p:grpSpPr>
        <p:sp>
          <p:nvSpPr>
            <p:cNvPr id="8" name="Freeform 7">
              <a:extLst>
                <a:ext uri="{FF2B5EF4-FFF2-40B4-BE49-F238E27FC236}">
                  <a16:creationId xmlns:a16="http://schemas.microsoft.com/office/drawing/2014/main" id="{90C32186-3FCC-F5FA-2B69-700C2CE0FFDB}"/>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88D1DA"/>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9" name="Graphic 3">
              <a:extLst>
                <a:ext uri="{FF2B5EF4-FFF2-40B4-BE49-F238E27FC236}">
                  <a16:creationId xmlns:a16="http://schemas.microsoft.com/office/drawing/2014/main" id="{B4DFAA7B-292E-4A9E-001D-A952976EF0AE}"/>
                </a:ext>
              </a:extLst>
            </p:cNvPr>
            <p:cNvGrpSpPr/>
            <p:nvPr/>
          </p:nvGrpSpPr>
          <p:grpSpPr>
            <a:xfrm>
              <a:off x="2107522" y="2657381"/>
              <a:ext cx="535475" cy="535478"/>
              <a:chOff x="2107521" y="2657382"/>
              <a:chExt cx="535476" cy="535477"/>
            </a:xfrm>
            <a:grpFill/>
          </p:grpSpPr>
          <p:sp>
            <p:nvSpPr>
              <p:cNvPr id="10" name="Freeform 9">
                <a:extLst>
                  <a:ext uri="{FF2B5EF4-FFF2-40B4-BE49-F238E27FC236}">
                    <a16:creationId xmlns:a16="http://schemas.microsoft.com/office/drawing/2014/main" id="{79803F4D-9F5E-D41D-15C0-571F839F2639}"/>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grp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hlinkClick r:id="rId2"/>
                <a:extLst>
                  <a:ext uri="{FF2B5EF4-FFF2-40B4-BE49-F238E27FC236}">
                    <a16:creationId xmlns:a16="http://schemas.microsoft.com/office/drawing/2014/main" id="{6083917B-3CD2-1245-8CA1-AED3B33677D2}"/>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grp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E72DA34C-B1B5-074A-09A4-31456D5198FC}"/>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grp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22" name="Group 21">
            <a:extLst>
              <a:ext uri="{FF2B5EF4-FFF2-40B4-BE49-F238E27FC236}">
                <a16:creationId xmlns:a16="http://schemas.microsoft.com/office/drawing/2014/main" id="{2779EE65-4B3E-64F1-BFB7-4A81CC3D1B7F}"/>
              </a:ext>
            </a:extLst>
          </p:cNvPr>
          <p:cNvGrpSpPr/>
          <p:nvPr/>
        </p:nvGrpSpPr>
        <p:grpSpPr>
          <a:xfrm>
            <a:off x="6068019" y="8228896"/>
            <a:ext cx="280634" cy="280634"/>
            <a:chOff x="5339337" y="8702010"/>
            <a:chExt cx="280634" cy="280634"/>
          </a:xfrm>
          <a:solidFill>
            <a:schemeClr val="bg1"/>
          </a:solidFill>
        </p:grpSpPr>
        <p:sp>
          <p:nvSpPr>
            <p:cNvPr id="23" name="Freeform 22">
              <a:extLst>
                <a:ext uri="{FF2B5EF4-FFF2-40B4-BE49-F238E27FC236}">
                  <a16:creationId xmlns:a16="http://schemas.microsoft.com/office/drawing/2014/main" id="{73E470E8-63B6-9AB0-4BA9-E293A015124D}"/>
                </a:ext>
              </a:extLst>
            </p:cNvPr>
            <p:cNvSpPr/>
            <p:nvPr/>
          </p:nvSpPr>
          <p:spPr>
            <a:xfrm>
              <a:off x="5339337" y="8702010"/>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88D1DA"/>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24" name="Graphic 23" descr="World with solid fill">
              <a:hlinkClick r:id="rId3"/>
              <a:extLst>
                <a:ext uri="{FF2B5EF4-FFF2-40B4-BE49-F238E27FC236}">
                  <a16:creationId xmlns:a16="http://schemas.microsoft.com/office/drawing/2014/main" id="{EF99108F-532F-AF12-2375-444E6F29EE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56616" y="8719289"/>
              <a:ext cx="246077" cy="246077"/>
            </a:xfrm>
            <a:prstGeom prst="rect">
              <a:avLst/>
            </a:prstGeom>
          </p:spPr>
        </p:pic>
      </p:grpSp>
      <p:sp>
        <p:nvSpPr>
          <p:cNvPr id="3" name="Text Placeholder 2">
            <a:extLst>
              <a:ext uri="{FF2B5EF4-FFF2-40B4-BE49-F238E27FC236}">
                <a16:creationId xmlns:a16="http://schemas.microsoft.com/office/drawing/2014/main" id="{DD75AEC9-F94E-9529-CB83-3BDADB1B86B2}"/>
              </a:ext>
            </a:extLst>
          </p:cNvPr>
          <p:cNvSpPr>
            <a:spLocks noGrp="1"/>
          </p:cNvSpPr>
          <p:nvPr>
            <p:ph type="body" sz="quarter" idx="30"/>
          </p:nvPr>
        </p:nvSpPr>
        <p:spPr>
          <a:xfrm>
            <a:off x="3779837" y="9073809"/>
            <a:ext cx="3583364" cy="493417"/>
          </a:xfrm>
        </p:spPr>
        <p:txBody>
          <a:bodyPr/>
          <a:lstStyle/>
          <a:p>
            <a:r>
              <a:rPr lang="en-US" dirty="0"/>
              <a:t>www.communityradioproject.eu</a:t>
            </a:r>
          </a:p>
        </p:txBody>
      </p:sp>
      <p:sp>
        <p:nvSpPr>
          <p:cNvPr id="4" name="Text Placeholder 6">
            <a:extLst>
              <a:ext uri="{FF2B5EF4-FFF2-40B4-BE49-F238E27FC236}">
                <a16:creationId xmlns:a16="http://schemas.microsoft.com/office/drawing/2014/main" id="{E3ED5BA5-3621-EBCF-0BE5-31E8192D1E8C}"/>
              </a:ext>
            </a:extLst>
          </p:cNvPr>
          <p:cNvSpPr txBox="1">
            <a:spLocks/>
          </p:cNvSpPr>
          <p:nvPr/>
        </p:nvSpPr>
        <p:spPr>
          <a:xfrm>
            <a:off x="541399" y="4329032"/>
            <a:ext cx="2841881" cy="2117487"/>
          </a:xfrm>
          <a:prstGeom prst="rect">
            <a:avLst/>
          </a:prstGeom>
        </p:spPr>
        <p:txBody>
          <a:bodyPr>
            <a:noAutofit/>
          </a:bodyPr>
          <a:lstStyle>
            <a:lvl1pPr marL="0" indent="0" algn="r" defTabSz="755934" rtl="0" eaLnBrk="1" latinLnBrk="0" hangingPunct="1">
              <a:lnSpc>
                <a:spcPct val="90000"/>
              </a:lnSpc>
              <a:spcBef>
                <a:spcPts val="827"/>
              </a:spcBef>
              <a:buFont typeface="Arial" panose="020B0604020202020204" pitchFamily="34" charset="0"/>
              <a:buNone/>
              <a:defRPr sz="1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r>
              <a:rPr lang="en-US" sz="3600" b="1" dirty="0"/>
              <a:t>Thank</a:t>
            </a:r>
          </a:p>
          <a:p>
            <a:pPr algn="l"/>
            <a:r>
              <a:rPr lang="en-US" sz="3600" b="1" dirty="0"/>
              <a:t>You!</a:t>
            </a:r>
          </a:p>
          <a:p>
            <a:pPr algn="l"/>
            <a:endParaRPr lang="en-US" dirty="0"/>
          </a:p>
        </p:txBody>
      </p:sp>
      <p:sp>
        <p:nvSpPr>
          <p:cNvPr id="25" name="Text Placeholder 7">
            <a:extLst>
              <a:ext uri="{FF2B5EF4-FFF2-40B4-BE49-F238E27FC236}">
                <a16:creationId xmlns:a16="http://schemas.microsoft.com/office/drawing/2014/main" id="{C1BEFAF0-F8F1-AC66-6DE1-CA66F20F1401}"/>
              </a:ext>
            </a:extLst>
          </p:cNvPr>
          <p:cNvSpPr>
            <a:spLocks noGrp="1"/>
          </p:cNvSpPr>
          <p:nvPr>
            <p:ph type="body" sz="quarter" idx="48"/>
          </p:nvPr>
        </p:nvSpPr>
        <p:spPr>
          <a:xfrm>
            <a:off x="2720340" y="4329033"/>
            <a:ext cx="4421046" cy="2734708"/>
          </a:xfrm>
        </p:spPr>
        <p:txBody>
          <a:bodyPr numCol="1"/>
          <a:lstStyle/>
          <a:p>
            <a:r>
              <a:rPr lang="en-GB" sz="1200" dirty="0"/>
              <a:t>On behalf of the CommUnity project team, thank you for being an educator committed to improving the lives of unheard voices in your community.</a:t>
            </a:r>
          </a:p>
          <a:p>
            <a:endParaRPr lang="en-GB" sz="1200" dirty="0"/>
          </a:p>
          <a:p>
            <a:r>
              <a:rPr lang="en-GB" sz="1200" dirty="0"/>
              <a:t> Adult Education is a powerful force that shapes agents of change in their own lives and the communities, they live in.</a:t>
            </a:r>
          </a:p>
          <a:p>
            <a:endParaRPr lang="en-US" dirty="0"/>
          </a:p>
        </p:txBody>
      </p:sp>
    </p:spTree>
    <p:extLst>
      <p:ext uri="{BB962C8B-B14F-4D97-AF65-F5344CB8AC3E}">
        <p14:creationId xmlns:p14="http://schemas.microsoft.com/office/powerpoint/2010/main" val="415313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Placeholder 22">
            <a:extLst>
              <a:ext uri="{FF2B5EF4-FFF2-40B4-BE49-F238E27FC236}">
                <a16:creationId xmlns:a16="http://schemas.microsoft.com/office/drawing/2014/main" id="{AAA06E10-1EE5-ED1A-E16A-C4C9C0BEA043}"/>
              </a:ext>
            </a:extLst>
          </p:cNvPr>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l="7933" r="7933"/>
          <a:stretch/>
        </p:blipFill>
        <p:spPr>
          <a:xfrm>
            <a:off x="0" y="4461163"/>
            <a:ext cx="5514109" cy="4369327"/>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p:spPr>
      </p:pic>
      <p:sp>
        <p:nvSpPr>
          <p:cNvPr id="6" name="Text Placeholder 5">
            <a:extLst>
              <a:ext uri="{FF2B5EF4-FFF2-40B4-BE49-F238E27FC236}">
                <a16:creationId xmlns:a16="http://schemas.microsoft.com/office/drawing/2014/main" id="{498EA03B-B05E-2CBD-81D3-1A743A59F4C5}"/>
              </a:ext>
            </a:extLst>
          </p:cNvPr>
          <p:cNvSpPr>
            <a:spLocks noGrp="1"/>
          </p:cNvSpPr>
          <p:nvPr>
            <p:ph type="body" sz="quarter" idx="14"/>
          </p:nvPr>
        </p:nvSpPr>
        <p:spPr/>
        <p:txBody>
          <a:bodyPr/>
          <a:lstStyle/>
          <a:p>
            <a:r>
              <a:rPr lang="en-US" dirty="0"/>
              <a:t>01</a:t>
            </a:r>
          </a:p>
        </p:txBody>
      </p:sp>
      <p:sp>
        <p:nvSpPr>
          <p:cNvPr id="5" name="Slide Number Placeholder 4">
            <a:extLst>
              <a:ext uri="{FF2B5EF4-FFF2-40B4-BE49-F238E27FC236}">
                <a16:creationId xmlns:a16="http://schemas.microsoft.com/office/drawing/2014/main" id="{6014431D-0563-7599-3DDC-D2056B39658C}"/>
              </a:ext>
            </a:extLst>
          </p:cNvPr>
          <p:cNvSpPr>
            <a:spLocks noGrp="1"/>
          </p:cNvSpPr>
          <p:nvPr>
            <p:ph type="sldNum" sz="quarter" idx="4"/>
          </p:nvPr>
        </p:nvSpPr>
        <p:spPr/>
        <p:txBody>
          <a:bodyPr/>
          <a:lstStyle/>
          <a:p>
            <a:fld id="{9C527BFA-2C0E-4CEC-B6A5-913A56FEF4B4}" type="slidenum">
              <a:rPr lang="fr-CA" smtClean="0"/>
              <a:pPr/>
              <a:t>4</a:t>
            </a:fld>
            <a:endParaRPr lang="fr-CA" dirty="0"/>
          </a:p>
        </p:txBody>
      </p:sp>
      <p:sp>
        <p:nvSpPr>
          <p:cNvPr id="3" name="Rectangle 2">
            <a:extLst>
              <a:ext uri="{FF2B5EF4-FFF2-40B4-BE49-F238E27FC236}">
                <a16:creationId xmlns:a16="http://schemas.microsoft.com/office/drawing/2014/main" id="{303B9360-16A2-3893-505E-308BEBEB6111}"/>
              </a:ext>
            </a:extLst>
          </p:cNvPr>
          <p:cNvSpPr/>
          <p:nvPr/>
        </p:nvSpPr>
        <p:spPr>
          <a:xfrm>
            <a:off x="4280325" y="4621212"/>
            <a:ext cx="2903872" cy="606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4" name="TextBox 3">
            <a:extLst>
              <a:ext uri="{FF2B5EF4-FFF2-40B4-BE49-F238E27FC236}">
                <a16:creationId xmlns:a16="http://schemas.microsoft.com/office/drawing/2014/main" id="{6675645A-28CB-1FCA-B295-AE97737DB551}"/>
              </a:ext>
            </a:extLst>
          </p:cNvPr>
          <p:cNvSpPr txBox="1"/>
          <p:nvPr/>
        </p:nvSpPr>
        <p:spPr>
          <a:xfrm>
            <a:off x="4313344" y="4673510"/>
            <a:ext cx="2903872" cy="553998"/>
          </a:xfrm>
          <a:prstGeom prst="rect">
            <a:avLst/>
          </a:prstGeom>
          <a:noFill/>
        </p:spPr>
        <p:txBody>
          <a:bodyPr wrap="none" rtlCol="0">
            <a:spAutoFit/>
          </a:bodyPr>
          <a:lstStyle/>
          <a:p>
            <a:r>
              <a:rPr lang="en-US" sz="3000" b="1" spc="324" dirty="0">
                <a:solidFill>
                  <a:srgbClr val="1D4C60"/>
                </a:solidFill>
                <a:latin typeface="Calibri" panose="020F0502020204030204" pitchFamily="34" charset="0"/>
                <a:cs typeface="Calibri" panose="020F0502020204030204" pitchFamily="34" charset="0"/>
              </a:rPr>
              <a:t>BACKGROUND</a:t>
            </a:r>
          </a:p>
        </p:txBody>
      </p:sp>
    </p:spTree>
    <p:extLst>
      <p:ext uri="{BB962C8B-B14F-4D97-AF65-F5344CB8AC3E}">
        <p14:creationId xmlns:p14="http://schemas.microsoft.com/office/powerpoint/2010/main" val="42241424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DABFCDB-B7CE-A14C-A3F5-778133DF63B1}"/>
              </a:ext>
            </a:extLst>
          </p:cNvPr>
          <p:cNvSpPr>
            <a:spLocks noGrp="1"/>
          </p:cNvSpPr>
          <p:nvPr>
            <p:ph type="body" sz="quarter" idx="30"/>
          </p:nvPr>
        </p:nvSpPr>
        <p:spPr/>
        <p:txBody>
          <a:bodyPr/>
          <a:lstStyle/>
          <a:p>
            <a:r>
              <a:rPr lang="en-US" dirty="0"/>
              <a:t>COMMUNITY</a:t>
            </a:r>
          </a:p>
          <a:p>
            <a:endParaRPr lang="en-US" dirty="0"/>
          </a:p>
        </p:txBody>
      </p:sp>
      <p:sp>
        <p:nvSpPr>
          <p:cNvPr id="7" name="Text Placeholder 6">
            <a:extLst>
              <a:ext uri="{FF2B5EF4-FFF2-40B4-BE49-F238E27FC236}">
                <a16:creationId xmlns:a16="http://schemas.microsoft.com/office/drawing/2014/main" id="{CEFCA870-427E-1177-23FA-65ACC035BD61}"/>
              </a:ext>
            </a:extLst>
          </p:cNvPr>
          <p:cNvSpPr>
            <a:spLocks noGrp="1"/>
          </p:cNvSpPr>
          <p:nvPr>
            <p:ph type="body" sz="quarter" idx="47"/>
          </p:nvPr>
        </p:nvSpPr>
        <p:spPr>
          <a:xfrm>
            <a:off x="706315" y="1166732"/>
            <a:ext cx="6599989" cy="1599328"/>
          </a:xfrm>
        </p:spPr>
        <p:txBody>
          <a:bodyPr/>
          <a:lstStyle/>
          <a:p>
            <a:r>
              <a:rPr lang="en-US" b="1" dirty="0"/>
              <a:t>Project Need</a:t>
            </a:r>
          </a:p>
          <a:p>
            <a:r>
              <a:rPr lang="en-US" dirty="0"/>
              <a:t>The </a:t>
            </a:r>
            <a:r>
              <a:rPr lang="en-US" dirty="0" err="1"/>
              <a:t>CommUnity</a:t>
            </a:r>
            <a:r>
              <a:rPr lang="en-US" dirty="0"/>
              <a:t> Project </a:t>
            </a:r>
            <a:r>
              <a:rPr lang="en-US" dirty="0" err="1"/>
              <a:t>reliazes</a:t>
            </a:r>
            <a:r>
              <a:rPr lang="en-US" dirty="0"/>
              <a:t> the need for marginalized groups with no access to public services to have their voices heard. </a:t>
            </a:r>
            <a:r>
              <a:rPr lang="en-GB" dirty="0"/>
              <a:t>Community radio and podcasting are powerful tools in society that can be used to advocate for rights. This is a way to foster inclusion of vulnerable groups in our communities.</a:t>
            </a:r>
            <a:endParaRPr lang="en-US" dirty="0"/>
          </a:p>
        </p:txBody>
      </p:sp>
      <p:sp>
        <p:nvSpPr>
          <p:cNvPr id="8" name="Text Placeholder 7">
            <a:extLst>
              <a:ext uri="{FF2B5EF4-FFF2-40B4-BE49-F238E27FC236}">
                <a16:creationId xmlns:a16="http://schemas.microsoft.com/office/drawing/2014/main" id="{0886853D-6F4B-07FC-0203-A6EF0C7D15ED}"/>
              </a:ext>
            </a:extLst>
          </p:cNvPr>
          <p:cNvSpPr>
            <a:spLocks noGrp="1"/>
          </p:cNvSpPr>
          <p:nvPr>
            <p:ph type="body" sz="quarter" idx="48"/>
          </p:nvPr>
        </p:nvSpPr>
        <p:spPr>
          <a:xfrm>
            <a:off x="479843" y="2920948"/>
            <a:ext cx="6599988" cy="3746551"/>
          </a:xfrm>
        </p:spPr>
        <p:txBody>
          <a:bodyPr/>
          <a:lstStyle/>
          <a:p>
            <a:r>
              <a:rPr lang="en-GB" dirty="0"/>
              <a:t>THE CONTEXT</a:t>
            </a:r>
          </a:p>
          <a:p>
            <a:endParaRPr lang="en-GB" dirty="0"/>
          </a:p>
          <a:p>
            <a:r>
              <a:rPr lang="en-GB" dirty="0"/>
              <a:t>The rights of minorities are protected by </a:t>
            </a:r>
          </a:p>
          <a:p>
            <a:r>
              <a:rPr lang="en-GB" dirty="0"/>
              <a:t>the Charter of Fundamental Rights and diversity is celebrated as an added value for open and democratic societies. </a:t>
            </a:r>
          </a:p>
          <a:p>
            <a:r>
              <a:rPr lang="en-GB" dirty="0"/>
              <a:t>Refugees and migrants are entitled by international law and human rights principles to receive protection.</a:t>
            </a:r>
          </a:p>
          <a:p>
            <a:r>
              <a:rPr lang="en-GB" dirty="0"/>
              <a:t>Self-reliance and integration are key in offering them protection and in being accepted by and contributing to the host societies. </a:t>
            </a:r>
          </a:p>
          <a:p>
            <a:endParaRPr lang="en-GB" dirty="0"/>
          </a:p>
          <a:p>
            <a:r>
              <a:rPr lang="en-GB" dirty="0"/>
              <a:t>TARGET GROUPS</a:t>
            </a:r>
          </a:p>
          <a:p>
            <a:pPr marL="171450" indent="-171450">
              <a:buFont typeface="Arial" panose="020B0604020202020204" pitchFamily="34" charset="0"/>
              <a:buChar char="•"/>
            </a:pPr>
            <a:r>
              <a:rPr lang="en-GB" dirty="0"/>
              <a:t>Adult Learners such as volunteers typically live in areas with little access to specialist education provision and form part of a minority community, as well as a rural population. Their civic, personal interpersonal, and digital capacity will be greatly increased by COMM UNITY, which will recognize that learning. They will learn how to navigate radio and podcasts to ensure their voice is being heard in the community. </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Community organizations need a channel through which they can become champions, uniquely positioned in their local communities to promote positive change and create social impact.</a:t>
            </a:r>
          </a:p>
          <a:p>
            <a:pPr marL="171450" indent="-171450">
              <a:buFont typeface="Arial" panose="020B0604020202020204" pitchFamily="34" charset="0"/>
              <a:buChar char="•"/>
            </a:pPr>
            <a:r>
              <a:rPr lang="en-GB" dirty="0"/>
              <a:t>Adult Educators find it difficult to find practical and ready-to-implement community-based training that will contribute to the inclusion of diverse voices. </a:t>
            </a:r>
          </a:p>
          <a:p>
            <a:pPr marL="171450" indent="-171450">
              <a:buFont typeface="Arial" panose="020B0604020202020204" pitchFamily="34" charset="0"/>
              <a:buChar char="•"/>
            </a:pPr>
            <a:r>
              <a:rPr lang="en-GB" dirty="0"/>
              <a:t>Community Radios relay the concerns of many social groups whose voices would have much less impact in public debate without radio. At the same time, community radios are facing difficulties and need to be supported by initiatives. When in possession of well-crafted community-based training, community radios will gain more resilience to such undermining and be able to showcase their wider purpose. They have never been more important; communities everywhere are vulnerable to social exclusion and lack of tools to build inclusive behaviours.</a:t>
            </a:r>
          </a:p>
          <a:p>
            <a:endParaRPr lang="en-GB" dirty="0"/>
          </a:p>
          <a:p>
            <a:endParaRPr lang="en-GB" dirty="0"/>
          </a:p>
          <a:p>
            <a:endParaRPr lang="en-US" dirty="0"/>
          </a:p>
        </p:txBody>
      </p:sp>
      <p:sp>
        <p:nvSpPr>
          <p:cNvPr id="4" name="Slide Number Placeholder 3">
            <a:extLst>
              <a:ext uri="{FF2B5EF4-FFF2-40B4-BE49-F238E27FC236}">
                <a16:creationId xmlns:a16="http://schemas.microsoft.com/office/drawing/2014/main" id="{AACBEEC3-6CB7-58CD-685F-5B1B135908A2}"/>
              </a:ext>
            </a:extLst>
          </p:cNvPr>
          <p:cNvSpPr>
            <a:spLocks noGrp="1"/>
          </p:cNvSpPr>
          <p:nvPr>
            <p:ph type="sldNum" sz="quarter" idx="4"/>
          </p:nvPr>
        </p:nvSpPr>
        <p:spPr/>
        <p:txBody>
          <a:bodyPr/>
          <a:lstStyle/>
          <a:p>
            <a:fld id="{9C527BFA-2C0E-4CEC-B6A5-913A56FEF4B4}" type="slidenum">
              <a:rPr lang="fr-CA" smtClean="0"/>
              <a:pPr/>
              <a:t>5</a:t>
            </a:fld>
            <a:endParaRPr lang="fr-CA" dirty="0"/>
          </a:p>
        </p:txBody>
      </p:sp>
      <p:pic>
        <p:nvPicPr>
          <p:cNvPr id="9" name="Picture Placeholder 8">
            <a:extLst>
              <a:ext uri="{FF2B5EF4-FFF2-40B4-BE49-F238E27FC236}">
                <a16:creationId xmlns:a16="http://schemas.microsoft.com/office/drawing/2014/main" id="{7B867D61-91B0-08D9-DC7B-74635FF0FA0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3471" b="3471"/>
          <a:stretch/>
        </p:blipFill>
        <p:spPr/>
      </p:pic>
    </p:spTree>
    <p:extLst>
      <p:ext uri="{BB962C8B-B14F-4D97-AF65-F5344CB8AC3E}">
        <p14:creationId xmlns:p14="http://schemas.microsoft.com/office/powerpoint/2010/main" val="29253136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Placeholder 22">
            <a:extLst>
              <a:ext uri="{FF2B5EF4-FFF2-40B4-BE49-F238E27FC236}">
                <a16:creationId xmlns:a16="http://schemas.microsoft.com/office/drawing/2014/main" id="{AAA06E10-1EE5-ED1A-E16A-C4C9C0BEA043}"/>
              </a:ext>
            </a:extLst>
          </p:cNvPr>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l="9398" r="9398"/>
          <a:stretch/>
        </p:blipFill>
        <p:spPr>
          <a:xfrm>
            <a:off x="0" y="4461163"/>
            <a:ext cx="5514109" cy="4369327"/>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p:spPr>
      </p:pic>
      <p:sp>
        <p:nvSpPr>
          <p:cNvPr id="6" name="Text Placeholder 5">
            <a:extLst>
              <a:ext uri="{FF2B5EF4-FFF2-40B4-BE49-F238E27FC236}">
                <a16:creationId xmlns:a16="http://schemas.microsoft.com/office/drawing/2014/main" id="{498EA03B-B05E-2CBD-81D3-1A743A59F4C5}"/>
              </a:ext>
            </a:extLst>
          </p:cNvPr>
          <p:cNvSpPr>
            <a:spLocks noGrp="1"/>
          </p:cNvSpPr>
          <p:nvPr>
            <p:ph type="body" sz="quarter" idx="14"/>
          </p:nvPr>
        </p:nvSpPr>
        <p:spPr/>
        <p:txBody>
          <a:bodyPr/>
          <a:lstStyle/>
          <a:p>
            <a:r>
              <a:rPr lang="en-US" dirty="0"/>
              <a:t>02</a:t>
            </a:r>
          </a:p>
        </p:txBody>
      </p:sp>
      <p:sp>
        <p:nvSpPr>
          <p:cNvPr id="5" name="Slide Number Placeholder 4">
            <a:extLst>
              <a:ext uri="{FF2B5EF4-FFF2-40B4-BE49-F238E27FC236}">
                <a16:creationId xmlns:a16="http://schemas.microsoft.com/office/drawing/2014/main" id="{6014431D-0563-7599-3DDC-D2056B39658C}"/>
              </a:ext>
            </a:extLst>
          </p:cNvPr>
          <p:cNvSpPr>
            <a:spLocks noGrp="1"/>
          </p:cNvSpPr>
          <p:nvPr>
            <p:ph type="sldNum" sz="quarter" idx="4"/>
          </p:nvPr>
        </p:nvSpPr>
        <p:spPr/>
        <p:txBody>
          <a:bodyPr/>
          <a:lstStyle/>
          <a:p>
            <a:fld id="{9C527BFA-2C0E-4CEC-B6A5-913A56FEF4B4}" type="slidenum">
              <a:rPr lang="fr-CA" smtClean="0"/>
              <a:pPr/>
              <a:t>6</a:t>
            </a:fld>
            <a:endParaRPr lang="fr-CA" dirty="0"/>
          </a:p>
        </p:txBody>
      </p:sp>
      <p:sp>
        <p:nvSpPr>
          <p:cNvPr id="3" name="Rectangle 2">
            <a:extLst>
              <a:ext uri="{FF2B5EF4-FFF2-40B4-BE49-F238E27FC236}">
                <a16:creationId xmlns:a16="http://schemas.microsoft.com/office/drawing/2014/main" id="{303B9360-16A2-3893-505E-308BEBEB6111}"/>
              </a:ext>
            </a:extLst>
          </p:cNvPr>
          <p:cNvSpPr/>
          <p:nvPr/>
        </p:nvSpPr>
        <p:spPr>
          <a:xfrm>
            <a:off x="2364546" y="4621212"/>
            <a:ext cx="4819651" cy="606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4" name="TextBox 3">
            <a:extLst>
              <a:ext uri="{FF2B5EF4-FFF2-40B4-BE49-F238E27FC236}">
                <a16:creationId xmlns:a16="http://schemas.microsoft.com/office/drawing/2014/main" id="{6675645A-28CB-1FCA-B295-AE97737DB551}"/>
              </a:ext>
            </a:extLst>
          </p:cNvPr>
          <p:cNvSpPr txBox="1"/>
          <p:nvPr/>
        </p:nvSpPr>
        <p:spPr>
          <a:xfrm>
            <a:off x="2364546" y="4673510"/>
            <a:ext cx="4948991" cy="553998"/>
          </a:xfrm>
          <a:prstGeom prst="rect">
            <a:avLst/>
          </a:prstGeom>
          <a:noFill/>
        </p:spPr>
        <p:txBody>
          <a:bodyPr wrap="square" rtlCol="0">
            <a:spAutoFit/>
          </a:bodyPr>
          <a:lstStyle/>
          <a:p>
            <a:r>
              <a:rPr lang="en-US" sz="3000" b="1" spc="324" dirty="0">
                <a:solidFill>
                  <a:srgbClr val="1D4C60"/>
                </a:solidFill>
                <a:latin typeface="Calibri" panose="020F0502020204030204" pitchFamily="34" charset="0"/>
                <a:cs typeface="Calibri" panose="020F0502020204030204" pitchFamily="34" charset="0"/>
              </a:rPr>
              <a:t>LEARNING PROGRAMME</a:t>
            </a:r>
          </a:p>
        </p:txBody>
      </p:sp>
    </p:spTree>
    <p:extLst>
      <p:ext uri="{BB962C8B-B14F-4D97-AF65-F5344CB8AC3E}">
        <p14:creationId xmlns:p14="http://schemas.microsoft.com/office/powerpoint/2010/main" val="3378743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6EE71AF-15E0-7046-4BCC-93C8FF826711}"/>
              </a:ext>
            </a:extLst>
          </p:cNvPr>
          <p:cNvSpPr>
            <a:spLocks noGrp="1"/>
          </p:cNvSpPr>
          <p:nvPr>
            <p:ph type="body" sz="quarter" idx="48"/>
          </p:nvPr>
        </p:nvSpPr>
        <p:spPr/>
        <p:txBody>
          <a:bodyPr/>
          <a:lstStyle/>
          <a:p>
            <a:r>
              <a:rPr lang="en-GB" dirty="0"/>
              <a:t> The specific objective of the programme is to provide inclusive training to teach skills in communication, storytelling, </a:t>
            </a:r>
          </a:p>
          <a:p>
            <a:r>
              <a:rPr lang="en-GB" dirty="0"/>
              <a:t>digital broadcasting (community radio and podcasting), marketing skills, inclusion skills, diversity as a value, community </a:t>
            </a:r>
          </a:p>
          <a:p>
            <a:r>
              <a:rPr lang="en-GB" dirty="0"/>
              <a:t>wellbeing, democracy, and human rights for ADULT EDUCATORS and COMMUNITY RADIOS to adopt and use to educate diverse adult learners (including volunteers). </a:t>
            </a:r>
          </a:p>
          <a:p>
            <a:endParaRPr lang="en-GB" dirty="0"/>
          </a:p>
          <a:p>
            <a:r>
              <a:rPr lang="en-GB" dirty="0"/>
              <a:t>The learning programme will cover the following aspects: </a:t>
            </a:r>
          </a:p>
          <a:p>
            <a:endParaRPr lang="en-GB" dirty="0"/>
          </a:p>
          <a:p>
            <a:pPr marL="171450" indent="-171450">
              <a:buFont typeface="Wingdings" panose="05000000000000000000" pitchFamily="2" charset="2"/>
              <a:buChar char="ü"/>
            </a:pPr>
            <a:r>
              <a:rPr lang="en-GB" dirty="0"/>
              <a:t>Technical training, focusing on skills needed to produce the broadcast content. </a:t>
            </a:r>
          </a:p>
          <a:p>
            <a:pPr marL="171450" indent="-171450">
              <a:buFont typeface="Wingdings" panose="05000000000000000000" pitchFamily="2" charset="2"/>
              <a:buChar char="ü"/>
            </a:pPr>
            <a:r>
              <a:rPr lang="en-GB" dirty="0"/>
              <a:t> Soft skills training, focusing on identifying community needs, communicating diversity values, ensuring equality, inclusion, community wellbeing, democracy, and fostering human rights in radio content.</a:t>
            </a:r>
          </a:p>
          <a:p>
            <a:pPr marL="171450" indent="-171450">
              <a:buFont typeface="Wingdings" panose="05000000000000000000" pitchFamily="2" charset="2"/>
              <a:buChar char="ü"/>
            </a:pPr>
            <a:r>
              <a:rPr lang="en-GB" dirty="0"/>
              <a:t>Programme marketing, including social media channels. Once technical skills for programme productions are set, and messages of community members are formed, it is time to learn how to promote the radio content and to implement the knowledge acquired from this programme.</a:t>
            </a:r>
          </a:p>
          <a:p>
            <a:endParaRPr lang="en-GB" dirty="0"/>
          </a:p>
          <a:p>
            <a:r>
              <a:rPr lang="en-GB" dirty="0"/>
              <a:t>The Learning Programme is freely available, high-quality learning material that can be downloaded, edited and shared to better serve learners. It will be available as an online course on our website.</a:t>
            </a:r>
          </a:p>
          <a:p>
            <a:endParaRPr lang="en-GB" dirty="0"/>
          </a:p>
          <a:p>
            <a:r>
              <a:rPr lang="en-GB" dirty="0"/>
              <a:t>The promotion of the Learning Programme is based on this fundamental value: the world’s knowledge is a public good. </a:t>
            </a:r>
          </a:p>
          <a:p>
            <a:endParaRPr lang="en-GB" dirty="0"/>
          </a:p>
          <a:p>
            <a:r>
              <a:rPr lang="en-GB" dirty="0"/>
              <a:t>Innovative assignments using our programme can turn learners from consumers of information to producers of knowledge, enhancing their mastery of the course content. Additionally, the use of programme can inspire learners to access knowledge in the way that suits their learning styles the best.</a:t>
            </a:r>
          </a:p>
          <a:p>
            <a:endParaRPr lang="en-GB" dirty="0"/>
          </a:p>
        </p:txBody>
      </p:sp>
      <p:sp>
        <p:nvSpPr>
          <p:cNvPr id="5" name="Slide Number Placeholder 4">
            <a:extLst>
              <a:ext uri="{FF2B5EF4-FFF2-40B4-BE49-F238E27FC236}">
                <a16:creationId xmlns:a16="http://schemas.microsoft.com/office/drawing/2014/main" id="{1A85FEB6-7C8C-0973-FA2E-98890329A037}"/>
              </a:ext>
            </a:extLst>
          </p:cNvPr>
          <p:cNvSpPr>
            <a:spLocks noGrp="1"/>
          </p:cNvSpPr>
          <p:nvPr>
            <p:ph type="sldNum" sz="quarter" idx="4"/>
          </p:nvPr>
        </p:nvSpPr>
        <p:spPr/>
        <p:txBody>
          <a:bodyPr/>
          <a:lstStyle/>
          <a:p>
            <a:fld id="{9C527BFA-2C0E-4CEC-B6A5-913A56FEF4B4}" type="slidenum">
              <a:rPr lang="fr-CA" smtClean="0"/>
              <a:pPr/>
              <a:t>7</a:t>
            </a:fld>
            <a:endParaRPr lang="fr-CA" dirty="0"/>
          </a:p>
        </p:txBody>
      </p:sp>
      <p:grpSp>
        <p:nvGrpSpPr>
          <p:cNvPr id="2" name="Graphic 2">
            <a:extLst>
              <a:ext uri="{FF2B5EF4-FFF2-40B4-BE49-F238E27FC236}">
                <a16:creationId xmlns:a16="http://schemas.microsoft.com/office/drawing/2014/main" id="{63E48B0F-7D37-D38C-92B6-F372E7F5EBE0}"/>
              </a:ext>
            </a:extLst>
          </p:cNvPr>
          <p:cNvGrpSpPr/>
          <p:nvPr/>
        </p:nvGrpSpPr>
        <p:grpSpPr>
          <a:xfrm flipH="1">
            <a:off x="5342907" y="2850592"/>
            <a:ext cx="1552009" cy="2304743"/>
            <a:chOff x="5633414" y="4778704"/>
            <a:chExt cx="335872" cy="498772"/>
          </a:xfrm>
        </p:grpSpPr>
        <p:sp>
          <p:nvSpPr>
            <p:cNvPr id="3" name="Freeform 2">
              <a:extLst>
                <a:ext uri="{FF2B5EF4-FFF2-40B4-BE49-F238E27FC236}">
                  <a16:creationId xmlns:a16="http://schemas.microsoft.com/office/drawing/2014/main" id="{1C4B76FA-D65A-4E2A-F5F7-C6A79BCB9861}"/>
                </a:ext>
              </a:extLst>
            </p:cNvPr>
            <p:cNvSpPr/>
            <p:nvPr/>
          </p:nvSpPr>
          <p:spPr>
            <a:xfrm>
              <a:off x="5633414" y="4778704"/>
              <a:ext cx="335872" cy="498772"/>
            </a:xfrm>
            <a:custGeom>
              <a:avLst/>
              <a:gdLst>
                <a:gd name="connsiteX0" fmla="*/ 156254 w 335872"/>
                <a:gd name="connsiteY0" fmla="*/ 427311 h 498772"/>
                <a:gd name="connsiteX1" fmla="*/ 151873 w 335872"/>
                <a:gd name="connsiteY1" fmla="*/ 422936 h 498772"/>
                <a:gd name="connsiteX2" fmla="*/ 0 w 335872"/>
                <a:gd name="connsiteY2" fmla="*/ 256678 h 498772"/>
                <a:gd name="connsiteX3" fmla="*/ 13143 w 335872"/>
                <a:gd name="connsiteY3" fmla="*/ 245011 h 498772"/>
                <a:gd name="connsiteX4" fmla="*/ 23365 w 335872"/>
                <a:gd name="connsiteY4" fmla="*/ 256678 h 498772"/>
                <a:gd name="connsiteX5" fmla="*/ 167936 w 335872"/>
                <a:gd name="connsiteY5" fmla="*/ 399601 h 498772"/>
                <a:gd name="connsiteX6" fmla="*/ 312508 w 335872"/>
                <a:gd name="connsiteY6" fmla="*/ 256678 h 498772"/>
                <a:gd name="connsiteX7" fmla="*/ 322730 w 335872"/>
                <a:gd name="connsiteY7" fmla="*/ 245011 h 498772"/>
                <a:gd name="connsiteX8" fmla="*/ 335873 w 335872"/>
                <a:gd name="connsiteY8" fmla="*/ 256678 h 498772"/>
                <a:gd name="connsiteX9" fmla="*/ 184000 w 335872"/>
                <a:gd name="connsiteY9" fmla="*/ 422936 h 498772"/>
                <a:gd name="connsiteX10" fmla="*/ 179619 w 335872"/>
                <a:gd name="connsiteY10" fmla="*/ 427311 h 498772"/>
                <a:gd name="connsiteX11" fmla="*/ 179619 w 335872"/>
                <a:gd name="connsiteY11" fmla="*/ 498773 h 498772"/>
                <a:gd name="connsiteX12" fmla="*/ 156254 w 335872"/>
                <a:gd name="connsiteY12" fmla="*/ 498773 h 498772"/>
                <a:gd name="connsiteX13" fmla="*/ 156254 w 335872"/>
                <a:gd name="connsiteY13" fmla="*/ 427311 h 498772"/>
                <a:gd name="connsiteX14" fmla="*/ 48190 w 335872"/>
                <a:gd name="connsiteY14" fmla="*/ 151673 h 498772"/>
                <a:gd name="connsiteX15" fmla="*/ 52571 w 335872"/>
                <a:gd name="connsiteY15" fmla="*/ 147298 h 498772"/>
                <a:gd name="connsiteX16" fmla="*/ 148952 w 335872"/>
                <a:gd name="connsiteY16" fmla="*/ 147298 h 498772"/>
                <a:gd name="connsiteX17" fmla="*/ 159175 w 335872"/>
                <a:gd name="connsiteY17" fmla="*/ 137089 h 498772"/>
                <a:gd name="connsiteX18" fmla="*/ 159175 w 335872"/>
                <a:gd name="connsiteY18" fmla="*/ 129797 h 498772"/>
                <a:gd name="connsiteX19" fmla="*/ 148952 w 335872"/>
                <a:gd name="connsiteY19" fmla="*/ 119589 h 498772"/>
                <a:gd name="connsiteX20" fmla="*/ 52571 w 335872"/>
                <a:gd name="connsiteY20" fmla="*/ 119589 h 498772"/>
                <a:gd name="connsiteX21" fmla="*/ 48190 w 335872"/>
                <a:gd name="connsiteY21" fmla="*/ 113755 h 498772"/>
                <a:gd name="connsiteX22" fmla="*/ 83238 w 335872"/>
                <a:gd name="connsiteY22" fmla="*/ 35002 h 498772"/>
                <a:gd name="connsiteX23" fmla="*/ 167936 w 335872"/>
                <a:gd name="connsiteY23" fmla="*/ 0 h 498772"/>
                <a:gd name="connsiteX24" fmla="*/ 287682 w 335872"/>
                <a:gd name="connsiteY24" fmla="*/ 113755 h 498772"/>
                <a:gd name="connsiteX25" fmla="*/ 283301 w 335872"/>
                <a:gd name="connsiteY25" fmla="*/ 119589 h 498772"/>
                <a:gd name="connsiteX26" fmla="*/ 240952 w 335872"/>
                <a:gd name="connsiteY26" fmla="*/ 119589 h 498772"/>
                <a:gd name="connsiteX27" fmla="*/ 230730 w 335872"/>
                <a:gd name="connsiteY27" fmla="*/ 129797 h 498772"/>
                <a:gd name="connsiteX28" fmla="*/ 230730 w 335872"/>
                <a:gd name="connsiteY28" fmla="*/ 137089 h 498772"/>
                <a:gd name="connsiteX29" fmla="*/ 240952 w 335872"/>
                <a:gd name="connsiteY29" fmla="*/ 147298 h 498772"/>
                <a:gd name="connsiteX30" fmla="*/ 283301 w 335872"/>
                <a:gd name="connsiteY30" fmla="*/ 147298 h 498772"/>
                <a:gd name="connsiteX31" fmla="*/ 287682 w 335872"/>
                <a:gd name="connsiteY31" fmla="*/ 151673 h 498772"/>
                <a:gd name="connsiteX32" fmla="*/ 287682 w 335872"/>
                <a:gd name="connsiteY32" fmla="*/ 169174 h 498772"/>
                <a:gd name="connsiteX33" fmla="*/ 283301 w 335872"/>
                <a:gd name="connsiteY33" fmla="*/ 173549 h 498772"/>
                <a:gd name="connsiteX34" fmla="*/ 240952 w 335872"/>
                <a:gd name="connsiteY34" fmla="*/ 173549 h 498772"/>
                <a:gd name="connsiteX35" fmla="*/ 230730 w 335872"/>
                <a:gd name="connsiteY35" fmla="*/ 183758 h 498772"/>
                <a:gd name="connsiteX36" fmla="*/ 230730 w 335872"/>
                <a:gd name="connsiteY36" fmla="*/ 191050 h 498772"/>
                <a:gd name="connsiteX37" fmla="*/ 240952 w 335872"/>
                <a:gd name="connsiteY37" fmla="*/ 201259 h 498772"/>
                <a:gd name="connsiteX38" fmla="*/ 283301 w 335872"/>
                <a:gd name="connsiteY38" fmla="*/ 201259 h 498772"/>
                <a:gd name="connsiteX39" fmla="*/ 287682 w 335872"/>
                <a:gd name="connsiteY39" fmla="*/ 205634 h 498772"/>
                <a:gd name="connsiteX40" fmla="*/ 287682 w 335872"/>
                <a:gd name="connsiteY40" fmla="*/ 223135 h 498772"/>
                <a:gd name="connsiteX41" fmla="*/ 283301 w 335872"/>
                <a:gd name="connsiteY41" fmla="*/ 227510 h 498772"/>
                <a:gd name="connsiteX42" fmla="*/ 240952 w 335872"/>
                <a:gd name="connsiteY42" fmla="*/ 227510 h 498772"/>
                <a:gd name="connsiteX43" fmla="*/ 230730 w 335872"/>
                <a:gd name="connsiteY43" fmla="*/ 237719 h 498772"/>
                <a:gd name="connsiteX44" fmla="*/ 230730 w 335872"/>
                <a:gd name="connsiteY44" fmla="*/ 245011 h 498772"/>
                <a:gd name="connsiteX45" fmla="*/ 240952 w 335872"/>
                <a:gd name="connsiteY45" fmla="*/ 255220 h 498772"/>
                <a:gd name="connsiteX46" fmla="*/ 283301 w 335872"/>
                <a:gd name="connsiteY46" fmla="*/ 255220 h 498772"/>
                <a:gd name="connsiteX47" fmla="*/ 287682 w 335872"/>
                <a:gd name="connsiteY47" fmla="*/ 261053 h 498772"/>
                <a:gd name="connsiteX48" fmla="*/ 167936 w 335872"/>
                <a:gd name="connsiteY48" fmla="*/ 374809 h 498772"/>
                <a:gd name="connsiteX49" fmla="*/ 48190 w 335872"/>
                <a:gd name="connsiteY49" fmla="*/ 261053 h 498772"/>
                <a:gd name="connsiteX50" fmla="*/ 52571 w 335872"/>
                <a:gd name="connsiteY50" fmla="*/ 255220 h 498772"/>
                <a:gd name="connsiteX51" fmla="*/ 148952 w 335872"/>
                <a:gd name="connsiteY51" fmla="*/ 255220 h 498772"/>
                <a:gd name="connsiteX52" fmla="*/ 159175 w 335872"/>
                <a:gd name="connsiteY52" fmla="*/ 245011 h 498772"/>
                <a:gd name="connsiteX53" fmla="*/ 159175 w 335872"/>
                <a:gd name="connsiteY53" fmla="*/ 239177 h 498772"/>
                <a:gd name="connsiteX54" fmla="*/ 148952 w 335872"/>
                <a:gd name="connsiteY54" fmla="*/ 228969 h 498772"/>
                <a:gd name="connsiteX55" fmla="*/ 52571 w 335872"/>
                <a:gd name="connsiteY55" fmla="*/ 228969 h 498772"/>
                <a:gd name="connsiteX56" fmla="*/ 48190 w 335872"/>
                <a:gd name="connsiteY56" fmla="*/ 224593 h 498772"/>
                <a:gd name="connsiteX57" fmla="*/ 48190 w 335872"/>
                <a:gd name="connsiteY57" fmla="*/ 207093 h 498772"/>
                <a:gd name="connsiteX58" fmla="*/ 52571 w 335872"/>
                <a:gd name="connsiteY58" fmla="*/ 202717 h 498772"/>
                <a:gd name="connsiteX59" fmla="*/ 148952 w 335872"/>
                <a:gd name="connsiteY59" fmla="*/ 202717 h 498772"/>
                <a:gd name="connsiteX60" fmla="*/ 159175 w 335872"/>
                <a:gd name="connsiteY60" fmla="*/ 192509 h 498772"/>
                <a:gd name="connsiteX61" fmla="*/ 159175 w 335872"/>
                <a:gd name="connsiteY61" fmla="*/ 185217 h 498772"/>
                <a:gd name="connsiteX62" fmla="*/ 148952 w 335872"/>
                <a:gd name="connsiteY62" fmla="*/ 175008 h 498772"/>
                <a:gd name="connsiteX63" fmla="*/ 52571 w 335872"/>
                <a:gd name="connsiteY63" fmla="*/ 175008 h 498772"/>
                <a:gd name="connsiteX64" fmla="*/ 48190 w 335872"/>
                <a:gd name="connsiteY64" fmla="*/ 170633 h 498772"/>
                <a:gd name="connsiteX65" fmla="*/ 48190 w 335872"/>
                <a:gd name="connsiteY65" fmla="*/ 151673 h 49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35872" h="498772">
                  <a:moveTo>
                    <a:pt x="156254" y="427311"/>
                  </a:moveTo>
                  <a:cubicBezTo>
                    <a:pt x="156254" y="425853"/>
                    <a:pt x="154794" y="422936"/>
                    <a:pt x="151873" y="422936"/>
                  </a:cubicBezTo>
                  <a:cubicBezTo>
                    <a:pt x="67175" y="415644"/>
                    <a:pt x="0" y="344182"/>
                    <a:pt x="0" y="256678"/>
                  </a:cubicBezTo>
                  <a:cubicBezTo>
                    <a:pt x="0" y="249386"/>
                    <a:pt x="5841" y="245011"/>
                    <a:pt x="13143" y="245011"/>
                  </a:cubicBezTo>
                  <a:cubicBezTo>
                    <a:pt x="18984" y="245011"/>
                    <a:pt x="23365" y="250845"/>
                    <a:pt x="23365" y="256678"/>
                  </a:cubicBezTo>
                  <a:cubicBezTo>
                    <a:pt x="23365" y="335432"/>
                    <a:pt x="87619" y="399601"/>
                    <a:pt x="167936" y="399601"/>
                  </a:cubicBezTo>
                  <a:cubicBezTo>
                    <a:pt x="248254" y="399601"/>
                    <a:pt x="312508" y="335432"/>
                    <a:pt x="312508" y="256678"/>
                  </a:cubicBezTo>
                  <a:cubicBezTo>
                    <a:pt x="312508" y="250845"/>
                    <a:pt x="316888" y="245011"/>
                    <a:pt x="322730" y="245011"/>
                  </a:cubicBezTo>
                  <a:cubicBezTo>
                    <a:pt x="330031" y="245011"/>
                    <a:pt x="335873" y="249386"/>
                    <a:pt x="335873" y="256678"/>
                  </a:cubicBezTo>
                  <a:cubicBezTo>
                    <a:pt x="335873" y="344182"/>
                    <a:pt x="268698" y="415644"/>
                    <a:pt x="184000" y="422936"/>
                  </a:cubicBezTo>
                  <a:cubicBezTo>
                    <a:pt x="182539" y="422936"/>
                    <a:pt x="179619" y="424394"/>
                    <a:pt x="179619" y="427311"/>
                  </a:cubicBezTo>
                  <a:lnTo>
                    <a:pt x="179619" y="498773"/>
                  </a:lnTo>
                  <a:lnTo>
                    <a:pt x="156254" y="498773"/>
                  </a:lnTo>
                  <a:lnTo>
                    <a:pt x="156254" y="427311"/>
                  </a:lnTo>
                  <a:moveTo>
                    <a:pt x="48190" y="151673"/>
                  </a:moveTo>
                  <a:cubicBezTo>
                    <a:pt x="48190" y="148757"/>
                    <a:pt x="49651" y="147298"/>
                    <a:pt x="52571" y="147298"/>
                  </a:cubicBezTo>
                  <a:lnTo>
                    <a:pt x="148952" y="147298"/>
                  </a:lnTo>
                  <a:cubicBezTo>
                    <a:pt x="154794" y="147298"/>
                    <a:pt x="159175" y="142923"/>
                    <a:pt x="159175" y="137089"/>
                  </a:cubicBezTo>
                  <a:lnTo>
                    <a:pt x="159175" y="129797"/>
                  </a:lnTo>
                  <a:cubicBezTo>
                    <a:pt x="159175" y="123964"/>
                    <a:pt x="154794" y="119589"/>
                    <a:pt x="148952" y="119589"/>
                  </a:cubicBezTo>
                  <a:lnTo>
                    <a:pt x="52571" y="119589"/>
                  </a:lnTo>
                  <a:cubicBezTo>
                    <a:pt x="49651" y="119589"/>
                    <a:pt x="48190" y="116672"/>
                    <a:pt x="48190" y="113755"/>
                  </a:cubicBezTo>
                  <a:cubicBezTo>
                    <a:pt x="49651" y="83129"/>
                    <a:pt x="62794" y="55419"/>
                    <a:pt x="83238" y="35002"/>
                  </a:cubicBezTo>
                  <a:cubicBezTo>
                    <a:pt x="105143" y="13126"/>
                    <a:pt x="134349" y="0"/>
                    <a:pt x="167936" y="0"/>
                  </a:cubicBezTo>
                  <a:cubicBezTo>
                    <a:pt x="232190" y="0"/>
                    <a:pt x="284762" y="51044"/>
                    <a:pt x="287682" y="113755"/>
                  </a:cubicBezTo>
                  <a:cubicBezTo>
                    <a:pt x="287682" y="116672"/>
                    <a:pt x="286222" y="119589"/>
                    <a:pt x="283301" y="119589"/>
                  </a:cubicBezTo>
                  <a:lnTo>
                    <a:pt x="240952" y="119589"/>
                  </a:lnTo>
                  <a:cubicBezTo>
                    <a:pt x="235111" y="119589"/>
                    <a:pt x="230730" y="123964"/>
                    <a:pt x="230730" y="129797"/>
                  </a:cubicBezTo>
                  <a:lnTo>
                    <a:pt x="230730" y="137089"/>
                  </a:lnTo>
                  <a:cubicBezTo>
                    <a:pt x="230730" y="142923"/>
                    <a:pt x="235111" y="147298"/>
                    <a:pt x="240952" y="147298"/>
                  </a:cubicBezTo>
                  <a:lnTo>
                    <a:pt x="283301" y="147298"/>
                  </a:lnTo>
                  <a:cubicBezTo>
                    <a:pt x="286222" y="147298"/>
                    <a:pt x="287682" y="150215"/>
                    <a:pt x="287682" y="151673"/>
                  </a:cubicBezTo>
                  <a:lnTo>
                    <a:pt x="287682" y="169174"/>
                  </a:lnTo>
                  <a:cubicBezTo>
                    <a:pt x="287682" y="172091"/>
                    <a:pt x="284762" y="173549"/>
                    <a:pt x="283301" y="173549"/>
                  </a:cubicBezTo>
                  <a:lnTo>
                    <a:pt x="240952" y="173549"/>
                  </a:lnTo>
                  <a:cubicBezTo>
                    <a:pt x="235111" y="173549"/>
                    <a:pt x="230730" y="177925"/>
                    <a:pt x="230730" y="183758"/>
                  </a:cubicBezTo>
                  <a:lnTo>
                    <a:pt x="230730" y="191050"/>
                  </a:lnTo>
                  <a:cubicBezTo>
                    <a:pt x="230730" y="196884"/>
                    <a:pt x="235111" y="201259"/>
                    <a:pt x="240952" y="201259"/>
                  </a:cubicBezTo>
                  <a:lnTo>
                    <a:pt x="283301" y="201259"/>
                  </a:lnTo>
                  <a:cubicBezTo>
                    <a:pt x="286222" y="201259"/>
                    <a:pt x="287682" y="204176"/>
                    <a:pt x="287682" y="205634"/>
                  </a:cubicBezTo>
                  <a:lnTo>
                    <a:pt x="287682" y="223135"/>
                  </a:lnTo>
                  <a:cubicBezTo>
                    <a:pt x="287682" y="226052"/>
                    <a:pt x="284762" y="227510"/>
                    <a:pt x="283301" y="227510"/>
                  </a:cubicBezTo>
                  <a:lnTo>
                    <a:pt x="240952" y="227510"/>
                  </a:lnTo>
                  <a:cubicBezTo>
                    <a:pt x="235111" y="227510"/>
                    <a:pt x="230730" y="231885"/>
                    <a:pt x="230730" y="237719"/>
                  </a:cubicBezTo>
                  <a:lnTo>
                    <a:pt x="230730" y="245011"/>
                  </a:lnTo>
                  <a:cubicBezTo>
                    <a:pt x="230730" y="250845"/>
                    <a:pt x="235111" y="255220"/>
                    <a:pt x="240952" y="255220"/>
                  </a:cubicBezTo>
                  <a:lnTo>
                    <a:pt x="283301" y="255220"/>
                  </a:lnTo>
                  <a:cubicBezTo>
                    <a:pt x="286222" y="255220"/>
                    <a:pt x="287682" y="258137"/>
                    <a:pt x="287682" y="261053"/>
                  </a:cubicBezTo>
                  <a:cubicBezTo>
                    <a:pt x="284762" y="325223"/>
                    <a:pt x="232190" y="374809"/>
                    <a:pt x="167936" y="374809"/>
                  </a:cubicBezTo>
                  <a:cubicBezTo>
                    <a:pt x="103682" y="374809"/>
                    <a:pt x="51111" y="323765"/>
                    <a:pt x="48190" y="261053"/>
                  </a:cubicBezTo>
                  <a:cubicBezTo>
                    <a:pt x="48190" y="258137"/>
                    <a:pt x="49651" y="255220"/>
                    <a:pt x="52571" y="255220"/>
                  </a:cubicBezTo>
                  <a:lnTo>
                    <a:pt x="148952" y="255220"/>
                  </a:lnTo>
                  <a:cubicBezTo>
                    <a:pt x="154794" y="255220"/>
                    <a:pt x="159175" y="250845"/>
                    <a:pt x="159175" y="245011"/>
                  </a:cubicBezTo>
                  <a:lnTo>
                    <a:pt x="159175" y="239177"/>
                  </a:lnTo>
                  <a:cubicBezTo>
                    <a:pt x="159175" y="233344"/>
                    <a:pt x="154794" y="228969"/>
                    <a:pt x="148952" y="228969"/>
                  </a:cubicBezTo>
                  <a:lnTo>
                    <a:pt x="52571" y="228969"/>
                  </a:lnTo>
                  <a:cubicBezTo>
                    <a:pt x="49651" y="228969"/>
                    <a:pt x="48190" y="227510"/>
                    <a:pt x="48190" y="224593"/>
                  </a:cubicBezTo>
                  <a:lnTo>
                    <a:pt x="48190" y="207093"/>
                  </a:lnTo>
                  <a:cubicBezTo>
                    <a:pt x="48190" y="204176"/>
                    <a:pt x="49651" y="202717"/>
                    <a:pt x="52571" y="202717"/>
                  </a:cubicBezTo>
                  <a:lnTo>
                    <a:pt x="148952" y="202717"/>
                  </a:lnTo>
                  <a:cubicBezTo>
                    <a:pt x="154794" y="202717"/>
                    <a:pt x="159175" y="198342"/>
                    <a:pt x="159175" y="192509"/>
                  </a:cubicBezTo>
                  <a:lnTo>
                    <a:pt x="159175" y="185217"/>
                  </a:lnTo>
                  <a:cubicBezTo>
                    <a:pt x="159175" y="179383"/>
                    <a:pt x="154794" y="175008"/>
                    <a:pt x="148952" y="175008"/>
                  </a:cubicBezTo>
                  <a:lnTo>
                    <a:pt x="52571" y="175008"/>
                  </a:lnTo>
                  <a:cubicBezTo>
                    <a:pt x="49651" y="175008"/>
                    <a:pt x="48190" y="173549"/>
                    <a:pt x="48190" y="170633"/>
                  </a:cubicBezTo>
                  <a:lnTo>
                    <a:pt x="48190" y="151673"/>
                  </a:lnTo>
                  <a:close/>
                </a:path>
              </a:pathLst>
            </a:custGeom>
            <a:solidFill>
              <a:schemeClr val="bg1"/>
            </a:solidFill>
            <a:ln w="19050" cap="flat">
              <a:solidFill>
                <a:schemeClr val="bg1"/>
              </a:solid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A33BD029-0147-ED1E-E813-0080163373D1}"/>
                </a:ext>
              </a:extLst>
            </p:cNvPr>
            <p:cNvSpPr/>
            <p:nvPr/>
          </p:nvSpPr>
          <p:spPr>
            <a:xfrm>
              <a:off x="5668462" y="4898293"/>
              <a:ext cx="125586" cy="27709"/>
            </a:xfrm>
            <a:custGeom>
              <a:avLst/>
              <a:gdLst>
                <a:gd name="connsiteX0" fmla="*/ 8762 w 125586"/>
                <a:gd name="connsiteY0" fmla="*/ 27710 h 27709"/>
                <a:gd name="connsiteX1" fmla="*/ 116825 w 125586"/>
                <a:gd name="connsiteY1" fmla="*/ 27710 h 27709"/>
                <a:gd name="connsiteX2" fmla="*/ 125587 w 125586"/>
                <a:gd name="connsiteY2" fmla="*/ 18959 h 27709"/>
                <a:gd name="connsiteX3" fmla="*/ 125587 w 125586"/>
                <a:gd name="connsiteY3" fmla="*/ 8750 h 27709"/>
                <a:gd name="connsiteX4" fmla="*/ 116825 w 125586"/>
                <a:gd name="connsiteY4" fmla="*/ 0 h 27709"/>
                <a:gd name="connsiteX5" fmla="*/ 8762 w 125586"/>
                <a:gd name="connsiteY5" fmla="*/ 0 h 27709"/>
                <a:gd name="connsiteX6" fmla="*/ 0 w 125586"/>
                <a:gd name="connsiteY6" fmla="*/ 8750 h 27709"/>
                <a:gd name="connsiteX7" fmla="*/ 0 w 125586"/>
                <a:gd name="connsiteY7" fmla="*/ 18959 h 27709"/>
                <a:gd name="connsiteX8" fmla="*/ 8762 w 125586"/>
                <a:gd name="connsiteY8" fmla="*/ 27710 h 2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86" h="27709">
                  <a:moveTo>
                    <a:pt x="8762" y="27710"/>
                  </a:moveTo>
                  <a:lnTo>
                    <a:pt x="116825" y="27710"/>
                  </a:lnTo>
                  <a:cubicBezTo>
                    <a:pt x="121206" y="27710"/>
                    <a:pt x="125587" y="23334"/>
                    <a:pt x="125587" y="18959"/>
                  </a:cubicBezTo>
                  <a:lnTo>
                    <a:pt x="125587" y="8750"/>
                  </a:lnTo>
                  <a:cubicBezTo>
                    <a:pt x="125587" y="4375"/>
                    <a:pt x="121206" y="0"/>
                    <a:pt x="116825" y="0"/>
                  </a:cubicBezTo>
                  <a:lnTo>
                    <a:pt x="8762" y="0"/>
                  </a:lnTo>
                  <a:cubicBezTo>
                    <a:pt x="4381" y="0"/>
                    <a:pt x="0" y="4375"/>
                    <a:pt x="0" y="8750"/>
                  </a:cubicBezTo>
                  <a:lnTo>
                    <a:pt x="0" y="18959"/>
                  </a:lnTo>
                  <a:cubicBezTo>
                    <a:pt x="0" y="24793"/>
                    <a:pt x="4381" y="27710"/>
                    <a:pt x="8762" y="27710"/>
                  </a:cubicBezTo>
                  <a:close/>
                </a:path>
              </a:pathLst>
            </a:custGeom>
            <a:solidFill>
              <a:srgbClr val="88D1DA"/>
            </a:solidFill>
            <a:ln w="1459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B9200B3D-3E0A-8E7E-2F4A-02FC670BE950}"/>
                </a:ext>
              </a:extLst>
            </p:cNvPr>
            <p:cNvSpPr/>
            <p:nvPr/>
          </p:nvSpPr>
          <p:spPr>
            <a:xfrm>
              <a:off x="5667002" y="4953712"/>
              <a:ext cx="125587" cy="27709"/>
            </a:xfrm>
            <a:custGeom>
              <a:avLst/>
              <a:gdLst>
                <a:gd name="connsiteX0" fmla="*/ 8762 w 125587"/>
                <a:gd name="connsiteY0" fmla="*/ 27710 h 27709"/>
                <a:gd name="connsiteX1" fmla="*/ 116825 w 125587"/>
                <a:gd name="connsiteY1" fmla="*/ 27710 h 27709"/>
                <a:gd name="connsiteX2" fmla="*/ 125587 w 125587"/>
                <a:gd name="connsiteY2" fmla="*/ 18959 h 27709"/>
                <a:gd name="connsiteX3" fmla="*/ 125587 w 125587"/>
                <a:gd name="connsiteY3" fmla="*/ 8750 h 27709"/>
                <a:gd name="connsiteX4" fmla="*/ 116825 w 125587"/>
                <a:gd name="connsiteY4" fmla="*/ 0 h 27709"/>
                <a:gd name="connsiteX5" fmla="*/ 8762 w 125587"/>
                <a:gd name="connsiteY5" fmla="*/ 0 h 27709"/>
                <a:gd name="connsiteX6" fmla="*/ 0 w 125587"/>
                <a:gd name="connsiteY6" fmla="*/ 8750 h 27709"/>
                <a:gd name="connsiteX7" fmla="*/ 0 w 125587"/>
                <a:gd name="connsiteY7" fmla="*/ 18959 h 27709"/>
                <a:gd name="connsiteX8" fmla="*/ 8762 w 125587"/>
                <a:gd name="connsiteY8" fmla="*/ 27710 h 2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87" h="27709">
                  <a:moveTo>
                    <a:pt x="8762" y="27710"/>
                  </a:moveTo>
                  <a:lnTo>
                    <a:pt x="116825" y="27710"/>
                  </a:lnTo>
                  <a:cubicBezTo>
                    <a:pt x="121206" y="27710"/>
                    <a:pt x="125587" y="23334"/>
                    <a:pt x="125587" y="18959"/>
                  </a:cubicBezTo>
                  <a:lnTo>
                    <a:pt x="125587" y="8750"/>
                  </a:lnTo>
                  <a:cubicBezTo>
                    <a:pt x="125587" y="4375"/>
                    <a:pt x="121206" y="0"/>
                    <a:pt x="116825" y="0"/>
                  </a:cubicBezTo>
                  <a:lnTo>
                    <a:pt x="8762" y="0"/>
                  </a:lnTo>
                  <a:cubicBezTo>
                    <a:pt x="4381" y="0"/>
                    <a:pt x="0" y="4375"/>
                    <a:pt x="0" y="8750"/>
                  </a:cubicBezTo>
                  <a:lnTo>
                    <a:pt x="0" y="18959"/>
                  </a:lnTo>
                  <a:cubicBezTo>
                    <a:pt x="0" y="23334"/>
                    <a:pt x="4381" y="27710"/>
                    <a:pt x="8762" y="27710"/>
                  </a:cubicBezTo>
                  <a:close/>
                </a:path>
              </a:pathLst>
            </a:custGeom>
            <a:solidFill>
              <a:srgbClr val="88D1DA"/>
            </a:solidFill>
            <a:ln w="1459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246FF14-DE19-D074-3CB9-372F770AA0EA}"/>
                </a:ext>
              </a:extLst>
            </p:cNvPr>
            <p:cNvSpPr/>
            <p:nvPr/>
          </p:nvSpPr>
          <p:spPr>
            <a:xfrm>
              <a:off x="5668179" y="5009131"/>
              <a:ext cx="125870" cy="27709"/>
            </a:xfrm>
            <a:custGeom>
              <a:avLst/>
              <a:gdLst>
                <a:gd name="connsiteX0" fmla="*/ 9045 w 125870"/>
                <a:gd name="connsiteY0" fmla="*/ 27710 h 27709"/>
                <a:gd name="connsiteX1" fmla="*/ 117108 w 125870"/>
                <a:gd name="connsiteY1" fmla="*/ 27710 h 27709"/>
                <a:gd name="connsiteX2" fmla="*/ 125870 w 125870"/>
                <a:gd name="connsiteY2" fmla="*/ 18959 h 27709"/>
                <a:gd name="connsiteX3" fmla="*/ 125870 w 125870"/>
                <a:gd name="connsiteY3" fmla="*/ 8750 h 27709"/>
                <a:gd name="connsiteX4" fmla="*/ 117108 w 125870"/>
                <a:gd name="connsiteY4" fmla="*/ 0 h 27709"/>
                <a:gd name="connsiteX5" fmla="*/ 9045 w 125870"/>
                <a:gd name="connsiteY5" fmla="*/ 0 h 27709"/>
                <a:gd name="connsiteX6" fmla="*/ 283 w 125870"/>
                <a:gd name="connsiteY6" fmla="*/ 8750 h 27709"/>
                <a:gd name="connsiteX7" fmla="*/ 283 w 125870"/>
                <a:gd name="connsiteY7" fmla="*/ 18959 h 27709"/>
                <a:gd name="connsiteX8" fmla="*/ 9045 w 125870"/>
                <a:gd name="connsiteY8" fmla="*/ 27710 h 2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870" h="27709">
                  <a:moveTo>
                    <a:pt x="9045" y="27710"/>
                  </a:moveTo>
                  <a:lnTo>
                    <a:pt x="117108" y="27710"/>
                  </a:lnTo>
                  <a:cubicBezTo>
                    <a:pt x="121489" y="27710"/>
                    <a:pt x="125870" y="23334"/>
                    <a:pt x="125870" y="18959"/>
                  </a:cubicBezTo>
                  <a:lnTo>
                    <a:pt x="125870" y="8750"/>
                  </a:lnTo>
                  <a:cubicBezTo>
                    <a:pt x="125870" y="4375"/>
                    <a:pt x="121489" y="0"/>
                    <a:pt x="117108" y="0"/>
                  </a:cubicBezTo>
                  <a:lnTo>
                    <a:pt x="9045" y="0"/>
                  </a:lnTo>
                  <a:cubicBezTo>
                    <a:pt x="4664" y="0"/>
                    <a:pt x="283" y="4375"/>
                    <a:pt x="283" y="8750"/>
                  </a:cubicBezTo>
                  <a:lnTo>
                    <a:pt x="283" y="18959"/>
                  </a:lnTo>
                  <a:cubicBezTo>
                    <a:pt x="-1177" y="23334"/>
                    <a:pt x="3204" y="27710"/>
                    <a:pt x="9045" y="27710"/>
                  </a:cubicBezTo>
                  <a:close/>
                </a:path>
              </a:pathLst>
            </a:custGeom>
            <a:solidFill>
              <a:srgbClr val="88D1DA"/>
            </a:solidFill>
            <a:ln w="14590" cap="flat">
              <a:noFill/>
              <a:prstDash val="solid"/>
              <a:miter/>
            </a:ln>
          </p:spPr>
          <p:txBody>
            <a:bodyPr rtlCol="0" anchor="ctr"/>
            <a:lstStyle/>
            <a:p>
              <a:endParaRPr lang="en-US"/>
            </a:p>
          </p:txBody>
        </p:sp>
      </p:grpSp>
      <p:sp>
        <p:nvSpPr>
          <p:cNvPr id="21" name="Text Placeholder 20">
            <a:extLst>
              <a:ext uri="{FF2B5EF4-FFF2-40B4-BE49-F238E27FC236}">
                <a16:creationId xmlns:a16="http://schemas.microsoft.com/office/drawing/2014/main" id="{166E5B96-4916-45EE-6259-B699A6B18662}"/>
              </a:ext>
            </a:extLst>
          </p:cNvPr>
          <p:cNvSpPr>
            <a:spLocks noGrp="1"/>
          </p:cNvSpPr>
          <p:nvPr>
            <p:ph type="body" sz="quarter" idx="61"/>
          </p:nvPr>
        </p:nvSpPr>
        <p:spPr/>
        <p:txBody>
          <a:bodyPr/>
          <a:lstStyle/>
          <a:p>
            <a:r>
              <a:rPr lang="en-US" dirty="0"/>
              <a:t>COMMUNITY RADIO</a:t>
            </a:r>
          </a:p>
        </p:txBody>
      </p:sp>
      <p:sp>
        <p:nvSpPr>
          <p:cNvPr id="23" name="Text Placeholder 22">
            <a:extLst>
              <a:ext uri="{FF2B5EF4-FFF2-40B4-BE49-F238E27FC236}">
                <a16:creationId xmlns:a16="http://schemas.microsoft.com/office/drawing/2014/main" id="{55F222E3-6833-EBBA-4112-44B3415EE70C}"/>
              </a:ext>
            </a:extLst>
          </p:cNvPr>
          <p:cNvSpPr>
            <a:spLocks noGrp="1"/>
          </p:cNvSpPr>
          <p:nvPr>
            <p:ph type="body" sz="quarter" idx="62"/>
          </p:nvPr>
        </p:nvSpPr>
        <p:spPr/>
        <p:txBody>
          <a:bodyPr/>
          <a:lstStyle/>
          <a:p>
            <a:r>
              <a:rPr lang="en-US" dirty="0"/>
              <a:t>INCLUSION &amp;</a:t>
            </a:r>
          </a:p>
        </p:txBody>
      </p:sp>
      <p:sp>
        <p:nvSpPr>
          <p:cNvPr id="25" name="Text Placeholder 24">
            <a:extLst>
              <a:ext uri="{FF2B5EF4-FFF2-40B4-BE49-F238E27FC236}">
                <a16:creationId xmlns:a16="http://schemas.microsoft.com/office/drawing/2014/main" id="{C47C0070-9112-E781-E39A-07DC05DC68B5}"/>
              </a:ext>
            </a:extLst>
          </p:cNvPr>
          <p:cNvSpPr>
            <a:spLocks noGrp="1"/>
          </p:cNvSpPr>
          <p:nvPr>
            <p:ph type="body" sz="quarter" idx="63"/>
          </p:nvPr>
        </p:nvSpPr>
        <p:spPr>
          <a:xfrm>
            <a:off x="664758" y="2718842"/>
            <a:ext cx="4775922" cy="671785"/>
          </a:xfrm>
        </p:spPr>
        <p:txBody>
          <a:bodyPr/>
          <a:lstStyle/>
          <a:p>
            <a:r>
              <a:rPr lang="en-US" dirty="0"/>
              <a:t>LEARNING PROGRAMME</a:t>
            </a:r>
          </a:p>
        </p:txBody>
      </p:sp>
    </p:spTree>
    <p:extLst>
      <p:ext uri="{BB962C8B-B14F-4D97-AF65-F5344CB8AC3E}">
        <p14:creationId xmlns:p14="http://schemas.microsoft.com/office/powerpoint/2010/main" val="7382460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1A7CA5C-79D5-3BA7-60EF-6F1CE5F7F30A}"/>
              </a:ext>
            </a:extLst>
          </p:cNvPr>
          <p:cNvSpPr>
            <a:spLocks noGrp="1"/>
          </p:cNvSpPr>
          <p:nvPr>
            <p:ph type="body" sz="quarter" idx="61"/>
          </p:nvPr>
        </p:nvSpPr>
        <p:spPr>
          <a:xfrm>
            <a:off x="-9335" y="644872"/>
            <a:ext cx="4947095" cy="932468"/>
          </a:xfrm>
        </p:spPr>
        <p:txBody>
          <a:bodyPr/>
          <a:lstStyle/>
          <a:p>
            <a:r>
              <a:rPr lang="en-US" dirty="0"/>
              <a:t>GENERAL INSTRUCTIONS FOR ADULT EDUCATORS</a:t>
            </a:r>
          </a:p>
        </p:txBody>
      </p:sp>
      <p:sp>
        <p:nvSpPr>
          <p:cNvPr id="6" name="Text Placeholder 5">
            <a:extLst>
              <a:ext uri="{FF2B5EF4-FFF2-40B4-BE49-F238E27FC236}">
                <a16:creationId xmlns:a16="http://schemas.microsoft.com/office/drawing/2014/main" id="{83334D0C-38C0-8321-75B5-54FAF2DD03D2}"/>
              </a:ext>
            </a:extLst>
          </p:cNvPr>
          <p:cNvSpPr>
            <a:spLocks noGrp="1"/>
          </p:cNvSpPr>
          <p:nvPr>
            <p:ph type="body" sz="quarter" idx="64"/>
          </p:nvPr>
        </p:nvSpPr>
        <p:spPr>
          <a:xfrm>
            <a:off x="674421" y="1653540"/>
            <a:ext cx="6076734" cy="7759336"/>
          </a:xfrm>
        </p:spPr>
        <p:txBody>
          <a:bodyPr/>
          <a:lstStyle/>
          <a:p>
            <a:endParaRPr lang="en-US" dirty="0"/>
          </a:p>
          <a:p>
            <a:r>
              <a:rPr lang="en-GB" dirty="0"/>
              <a:t>The course is designed to be delivered by Adult Education providers, teachers, community educators, NGOs, and voluntary sector organizations using an innovative teaching approach so that they can easily adapt the programme, materials, and resources to deliver high-quality, high-participation content that has been developed, tested, and reviewed in Denmark, Ireland, Italy, and Germany.</a:t>
            </a:r>
          </a:p>
          <a:p>
            <a:endParaRPr lang="en-GB" dirty="0"/>
          </a:p>
          <a:p>
            <a:r>
              <a:rPr lang="en-GB" dirty="0"/>
              <a:t>The other intended users of the course are public authorities and wider stakeholders. An innovative approach is also the process of making lives better while Innovative Teaching is the process of making teaching and learning experiences better. There are many reasons why Innovative teaching is required today – some of these are:</a:t>
            </a:r>
          </a:p>
          <a:p>
            <a:endParaRPr lang="en-GB" dirty="0"/>
          </a:p>
          <a:p>
            <a:r>
              <a:rPr lang="en-GB" dirty="0"/>
              <a:t>- Our communities are constantly changing and developing, becoming more diverse and culturally rich. New communities' members need access to knowledge that provides resilience and capacity building, so they can strive for the best possible future outcomes for themselves and other members of society,</a:t>
            </a:r>
          </a:p>
          <a:p>
            <a:r>
              <a:rPr lang="en-GB" dirty="0"/>
              <a:t>- Our society today needs people who are flexible, creative, and proactive – people who can solve problems, make decisions, think critically, communicate ideas effectively and work efficiently within teams and groups,</a:t>
            </a:r>
          </a:p>
          <a:p>
            <a:r>
              <a:rPr lang="en-GB" dirty="0"/>
              <a:t>- Technological and pedagogical advances are changing the way we learn and consume knowledge.</a:t>
            </a:r>
          </a:p>
          <a:p>
            <a:endParaRPr lang="en-US" dirty="0"/>
          </a:p>
        </p:txBody>
      </p:sp>
      <p:sp>
        <p:nvSpPr>
          <p:cNvPr id="4" name="Slide Number Placeholder 3">
            <a:extLst>
              <a:ext uri="{FF2B5EF4-FFF2-40B4-BE49-F238E27FC236}">
                <a16:creationId xmlns:a16="http://schemas.microsoft.com/office/drawing/2014/main" id="{1B4748B6-4D1C-BFA7-A525-6A1A868A213B}"/>
              </a:ext>
            </a:extLst>
          </p:cNvPr>
          <p:cNvSpPr>
            <a:spLocks noGrp="1"/>
          </p:cNvSpPr>
          <p:nvPr>
            <p:ph type="sldNum" sz="quarter" idx="4"/>
          </p:nvPr>
        </p:nvSpPr>
        <p:spPr/>
        <p:txBody>
          <a:bodyPr/>
          <a:lstStyle/>
          <a:p>
            <a:fld id="{9C527BFA-2C0E-4CEC-B6A5-913A56FEF4B4}" type="slidenum">
              <a:rPr lang="fr-CA" smtClean="0"/>
              <a:pPr/>
              <a:t>8</a:t>
            </a:fld>
            <a:endParaRPr lang="fr-CA" dirty="0"/>
          </a:p>
        </p:txBody>
      </p:sp>
      <p:sp>
        <p:nvSpPr>
          <p:cNvPr id="2" name="TextBox 1">
            <a:extLst>
              <a:ext uri="{FF2B5EF4-FFF2-40B4-BE49-F238E27FC236}">
                <a16:creationId xmlns:a16="http://schemas.microsoft.com/office/drawing/2014/main" id="{B4B126F1-68AD-0591-63CF-8344F75525BC}"/>
              </a:ext>
            </a:extLst>
          </p:cNvPr>
          <p:cNvSpPr txBox="1"/>
          <p:nvPr/>
        </p:nvSpPr>
        <p:spPr>
          <a:xfrm>
            <a:off x="4564203" y="3017520"/>
            <a:ext cx="1792551" cy="3293209"/>
          </a:xfrm>
          <a:prstGeom prst="rect">
            <a:avLst/>
          </a:prstGeom>
          <a:noFill/>
        </p:spPr>
        <p:txBody>
          <a:bodyPr wrap="square" rtlCol="0">
            <a:spAutoFit/>
          </a:bodyPr>
          <a:lstStyle/>
          <a:p>
            <a:r>
              <a:rPr lang="en-GB" sz="1600" b="1" dirty="0"/>
              <a:t>CommUnity is promoting active citizenship at the core of its mission and making target groups equipped advocates who create </a:t>
            </a:r>
          </a:p>
          <a:p>
            <a:r>
              <a:rPr lang="en-GB" sz="1600" b="1" dirty="0"/>
              <a:t>positive narratives and empower themselves with the tools to shape their voice.</a:t>
            </a:r>
            <a:endParaRPr lang="en-IE" sz="1600" b="1" dirty="0"/>
          </a:p>
        </p:txBody>
      </p:sp>
      <p:pic>
        <p:nvPicPr>
          <p:cNvPr id="7" name="Graphic 6" descr="Radio microphone outline">
            <a:extLst>
              <a:ext uri="{FF2B5EF4-FFF2-40B4-BE49-F238E27FC236}">
                <a16:creationId xmlns:a16="http://schemas.microsoft.com/office/drawing/2014/main" id="{752BDF1E-9C8B-D80C-E41B-CCB677B9469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60479" y="8124289"/>
            <a:ext cx="1424775" cy="1509713"/>
          </a:xfrm>
          <a:prstGeom prst="rect">
            <a:avLst/>
          </a:prstGeom>
        </p:spPr>
      </p:pic>
    </p:spTree>
    <p:extLst>
      <p:ext uri="{BB962C8B-B14F-4D97-AF65-F5344CB8AC3E}">
        <p14:creationId xmlns:p14="http://schemas.microsoft.com/office/powerpoint/2010/main" val="665644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09A652F-FE7B-4614-C049-D3ABBA27BBC2}"/>
              </a:ext>
            </a:extLst>
          </p:cNvPr>
          <p:cNvSpPr>
            <a:spLocks noGrp="1"/>
          </p:cNvSpPr>
          <p:nvPr>
            <p:ph type="body" sz="quarter" idx="30"/>
          </p:nvPr>
        </p:nvSpPr>
        <p:spPr/>
        <p:txBody>
          <a:bodyPr/>
          <a:lstStyle/>
          <a:p>
            <a:endParaRPr lang="en-US" dirty="0"/>
          </a:p>
          <a:p>
            <a:endParaRPr lang="en-US" dirty="0"/>
          </a:p>
        </p:txBody>
      </p:sp>
      <p:sp>
        <p:nvSpPr>
          <p:cNvPr id="7" name="Text Placeholder 6">
            <a:extLst>
              <a:ext uri="{FF2B5EF4-FFF2-40B4-BE49-F238E27FC236}">
                <a16:creationId xmlns:a16="http://schemas.microsoft.com/office/drawing/2014/main" id="{BBA5037C-C180-D65D-9970-05CEE42CD1D7}"/>
              </a:ext>
            </a:extLst>
          </p:cNvPr>
          <p:cNvSpPr>
            <a:spLocks noGrp="1"/>
          </p:cNvSpPr>
          <p:nvPr>
            <p:ph type="body" sz="quarter" idx="47"/>
          </p:nvPr>
        </p:nvSpPr>
        <p:spPr>
          <a:xfrm>
            <a:off x="1310893" y="803594"/>
            <a:ext cx="4937888" cy="853742"/>
          </a:xfrm>
        </p:spPr>
        <p:txBody>
          <a:bodyPr/>
          <a:lstStyle/>
          <a:p>
            <a:r>
              <a:rPr lang="en-GB" dirty="0"/>
              <a:t>Community radios provide profound new opportunities for more inclusive sustainable development.</a:t>
            </a:r>
          </a:p>
          <a:p>
            <a:endParaRPr lang="en-GB" dirty="0"/>
          </a:p>
          <a:p>
            <a:endParaRPr lang="en-US" dirty="0"/>
          </a:p>
          <a:p>
            <a:endParaRPr lang="en-US" dirty="0"/>
          </a:p>
        </p:txBody>
      </p:sp>
      <p:sp>
        <p:nvSpPr>
          <p:cNvPr id="8" name="Text Placeholder 7">
            <a:extLst>
              <a:ext uri="{FF2B5EF4-FFF2-40B4-BE49-F238E27FC236}">
                <a16:creationId xmlns:a16="http://schemas.microsoft.com/office/drawing/2014/main" id="{09537255-39A4-A931-3BE4-E4A3921EAA96}"/>
              </a:ext>
            </a:extLst>
          </p:cNvPr>
          <p:cNvSpPr>
            <a:spLocks noGrp="1"/>
          </p:cNvSpPr>
          <p:nvPr>
            <p:ph type="body" sz="quarter" idx="48"/>
          </p:nvPr>
        </p:nvSpPr>
        <p:spPr>
          <a:xfrm>
            <a:off x="1220529" y="1685306"/>
            <a:ext cx="4931210" cy="2687040"/>
          </a:xfrm>
        </p:spPr>
        <p:txBody>
          <a:bodyPr/>
          <a:lstStyle/>
          <a:p>
            <a:r>
              <a:rPr lang="en-US" dirty="0"/>
              <a:t>Denise Gray-Felder</a:t>
            </a:r>
          </a:p>
          <a:p>
            <a:endParaRPr lang="en-US" dirty="0"/>
          </a:p>
        </p:txBody>
      </p:sp>
      <p:sp>
        <p:nvSpPr>
          <p:cNvPr id="4" name="Slide Number Placeholder 3">
            <a:extLst>
              <a:ext uri="{FF2B5EF4-FFF2-40B4-BE49-F238E27FC236}">
                <a16:creationId xmlns:a16="http://schemas.microsoft.com/office/drawing/2014/main" id="{B190D309-249B-CB9D-8327-1860244CBB60}"/>
              </a:ext>
            </a:extLst>
          </p:cNvPr>
          <p:cNvSpPr>
            <a:spLocks noGrp="1"/>
          </p:cNvSpPr>
          <p:nvPr>
            <p:ph type="sldNum" sz="quarter" idx="4294967295"/>
          </p:nvPr>
        </p:nvSpPr>
        <p:spPr>
          <a:xfrm>
            <a:off x="7186613" y="10218738"/>
            <a:ext cx="373062" cy="363537"/>
          </a:xfrm>
        </p:spPr>
        <p:txBody>
          <a:bodyPr/>
          <a:lstStyle/>
          <a:p>
            <a:fld id="{9C527BFA-2C0E-4CEC-B6A5-913A56FEF4B4}" type="slidenum">
              <a:rPr lang="fr-CA" smtClean="0"/>
              <a:pPr/>
              <a:t>9</a:t>
            </a:fld>
            <a:endParaRPr lang="fr-CA" dirty="0"/>
          </a:p>
        </p:txBody>
      </p:sp>
      <p:pic>
        <p:nvPicPr>
          <p:cNvPr id="17" name="Picture Placeholder 16">
            <a:extLst>
              <a:ext uri="{FF2B5EF4-FFF2-40B4-BE49-F238E27FC236}">
                <a16:creationId xmlns:a16="http://schemas.microsoft.com/office/drawing/2014/main" id="{BE397474-0338-A482-5AE2-E0FB71BC8E2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6432" r="26432"/>
          <a:stretch>
            <a:fillRect/>
          </a:stretch>
        </p:blipFill>
        <p:spPr/>
      </p:pic>
      <p:grpSp>
        <p:nvGrpSpPr>
          <p:cNvPr id="18" name="Graphic 2">
            <a:extLst>
              <a:ext uri="{FF2B5EF4-FFF2-40B4-BE49-F238E27FC236}">
                <a16:creationId xmlns:a16="http://schemas.microsoft.com/office/drawing/2014/main" id="{B8603D0F-7594-DF87-EF2A-56C5C1DF74F1}"/>
              </a:ext>
            </a:extLst>
          </p:cNvPr>
          <p:cNvGrpSpPr/>
          <p:nvPr/>
        </p:nvGrpSpPr>
        <p:grpSpPr>
          <a:xfrm flipH="1">
            <a:off x="558891" y="8387070"/>
            <a:ext cx="1552009" cy="2304743"/>
            <a:chOff x="5633414" y="4778704"/>
            <a:chExt cx="335872" cy="498772"/>
          </a:xfrm>
        </p:grpSpPr>
        <p:sp>
          <p:nvSpPr>
            <p:cNvPr id="19" name="Freeform 18">
              <a:extLst>
                <a:ext uri="{FF2B5EF4-FFF2-40B4-BE49-F238E27FC236}">
                  <a16:creationId xmlns:a16="http://schemas.microsoft.com/office/drawing/2014/main" id="{F24CBF56-0566-5DDF-8C8D-0923E0EA5DAA}"/>
                </a:ext>
              </a:extLst>
            </p:cNvPr>
            <p:cNvSpPr/>
            <p:nvPr/>
          </p:nvSpPr>
          <p:spPr>
            <a:xfrm>
              <a:off x="5633414" y="4778704"/>
              <a:ext cx="335872" cy="498772"/>
            </a:xfrm>
            <a:custGeom>
              <a:avLst/>
              <a:gdLst>
                <a:gd name="connsiteX0" fmla="*/ 156254 w 335872"/>
                <a:gd name="connsiteY0" fmla="*/ 427311 h 498772"/>
                <a:gd name="connsiteX1" fmla="*/ 151873 w 335872"/>
                <a:gd name="connsiteY1" fmla="*/ 422936 h 498772"/>
                <a:gd name="connsiteX2" fmla="*/ 0 w 335872"/>
                <a:gd name="connsiteY2" fmla="*/ 256678 h 498772"/>
                <a:gd name="connsiteX3" fmla="*/ 13143 w 335872"/>
                <a:gd name="connsiteY3" fmla="*/ 245011 h 498772"/>
                <a:gd name="connsiteX4" fmla="*/ 23365 w 335872"/>
                <a:gd name="connsiteY4" fmla="*/ 256678 h 498772"/>
                <a:gd name="connsiteX5" fmla="*/ 167936 w 335872"/>
                <a:gd name="connsiteY5" fmla="*/ 399601 h 498772"/>
                <a:gd name="connsiteX6" fmla="*/ 312508 w 335872"/>
                <a:gd name="connsiteY6" fmla="*/ 256678 h 498772"/>
                <a:gd name="connsiteX7" fmla="*/ 322730 w 335872"/>
                <a:gd name="connsiteY7" fmla="*/ 245011 h 498772"/>
                <a:gd name="connsiteX8" fmla="*/ 335873 w 335872"/>
                <a:gd name="connsiteY8" fmla="*/ 256678 h 498772"/>
                <a:gd name="connsiteX9" fmla="*/ 184000 w 335872"/>
                <a:gd name="connsiteY9" fmla="*/ 422936 h 498772"/>
                <a:gd name="connsiteX10" fmla="*/ 179619 w 335872"/>
                <a:gd name="connsiteY10" fmla="*/ 427311 h 498772"/>
                <a:gd name="connsiteX11" fmla="*/ 179619 w 335872"/>
                <a:gd name="connsiteY11" fmla="*/ 498773 h 498772"/>
                <a:gd name="connsiteX12" fmla="*/ 156254 w 335872"/>
                <a:gd name="connsiteY12" fmla="*/ 498773 h 498772"/>
                <a:gd name="connsiteX13" fmla="*/ 156254 w 335872"/>
                <a:gd name="connsiteY13" fmla="*/ 427311 h 498772"/>
                <a:gd name="connsiteX14" fmla="*/ 48190 w 335872"/>
                <a:gd name="connsiteY14" fmla="*/ 151673 h 498772"/>
                <a:gd name="connsiteX15" fmla="*/ 52571 w 335872"/>
                <a:gd name="connsiteY15" fmla="*/ 147298 h 498772"/>
                <a:gd name="connsiteX16" fmla="*/ 148952 w 335872"/>
                <a:gd name="connsiteY16" fmla="*/ 147298 h 498772"/>
                <a:gd name="connsiteX17" fmla="*/ 159175 w 335872"/>
                <a:gd name="connsiteY17" fmla="*/ 137089 h 498772"/>
                <a:gd name="connsiteX18" fmla="*/ 159175 w 335872"/>
                <a:gd name="connsiteY18" fmla="*/ 129797 h 498772"/>
                <a:gd name="connsiteX19" fmla="*/ 148952 w 335872"/>
                <a:gd name="connsiteY19" fmla="*/ 119589 h 498772"/>
                <a:gd name="connsiteX20" fmla="*/ 52571 w 335872"/>
                <a:gd name="connsiteY20" fmla="*/ 119589 h 498772"/>
                <a:gd name="connsiteX21" fmla="*/ 48190 w 335872"/>
                <a:gd name="connsiteY21" fmla="*/ 113755 h 498772"/>
                <a:gd name="connsiteX22" fmla="*/ 83238 w 335872"/>
                <a:gd name="connsiteY22" fmla="*/ 35002 h 498772"/>
                <a:gd name="connsiteX23" fmla="*/ 167936 w 335872"/>
                <a:gd name="connsiteY23" fmla="*/ 0 h 498772"/>
                <a:gd name="connsiteX24" fmla="*/ 287682 w 335872"/>
                <a:gd name="connsiteY24" fmla="*/ 113755 h 498772"/>
                <a:gd name="connsiteX25" fmla="*/ 283301 w 335872"/>
                <a:gd name="connsiteY25" fmla="*/ 119589 h 498772"/>
                <a:gd name="connsiteX26" fmla="*/ 240952 w 335872"/>
                <a:gd name="connsiteY26" fmla="*/ 119589 h 498772"/>
                <a:gd name="connsiteX27" fmla="*/ 230730 w 335872"/>
                <a:gd name="connsiteY27" fmla="*/ 129797 h 498772"/>
                <a:gd name="connsiteX28" fmla="*/ 230730 w 335872"/>
                <a:gd name="connsiteY28" fmla="*/ 137089 h 498772"/>
                <a:gd name="connsiteX29" fmla="*/ 240952 w 335872"/>
                <a:gd name="connsiteY29" fmla="*/ 147298 h 498772"/>
                <a:gd name="connsiteX30" fmla="*/ 283301 w 335872"/>
                <a:gd name="connsiteY30" fmla="*/ 147298 h 498772"/>
                <a:gd name="connsiteX31" fmla="*/ 287682 w 335872"/>
                <a:gd name="connsiteY31" fmla="*/ 151673 h 498772"/>
                <a:gd name="connsiteX32" fmla="*/ 287682 w 335872"/>
                <a:gd name="connsiteY32" fmla="*/ 169174 h 498772"/>
                <a:gd name="connsiteX33" fmla="*/ 283301 w 335872"/>
                <a:gd name="connsiteY33" fmla="*/ 173549 h 498772"/>
                <a:gd name="connsiteX34" fmla="*/ 240952 w 335872"/>
                <a:gd name="connsiteY34" fmla="*/ 173549 h 498772"/>
                <a:gd name="connsiteX35" fmla="*/ 230730 w 335872"/>
                <a:gd name="connsiteY35" fmla="*/ 183758 h 498772"/>
                <a:gd name="connsiteX36" fmla="*/ 230730 w 335872"/>
                <a:gd name="connsiteY36" fmla="*/ 191050 h 498772"/>
                <a:gd name="connsiteX37" fmla="*/ 240952 w 335872"/>
                <a:gd name="connsiteY37" fmla="*/ 201259 h 498772"/>
                <a:gd name="connsiteX38" fmla="*/ 283301 w 335872"/>
                <a:gd name="connsiteY38" fmla="*/ 201259 h 498772"/>
                <a:gd name="connsiteX39" fmla="*/ 287682 w 335872"/>
                <a:gd name="connsiteY39" fmla="*/ 205634 h 498772"/>
                <a:gd name="connsiteX40" fmla="*/ 287682 w 335872"/>
                <a:gd name="connsiteY40" fmla="*/ 223135 h 498772"/>
                <a:gd name="connsiteX41" fmla="*/ 283301 w 335872"/>
                <a:gd name="connsiteY41" fmla="*/ 227510 h 498772"/>
                <a:gd name="connsiteX42" fmla="*/ 240952 w 335872"/>
                <a:gd name="connsiteY42" fmla="*/ 227510 h 498772"/>
                <a:gd name="connsiteX43" fmla="*/ 230730 w 335872"/>
                <a:gd name="connsiteY43" fmla="*/ 237719 h 498772"/>
                <a:gd name="connsiteX44" fmla="*/ 230730 w 335872"/>
                <a:gd name="connsiteY44" fmla="*/ 245011 h 498772"/>
                <a:gd name="connsiteX45" fmla="*/ 240952 w 335872"/>
                <a:gd name="connsiteY45" fmla="*/ 255220 h 498772"/>
                <a:gd name="connsiteX46" fmla="*/ 283301 w 335872"/>
                <a:gd name="connsiteY46" fmla="*/ 255220 h 498772"/>
                <a:gd name="connsiteX47" fmla="*/ 287682 w 335872"/>
                <a:gd name="connsiteY47" fmla="*/ 261053 h 498772"/>
                <a:gd name="connsiteX48" fmla="*/ 167936 w 335872"/>
                <a:gd name="connsiteY48" fmla="*/ 374809 h 498772"/>
                <a:gd name="connsiteX49" fmla="*/ 48190 w 335872"/>
                <a:gd name="connsiteY49" fmla="*/ 261053 h 498772"/>
                <a:gd name="connsiteX50" fmla="*/ 52571 w 335872"/>
                <a:gd name="connsiteY50" fmla="*/ 255220 h 498772"/>
                <a:gd name="connsiteX51" fmla="*/ 148952 w 335872"/>
                <a:gd name="connsiteY51" fmla="*/ 255220 h 498772"/>
                <a:gd name="connsiteX52" fmla="*/ 159175 w 335872"/>
                <a:gd name="connsiteY52" fmla="*/ 245011 h 498772"/>
                <a:gd name="connsiteX53" fmla="*/ 159175 w 335872"/>
                <a:gd name="connsiteY53" fmla="*/ 239177 h 498772"/>
                <a:gd name="connsiteX54" fmla="*/ 148952 w 335872"/>
                <a:gd name="connsiteY54" fmla="*/ 228969 h 498772"/>
                <a:gd name="connsiteX55" fmla="*/ 52571 w 335872"/>
                <a:gd name="connsiteY55" fmla="*/ 228969 h 498772"/>
                <a:gd name="connsiteX56" fmla="*/ 48190 w 335872"/>
                <a:gd name="connsiteY56" fmla="*/ 224593 h 498772"/>
                <a:gd name="connsiteX57" fmla="*/ 48190 w 335872"/>
                <a:gd name="connsiteY57" fmla="*/ 207093 h 498772"/>
                <a:gd name="connsiteX58" fmla="*/ 52571 w 335872"/>
                <a:gd name="connsiteY58" fmla="*/ 202717 h 498772"/>
                <a:gd name="connsiteX59" fmla="*/ 148952 w 335872"/>
                <a:gd name="connsiteY59" fmla="*/ 202717 h 498772"/>
                <a:gd name="connsiteX60" fmla="*/ 159175 w 335872"/>
                <a:gd name="connsiteY60" fmla="*/ 192509 h 498772"/>
                <a:gd name="connsiteX61" fmla="*/ 159175 w 335872"/>
                <a:gd name="connsiteY61" fmla="*/ 185217 h 498772"/>
                <a:gd name="connsiteX62" fmla="*/ 148952 w 335872"/>
                <a:gd name="connsiteY62" fmla="*/ 175008 h 498772"/>
                <a:gd name="connsiteX63" fmla="*/ 52571 w 335872"/>
                <a:gd name="connsiteY63" fmla="*/ 175008 h 498772"/>
                <a:gd name="connsiteX64" fmla="*/ 48190 w 335872"/>
                <a:gd name="connsiteY64" fmla="*/ 170633 h 498772"/>
                <a:gd name="connsiteX65" fmla="*/ 48190 w 335872"/>
                <a:gd name="connsiteY65" fmla="*/ 151673 h 49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35872" h="498772">
                  <a:moveTo>
                    <a:pt x="156254" y="427311"/>
                  </a:moveTo>
                  <a:cubicBezTo>
                    <a:pt x="156254" y="425853"/>
                    <a:pt x="154794" y="422936"/>
                    <a:pt x="151873" y="422936"/>
                  </a:cubicBezTo>
                  <a:cubicBezTo>
                    <a:pt x="67175" y="415644"/>
                    <a:pt x="0" y="344182"/>
                    <a:pt x="0" y="256678"/>
                  </a:cubicBezTo>
                  <a:cubicBezTo>
                    <a:pt x="0" y="249386"/>
                    <a:pt x="5841" y="245011"/>
                    <a:pt x="13143" y="245011"/>
                  </a:cubicBezTo>
                  <a:cubicBezTo>
                    <a:pt x="18984" y="245011"/>
                    <a:pt x="23365" y="250845"/>
                    <a:pt x="23365" y="256678"/>
                  </a:cubicBezTo>
                  <a:cubicBezTo>
                    <a:pt x="23365" y="335432"/>
                    <a:pt x="87619" y="399601"/>
                    <a:pt x="167936" y="399601"/>
                  </a:cubicBezTo>
                  <a:cubicBezTo>
                    <a:pt x="248254" y="399601"/>
                    <a:pt x="312508" y="335432"/>
                    <a:pt x="312508" y="256678"/>
                  </a:cubicBezTo>
                  <a:cubicBezTo>
                    <a:pt x="312508" y="250845"/>
                    <a:pt x="316888" y="245011"/>
                    <a:pt x="322730" y="245011"/>
                  </a:cubicBezTo>
                  <a:cubicBezTo>
                    <a:pt x="330031" y="245011"/>
                    <a:pt x="335873" y="249386"/>
                    <a:pt x="335873" y="256678"/>
                  </a:cubicBezTo>
                  <a:cubicBezTo>
                    <a:pt x="335873" y="344182"/>
                    <a:pt x="268698" y="415644"/>
                    <a:pt x="184000" y="422936"/>
                  </a:cubicBezTo>
                  <a:cubicBezTo>
                    <a:pt x="182539" y="422936"/>
                    <a:pt x="179619" y="424394"/>
                    <a:pt x="179619" y="427311"/>
                  </a:cubicBezTo>
                  <a:lnTo>
                    <a:pt x="179619" y="498773"/>
                  </a:lnTo>
                  <a:lnTo>
                    <a:pt x="156254" y="498773"/>
                  </a:lnTo>
                  <a:lnTo>
                    <a:pt x="156254" y="427311"/>
                  </a:lnTo>
                  <a:moveTo>
                    <a:pt x="48190" y="151673"/>
                  </a:moveTo>
                  <a:cubicBezTo>
                    <a:pt x="48190" y="148757"/>
                    <a:pt x="49651" y="147298"/>
                    <a:pt x="52571" y="147298"/>
                  </a:cubicBezTo>
                  <a:lnTo>
                    <a:pt x="148952" y="147298"/>
                  </a:lnTo>
                  <a:cubicBezTo>
                    <a:pt x="154794" y="147298"/>
                    <a:pt x="159175" y="142923"/>
                    <a:pt x="159175" y="137089"/>
                  </a:cubicBezTo>
                  <a:lnTo>
                    <a:pt x="159175" y="129797"/>
                  </a:lnTo>
                  <a:cubicBezTo>
                    <a:pt x="159175" y="123964"/>
                    <a:pt x="154794" y="119589"/>
                    <a:pt x="148952" y="119589"/>
                  </a:cubicBezTo>
                  <a:lnTo>
                    <a:pt x="52571" y="119589"/>
                  </a:lnTo>
                  <a:cubicBezTo>
                    <a:pt x="49651" y="119589"/>
                    <a:pt x="48190" y="116672"/>
                    <a:pt x="48190" y="113755"/>
                  </a:cubicBezTo>
                  <a:cubicBezTo>
                    <a:pt x="49651" y="83129"/>
                    <a:pt x="62794" y="55419"/>
                    <a:pt x="83238" y="35002"/>
                  </a:cubicBezTo>
                  <a:cubicBezTo>
                    <a:pt x="105143" y="13126"/>
                    <a:pt x="134349" y="0"/>
                    <a:pt x="167936" y="0"/>
                  </a:cubicBezTo>
                  <a:cubicBezTo>
                    <a:pt x="232190" y="0"/>
                    <a:pt x="284762" y="51044"/>
                    <a:pt x="287682" y="113755"/>
                  </a:cubicBezTo>
                  <a:cubicBezTo>
                    <a:pt x="287682" y="116672"/>
                    <a:pt x="286222" y="119589"/>
                    <a:pt x="283301" y="119589"/>
                  </a:cubicBezTo>
                  <a:lnTo>
                    <a:pt x="240952" y="119589"/>
                  </a:lnTo>
                  <a:cubicBezTo>
                    <a:pt x="235111" y="119589"/>
                    <a:pt x="230730" y="123964"/>
                    <a:pt x="230730" y="129797"/>
                  </a:cubicBezTo>
                  <a:lnTo>
                    <a:pt x="230730" y="137089"/>
                  </a:lnTo>
                  <a:cubicBezTo>
                    <a:pt x="230730" y="142923"/>
                    <a:pt x="235111" y="147298"/>
                    <a:pt x="240952" y="147298"/>
                  </a:cubicBezTo>
                  <a:lnTo>
                    <a:pt x="283301" y="147298"/>
                  </a:lnTo>
                  <a:cubicBezTo>
                    <a:pt x="286222" y="147298"/>
                    <a:pt x="287682" y="150215"/>
                    <a:pt x="287682" y="151673"/>
                  </a:cubicBezTo>
                  <a:lnTo>
                    <a:pt x="287682" y="169174"/>
                  </a:lnTo>
                  <a:cubicBezTo>
                    <a:pt x="287682" y="172091"/>
                    <a:pt x="284762" y="173549"/>
                    <a:pt x="283301" y="173549"/>
                  </a:cubicBezTo>
                  <a:lnTo>
                    <a:pt x="240952" y="173549"/>
                  </a:lnTo>
                  <a:cubicBezTo>
                    <a:pt x="235111" y="173549"/>
                    <a:pt x="230730" y="177925"/>
                    <a:pt x="230730" y="183758"/>
                  </a:cubicBezTo>
                  <a:lnTo>
                    <a:pt x="230730" y="191050"/>
                  </a:lnTo>
                  <a:cubicBezTo>
                    <a:pt x="230730" y="196884"/>
                    <a:pt x="235111" y="201259"/>
                    <a:pt x="240952" y="201259"/>
                  </a:cubicBezTo>
                  <a:lnTo>
                    <a:pt x="283301" y="201259"/>
                  </a:lnTo>
                  <a:cubicBezTo>
                    <a:pt x="286222" y="201259"/>
                    <a:pt x="287682" y="204176"/>
                    <a:pt x="287682" y="205634"/>
                  </a:cubicBezTo>
                  <a:lnTo>
                    <a:pt x="287682" y="223135"/>
                  </a:lnTo>
                  <a:cubicBezTo>
                    <a:pt x="287682" y="226052"/>
                    <a:pt x="284762" y="227510"/>
                    <a:pt x="283301" y="227510"/>
                  </a:cubicBezTo>
                  <a:lnTo>
                    <a:pt x="240952" y="227510"/>
                  </a:lnTo>
                  <a:cubicBezTo>
                    <a:pt x="235111" y="227510"/>
                    <a:pt x="230730" y="231885"/>
                    <a:pt x="230730" y="237719"/>
                  </a:cubicBezTo>
                  <a:lnTo>
                    <a:pt x="230730" y="245011"/>
                  </a:lnTo>
                  <a:cubicBezTo>
                    <a:pt x="230730" y="250845"/>
                    <a:pt x="235111" y="255220"/>
                    <a:pt x="240952" y="255220"/>
                  </a:cubicBezTo>
                  <a:lnTo>
                    <a:pt x="283301" y="255220"/>
                  </a:lnTo>
                  <a:cubicBezTo>
                    <a:pt x="286222" y="255220"/>
                    <a:pt x="287682" y="258137"/>
                    <a:pt x="287682" y="261053"/>
                  </a:cubicBezTo>
                  <a:cubicBezTo>
                    <a:pt x="284762" y="325223"/>
                    <a:pt x="232190" y="374809"/>
                    <a:pt x="167936" y="374809"/>
                  </a:cubicBezTo>
                  <a:cubicBezTo>
                    <a:pt x="103682" y="374809"/>
                    <a:pt x="51111" y="323765"/>
                    <a:pt x="48190" y="261053"/>
                  </a:cubicBezTo>
                  <a:cubicBezTo>
                    <a:pt x="48190" y="258137"/>
                    <a:pt x="49651" y="255220"/>
                    <a:pt x="52571" y="255220"/>
                  </a:cubicBezTo>
                  <a:lnTo>
                    <a:pt x="148952" y="255220"/>
                  </a:lnTo>
                  <a:cubicBezTo>
                    <a:pt x="154794" y="255220"/>
                    <a:pt x="159175" y="250845"/>
                    <a:pt x="159175" y="245011"/>
                  </a:cubicBezTo>
                  <a:lnTo>
                    <a:pt x="159175" y="239177"/>
                  </a:lnTo>
                  <a:cubicBezTo>
                    <a:pt x="159175" y="233344"/>
                    <a:pt x="154794" y="228969"/>
                    <a:pt x="148952" y="228969"/>
                  </a:cubicBezTo>
                  <a:lnTo>
                    <a:pt x="52571" y="228969"/>
                  </a:lnTo>
                  <a:cubicBezTo>
                    <a:pt x="49651" y="228969"/>
                    <a:pt x="48190" y="227510"/>
                    <a:pt x="48190" y="224593"/>
                  </a:cubicBezTo>
                  <a:lnTo>
                    <a:pt x="48190" y="207093"/>
                  </a:lnTo>
                  <a:cubicBezTo>
                    <a:pt x="48190" y="204176"/>
                    <a:pt x="49651" y="202717"/>
                    <a:pt x="52571" y="202717"/>
                  </a:cubicBezTo>
                  <a:lnTo>
                    <a:pt x="148952" y="202717"/>
                  </a:lnTo>
                  <a:cubicBezTo>
                    <a:pt x="154794" y="202717"/>
                    <a:pt x="159175" y="198342"/>
                    <a:pt x="159175" y="192509"/>
                  </a:cubicBezTo>
                  <a:lnTo>
                    <a:pt x="159175" y="185217"/>
                  </a:lnTo>
                  <a:cubicBezTo>
                    <a:pt x="159175" y="179383"/>
                    <a:pt x="154794" y="175008"/>
                    <a:pt x="148952" y="175008"/>
                  </a:cubicBezTo>
                  <a:lnTo>
                    <a:pt x="52571" y="175008"/>
                  </a:lnTo>
                  <a:cubicBezTo>
                    <a:pt x="49651" y="175008"/>
                    <a:pt x="48190" y="173549"/>
                    <a:pt x="48190" y="170633"/>
                  </a:cubicBezTo>
                  <a:lnTo>
                    <a:pt x="48190" y="151673"/>
                  </a:lnTo>
                  <a:close/>
                </a:path>
              </a:pathLst>
            </a:custGeom>
            <a:noFill/>
            <a:ln w="19050" cap="flat">
              <a:solidFill>
                <a:schemeClr val="bg1"/>
              </a:solid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C4219A3-9ABA-71F7-DBA1-4EE979D8933B}"/>
                </a:ext>
              </a:extLst>
            </p:cNvPr>
            <p:cNvSpPr/>
            <p:nvPr/>
          </p:nvSpPr>
          <p:spPr>
            <a:xfrm>
              <a:off x="5668462" y="4898293"/>
              <a:ext cx="125586" cy="27709"/>
            </a:xfrm>
            <a:custGeom>
              <a:avLst/>
              <a:gdLst>
                <a:gd name="connsiteX0" fmla="*/ 8762 w 125586"/>
                <a:gd name="connsiteY0" fmla="*/ 27710 h 27709"/>
                <a:gd name="connsiteX1" fmla="*/ 116825 w 125586"/>
                <a:gd name="connsiteY1" fmla="*/ 27710 h 27709"/>
                <a:gd name="connsiteX2" fmla="*/ 125587 w 125586"/>
                <a:gd name="connsiteY2" fmla="*/ 18959 h 27709"/>
                <a:gd name="connsiteX3" fmla="*/ 125587 w 125586"/>
                <a:gd name="connsiteY3" fmla="*/ 8750 h 27709"/>
                <a:gd name="connsiteX4" fmla="*/ 116825 w 125586"/>
                <a:gd name="connsiteY4" fmla="*/ 0 h 27709"/>
                <a:gd name="connsiteX5" fmla="*/ 8762 w 125586"/>
                <a:gd name="connsiteY5" fmla="*/ 0 h 27709"/>
                <a:gd name="connsiteX6" fmla="*/ 0 w 125586"/>
                <a:gd name="connsiteY6" fmla="*/ 8750 h 27709"/>
                <a:gd name="connsiteX7" fmla="*/ 0 w 125586"/>
                <a:gd name="connsiteY7" fmla="*/ 18959 h 27709"/>
                <a:gd name="connsiteX8" fmla="*/ 8762 w 125586"/>
                <a:gd name="connsiteY8" fmla="*/ 27710 h 2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86" h="27709">
                  <a:moveTo>
                    <a:pt x="8762" y="27710"/>
                  </a:moveTo>
                  <a:lnTo>
                    <a:pt x="116825" y="27710"/>
                  </a:lnTo>
                  <a:cubicBezTo>
                    <a:pt x="121206" y="27710"/>
                    <a:pt x="125587" y="23334"/>
                    <a:pt x="125587" y="18959"/>
                  </a:cubicBezTo>
                  <a:lnTo>
                    <a:pt x="125587" y="8750"/>
                  </a:lnTo>
                  <a:cubicBezTo>
                    <a:pt x="125587" y="4375"/>
                    <a:pt x="121206" y="0"/>
                    <a:pt x="116825" y="0"/>
                  </a:cubicBezTo>
                  <a:lnTo>
                    <a:pt x="8762" y="0"/>
                  </a:lnTo>
                  <a:cubicBezTo>
                    <a:pt x="4381" y="0"/>
                    <a:pt x="0" y="4375"/>
                    <a:pt x="0" y="8750"/>
                  </a:cubicBezTo>
                  <a:lnTo>
                    <a:pt x="0" y="18959"/>
                  </a:lnTo>
                  <a:cubicBezTo>
                    <a:pt x="0" y="24793"/>
                    <a:pt x="4381" y="27710"/>
                    <a:pt x="8762" y="27710"/>
                  </a:cubicBezTo>
                  <a:close/>
                </a:path>
              </a:pathLst>
            </a:custGeom>
            <a:solidFill>
              <a:srgbClr val="88D1DA"/>
            </a:solidFill>
            <a:ln w="14590"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7BB14561-60D1-9EB1-5DC8-96C9FA16843F}"/>
                </a:ext>
              </a:extLst>
            </p:cNvPr>
            <p:cNvSpPr/>
            <p:nvPr/>
          </p:nvSpPr>
          <p:spPr>
            <a:xfrm>
              <a:off x="5667002" y="4953712"/>
              <a:ext cx="125587" cy="27709"/>
            </a:xfrm>
            <a:custGeom>
              <a:avLst/>
              <a:gdLst>
                <a:gd name="connsiteX0" fmla="*/ 8762 w 125587"/>
                <a:gd name="connsiteY0" fmla="*/ 27710 h 27709"/>
                <a:gd name="connsiteX1" fmla="*/ 116825 w 125587"/>
                <a:gd name="connsiteY1" fmla="*/ 27710 h 27709"/>
                <a:gd name="connsiteX2" fmla="*/ 125587 w 125587"/>
                <a:gd name="connsiteY2" fmla="*/ 18959 h 27709"/>
                <a:gd name="connsiteX3" fmla="*/ 125587 w 125587"/>
                <a:gd name="connsiteY3" fmla="*/ 8750 h 27709"/>
                <a:gd name="connsiteX4" fmla="*/ 116825 w 125587"/>
                <a:gd name="connsiteY4" fmla="*/ 0 h 27709"/>
                <a:gd name="connsiteX5" fmla="*/ 8762 w 125587"/>
                <a:gd name="connsiteY5" fmla="*/ 0 h 27709"/>
                <a:gd name="connsiteX6" fmla="*/ 0 w 125587"/>
                <a:gd name="connsiteY6" fmla="*/ 8750 h 27709"/>
                <a:gd name="connsiteX7" fmla="*/ 0 w 125587"/>
                <a:gd name="connsiteY7" fmla="*/ 18959 h 27709"/>
                <a:gd name="connsiteX8" fmla="*/ 8762 w 125587"/>
                <a:gd name="connsiteY8" fmla="*/ 27710 h 2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87" h="27709">
                  <a:moveTo>
                    <a:pt x="8762" y="27710"/>
                  </a:moveTo>
                  <a:lnTo>
                    <a:pt x="116825" y="27710"/>
                  </a:lnTo>
                  <a:cubicBezTo>
                    <a:pt x="121206" y="27710"/>
                    <a:pt x="125587" y="23334"/>
                    <a:pt x="125587" y="18959"/>
                  </a:cubicBezTo>
                  <a:lnTo>
                    <a:pt x="125587" y="8750"/>
                  </a:lnTo>
                  <a:cubicBezTo>
                    <a:pt x="125587" y="4375"/>
                    <a:pt x="121206" y="0"/>
                    <a:pt x="116825" y="0"/>
                  </a:cubicBezTo>
                  <a:lnTo>
                    <a:pt x="8762" y="0"/>
                  </a:lnTo>
                  <a:cubicBezTo>
                    <a:pt x="4381" y="0"/>
                    <a:pt x="0" y="4375"/>
                    <a:pt x="0" y="8750"/>
                  </a:cubicBezTo>
                  <a:lnTo>
                    <a:pt x="0" y="18959"/>
                  </a:lnTo>
                  <a:cubicBezTo>
                    <a:pt x="0" y="23334"/>
                    <a:pt x="4381" y="27710"/>
                    <a:pt x="8762" y="27710"/>
                  </a:cubicBezTo>
                  <a:close/>
                </a:path>
              </a:pathLst>
            </a:custGeom>
            <a:solidFill>
              <a:srgbClr val="88D1DA"/>
            </a:solidFill>
            <a:ln w="14590"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EB56E74-1031-F6B8-A7E5-21AE5601E523}"/>
                </a:ext>
              </a:extLst>
            </p:cNvPr>
            <p:cNvSpPr/>
            <p:nvPr/>
          </p:nvSpPr>
          <p:spPr>
            <a:xfrm>
              <a:off x="5668179" y="5009131"/>
              <a:ext cx="125870" cy="27709"/>
            </a:xfrm>
            <a:custGeom>
              <a:avLst/>
              <a:gdLst>
                <a:gd name="connsiteX0" fmla="*/ 9045 w 125870"/>
                <a:gd name="connsiteY0" fmla="*/ 27710 h 27709"/>
                <a:gd name="connsiteX1" fmla="*/ 117108 w 125870"/>
                <a:gd name="connsiteY1" fmla="*/ 27710 h 27709"/>
                <a:gd name="connsiteX2" fmla="*/ 125870 w 125870"/>
                <a:gd name="connsiteY2" fmla="*/ 18959 h 27709"/>
                <a:gd name="connsiteX3" fmla="*/ 125870 w 125870"/>
                <a:gd name="connsiteY3" fmla="*/ 8750 h 27709"/>
                <a:gd name="connsiteX4" fmla="*/ 117108 w 125870"/>
                <a:gd name="connsiteY4" fmla="*/ 0 h 27709"/>
                <a:gd name="connsiteX5" fmla="*/ 9045 w 125870"/>
                <a:gd name="connsiteY5" fmla="*/ 0 h 27709"/>
                <a:gd name="connsiteX6" fmla="*/ 283 w 125870"/>
                <a:gd name="connsiteY6" fmla="*/ 8750 h 27709"/>
                <a:gd name="connsiteX7" fmla="*/ 283 w 125870"/>
                <a:gd name="connsiteY7" fmla="*/ 18959 h 27709"/>
                <a:gd name="connsiteX8" fmla="*/ 9045 w 125870"/>
                <a:gd name="connsiteY8" fmla="*/ 27710 h 2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870" h="27709">
                  <a:moveTo>
                    <a:pt x="9045" y="27710"/>
                  </a:moveTo>
                  <a:lnTo>
                    <a:pt x="117108" y="27710"/>
                  </a:lnTo>
                  <a:cubicBezTo>
                    <a:pt x="121489" y="27710"/>
                    <a:pt x="125870" y="23334"/>
                    <a:pt x="125870" y="18959"/>
                  </a:cubicBezTo>
                  <a:lnTo>
                    <a:pt x="125870" y="8750"/>
                  </a:lnTo>
                  <a:cubicBezTo>
                    <a:pt x="125870" y="4375"/>
                    <a:pt x="121489" y="0"/>
                    <a:pt x="117108" y="0"/>
                  </a:cubicBezTo>
                  <a:lnTo>
                    <a:pt x="9045" y="0"/>
                  </a:lnTo>
                  <a:cubicBezTo>
                    <a:pt x="4664" y="0"/>
                    <a:pt x="283" y="4375"/>
                    <a:pt x="283" y="8750"/>
                  </a:cubicBezTo>
                  <a:lnTo>
                    <a:pt x="283" y="18959"/>
                  </a:lnTo>
                  <a:cubicBezTo>
                    <a:pt x="-1177" y="23334"/>
                    <a:pt x="3204" y="27710"/>
                    <a:pt x="9045" y="27710"/>
                  </a:cubicBezTo>
                  <a:close/>
                </a:path>
              </a:pathLst>
            </a:custGeom>
            <a:solidFill>
              <a:srgbClr val="88D1DA"/>
            </a:solidFill>
            <a:ln w="14590" cap="flat">
              <a:noFill/>
              <a:prstDash val="solid"/>
              <a:miter/>
            </a:ln>
          </p:spPr>
          <p:txBody>
            <a:bodyPr rtlCol="0" anchor="ctr"/>
            <a:lstStyle/>
            <a:p>
              <a:endParaRPr lang="en-US"/>
            </a:p>
          </p:txBody>
        </p:sp>
      </p:grpSp>
      <p:pic>
        <p:nvPicPr>
          <p:cNvPr id="3" name="Picture 2" descr="A person in a blue suit&#10;&#10;Description automatically generated">
            <a:extLst>
              <a:ext uri="{FF2B5EF4-FFF2-40B4-BE49-F238E27FC236}">
                <a16:creationId xmlns:a16="http://schemas.microsoft.com/office/drawing/2014/main" id="{F29F6C8D-36BA-1B2A-FDB5-71FDC76315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3171" y="2346226"/>
            <a:ext cx="1685925" cy="2362200"/>
          </a:xfrm>
          <a:prstGeom prst="rect">
            <a:avLst/>
          </a:prstGeom>
        </p:spPr>
      </p:pic>
    </p:spTree>
    <p:extLst>
      <p:ext uri="{BB962C8B-B14F-4D97-AF65-F5344CB8AC3E}">
        <p14:creationId xmlns:p14="http://schemas.microsoft.com/office/powerpoint/2010/main" val="215114679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36232</TotalTime>
  <Words>4476</Words>
  <Application>Microsoft Office PowerPoint</Application>
  <PresentationFormat>Custom</PresentationFormat>
  <Paragraphs>391</Paragraphs>
  <Slides>34</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Montserrat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Mert Özmutaf</dc:creator>
  <cp:lastModifiedBy>Lola Gonzalez</cp:lastModifiedBy>
  <cp:revision>308</cp:revision>
  <dcterms:created xsi:type="dcterms:W3CDTF">2018-08-04T19:06:08Z</dcterms:created>
  <dcterms:modified xsi:type="dcterms:W3CDTF">2024-07-22T16:16:32Z</dcterms:modified>
</cp:coreProperties>
</file>