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6.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7.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92" r:id="rId3"/>
    <p:sldMasterId id="2147483708" r:id="rId4"/>
    <p:sldMasterId id="2147483739" r:id="rId5"/>
    <p:sldMasterId id="2147483752" r:id="rId6"/>
    <p:sldMasterId id="2147483783" r:id="rId7"/>
    <p:sldMasterId id="2147483807" r:id="rId8"/>
  </p:sldMasterIdLst>
  <p:notesMasterIdLst>
    <p:notesMasterId r:id="rId93"/>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46" r:id="rId92"/>
  </p:sldIdLst>
  <p:sldSz cx="12192000" cy="6858000"/>
  <p:notesSz cx="6858000" cy="9144000"/>
  <p:embeddedFontLst>
    <p:embeddedFont>
      <p:font typeface="Montserrat" panose="00000500000000000000" pitchFamily="2" charset="0"/>
      <p:regular r:id="rId94"/>
      <p:bold r:id="rId95"/>
      <p:italic r:id="rId96"/>
      <p:boldItalic r:id="rId97"/>
    </p:embeddedFont>
    <p:embeddedFont>
      <p:font typeface="Montserrat Light" panose="00000400000000000000" pitchFamily="2"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1" roundtripDataSignature="AMtx7mh5r4w81fAG+hV5e1OilOLmEZKQ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presProps" Target="pres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font" Target="fonts/font2.fntdata"/><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viewProps" Target="viewProps.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font" Target="fonts/font3.fntdata"/><Relationship Id="rId11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14"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font" Target="fonts/font4.fntdata"/><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5" Type="http://schemas.openxmlformats.org/officeDocument/2006/relationships/tableStyles" Target="tableStyle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font" Target="fonts/font7.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notesMaster" Target="notesMasters/notesMaster1.xml"/><Relationship Id="rId98" Type="http://schemas.openxmlformats.org/officeDocument/2006/relationships/font" Target="fonts/font5.fntdata"/><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3" name="Google Shape;1943;p1: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1944" name="Google Shape;1944;p1: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strike="noStrike">
                <a:solidFill>
                  <a:srgbClr val="000000"/>
                </a:solidFill>
                <a:latin typeface="Times New Roman"/>
                <a:ea typeface="Times New Roman"/>
                <a:cs typeface="Times New Roman"/>
                <a:sym typeface="Times New Roman"/>
              </a:rPr>
              <a:t>1</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0"/>
        <p:cNvGrpSpPr/>
        <p:nvPr/>
      </p:nvGrpSpPr>
      <p:grpSpPr>
        <a:xfrm>
          <a:off x="0" y="0"/>
          <a:ext cx="0" cy="0"/>
          <a:chOff x="0" y="0"/>
          <a:chExt cx="0" cy="0"/>
        </a:xfrm>
      </p:grpSpPr>
      <p:sp>
        <p:nvSpPr>
          <p:cNvPr id="2091" name="Google Shape;2091;p25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92" name="Google Shape;2092;p251: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p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8" name="Google Shape;2098;p252:notes"/>
          <p:cNvSpPr txBox="1">
            <a:spLocks noGrp="1"/>
          </p:cNvSpPr>
          <p:nvPr>
            <p:ph type="body" idx="1"/>
          </p:nvPr>
        </p:nvSpPr>
        <p:spPr>
          <a:xfrm>
            <a:off x="685800" y="4400640"/>
            <a:ext cx="5486040" cy="360036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099" name="Google Shape;2099;p252: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11</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5"/>
        <p:cNvGrpSpPr/>
        <p:nvPr/>
      </p:nvGrpSpPr>
      <p:grpSpPr>
        <a:xfrm>
          <a:off x="0" y="0"/>
          <a:ext cx="0" cy="0"/>
          <a:chOff x="0" y="0"/>
          <a:chExt cx="0" cy="0"/>
        </a:xfrm>
      </p:grpSpPr>
      <p:sp>
        <p:nvSpPr>
          <p:cNvPr id="2106" name="Google Shape;2106;p25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07" name="Google Shape;2107;p25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6"/>
        <p:cNvGrpSpPr/>
        <p:nvPr/>
      </p:nvGrpSpPr>
      <p:grpSpPr>
        <a:xfrm>
          <a:off x="0" y="0"/>
          <a:ext cx="0" cy="0"/>
          <a:chOff x="0" y="0"/>
          <a:chExt cx="0" cy="0"/>
        </a:xfrm>
      </p:grpSpPr>
      <p:sp>
        <p:nvSpPr>
          <p:cNvPr id="2127" name="Google Shape;2127;p254: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8" name="Google Shape;2128;p254: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129" name="Google Shape;2129;p254: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p2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1" name="Google Shape;2141;p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5"/>
        <p:cNvGrpSpPr/>
        <p:nvPr/>
      </p:nvGrpSpPr>
      <p:grpSpPr>
        <a:xfrm>
          <a:off x="0" y="0"/>
          <a:ext cx="0" cy="0"/>
          <a:chOff x="0" y="0"/>
          <a:chExt cx="0" cy="0"/>
        </a:xfrm>
      </p:grpSpPr>
      <p:sp>
        <p:nvSpPr>
          <p:cNvPr id="2146" name="Google Shape;2146;p25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47" name="Google Shape;2147;p256: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8"/>
        <p:cNvGrpSpPr/>
        <p:nvPr/>
      </p:nvGrpSpPr>
      <p:grpSpPr>
        <a:xfrm>
          <a:off x="0" y="0"/>
          <a:ext cx="0" cy="0"/>
          <a:chOff x="0" y="0"/>
          <a:chExt cx="0" cy="0"/>
        </a:xfrm>
      </p:grpSpPr>
      <p:sp>
        <p:nvSpPr>
          <p:cNvPr id="2169" name="Google Shape;2169;p257: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0" name="Google Shape;2170;p257: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171" name="Google Shape;2171;p257: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p25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98" name="Google Shape;2198;p258: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p25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28" name="Google Shape;2228;p259: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p26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34" name="Google Shape;2234;p260: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p2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1" name="Google Shape;1961;p23: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962" name="Google Shape;1962;p23: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9"/>
        <p:cNvGrpSpPr/>
        <p:nvPr/>
      </p:nvGrpSpPr>
      <p:grpSpPr>
        <a:xfrm>
          <a:off x="0" y="0"/>
          <a:ext cx="0" cy="0"/>
          <a:chOff x="0" y="0"/>
          <a:chExt cx="0" cy="0"/>
        </a:xfrm>
      </p:grpSpPr>
      <p:sp>
        <p:nvSpPr>
          <p:cNvPr id="2240" name="Google Shape;2240;p26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41" name="Google Shape;2241;p261: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5"/>
        <p:cNvGrpSpPr/>
        <p:nvPr/>
      </p:nvGrpSpPr>
      <p:grpSpPr>
        <a:xfrm>
          <a:off x="0" y="0"/>
          <a:ext cx="0" cy="0"/>
          <a:chOff x="0" y="0"/>
          <a:chExt cx="0" cy="0"/>
        </a:xfrm>
      </p:grpSpPr>
      <p:sp>
        <p:nvSpPr>
          <p:cNvPr id="2246" name="Google Shape;2246;p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7" name="Google Shape;2247;p262: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248" name="Google Shape;2248;p262: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strike="noStrike">
                <a:solidFill>
                  <a:srgbClr val="000000"/>
                </a:solidFill>
                <a:latin typeface="Times New Roman"/>
                <a:ea typeface="Times New Roman"/>
                <a:cs typeface="Times New Roman"/>
                <a:sym typeface="Times New Roman"/>
              </a:rPr>
              <a:t>21</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1"/>
        <p:cNvGrpSpPr/>
        <p:nvPr/>
      </p:nvGrpSpPr>
      <p:grpSpPr>
        <a:xfrm>
          <a:off x="0" y="0"/>
          <a:ext cx="0" cy="0"/>
          <a:chOff x="0" y="0"/>
          <a:chExt cx="0" cy="0"/>
        </a:xfrm>
      </p:grpSpPr>
      <p:sp>
        <p:nvSpPr>
          <p:cNvPr id="2262" name="Google Shape;2262;p26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63" name="Google Shape;2263;p26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p26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83" name="Google Shape;2283;p264: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8"/>
        <p:cNvGrpSpPr/>
        <p:nvPr/>
      </p:nvGrpSpPr>
      <p:grpSpPr>
        <a:xfrm>
          <a:off x="0" y="0"/>
          <a:ext cx="0" cy="0"/>
          <a:chOff x="0" y="0"/>
          <a:chExt cx="0" cy="0"/>
        </a:xfrm>
      </p:grpSpPr>
      <p:sp>
        <p:nvSpPr>
          <p:cNvPr id="2289" name="Google Shape;2289;p26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90" name="Google Shape;2290;p265: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p26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97" name="Google Shape;2297;p266: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267: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2" name="Google Shape;2322;p267: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323" name="Google Shape;2323;p267: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8"/>
        <p:cNvGrpSpPr/>
        <p:nvPr/>
      </p:nvGrpSpPr>
      <p:grpSpPr>
        <a:xfrm>
          <a:off x="0" y="0"/>
          <a:ext cx="0" cy="0"/>
          <a:chOff x="0" y="0"/>
          <a:chExt cx="0" cy="0"/>
        </a:xfrm>
      </p:grpSpPr>
      <p:sp>
        <p:nvSpPr>
          <p:cNvPr id="2329" name="Google Shape;2329;p26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30" name="Google Shape;2330;p268: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p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0" name="Google Shape;2360;p269:notes"/>
          <p:cNvSpPr txBox="1">
            <a:spLocks noGrp="1"/>
          </p:cNvSpPr>
          <p:nvPr>
            <p:ph type="body" idx="1"/>
          </p:nvPr>
        </p:nvSpPr>
        <p:spPr>
          <a:xfrm>
            <a:off x="685800" y="4400640"/>
            <a:ext cx="5486040" cy="360036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361" name="Google Shape;2361;p269: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28</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p2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9" name="Google Shape;2369;p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p136: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5" name="Google Shape;1975;p136: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976" name="Google Shape;1976;p136: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p271: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l" rtl="0">
              <a:lnSpc>
                <a:spcPct val="93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30</a:t>
            </a:fld>
            <a:endParaRPr sz="1400" b="0" i="0" u="none" strike="noStrike" cap="none">
              <a:solidFill>
                <a:srgbClr val="000000"/>
              </a:solidFill>
              <a:latin typeface="Times New Roman"/>
              <a:ea typeface="Times New Roman"/>
              <a:cs typeface="Times New Roman"/>
              <a:sym typeface="Times New Roman"/>
            </a:endParaRPr>
          </a:p>
        </p:txBody>
      </p:sp>
      <p:sp>
        <p:nvSpPr>
          <p:cNvPr id="2375" name="Google Shape;2375;p271: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76" name="Google Shape;2376;p271:notes"/>
          <p:cNvSpPr txBox="1">
            <a:spLocks noGrp="1"/>
          </p:cNvSpPr>
          <p:nvPr>
            <p:ph type="body" idx="1"/>
          </p:nvPr>
        </p:nvSpPr>
        <p:spPr>
          <a:xfrm>
            <a:off x="777875" y="4776788"/>
            <a:ext cx="6218238" cy="4525962"/>
          </a:xfrm>
          <a:prstGeom prst="rect">
            <a:avLst/>
          </a:prstGeom>
          <a:noFill/>
          <a:ln>
            <a:noFill/>
          </a:ln>
        </p:spPr>
        <p:txBody>
          <a:bodyPr spcFirstLastPara="1" wrap="square" lIns="0" tIns="0" rIns="0" bIns="0" anchor="ctr"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4"/>
        <p:cNvGrpSpPr/>
        <p:nvPr/>
      </p:nvGrpSpPr>
      <p:grpSpPr>
        <a:xfrm>
          <a:off x="0" y="0"/>
          <a:ext cx="0" cy="0"/>
          <a:chOff x="0" y="0"/>
          <a:chExt cx="0" cy="0"/>
        </a:xfrm>
      </p:grpSpPr>
      <p:sp>
        <p:nvSpPr>
          <p:cNvPr id="2395" name="Google Shape;2395;p27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6" name="Google Shape;2396;p272: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397" name="Google Shape;2397;p272: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2"/>
        <p:cNvGrpSpPr/>
        <p:nvPr/>
      </p:nvGrpSpPr>
      <p:grpSpPr>
        <a:xfrm>
          <a:off x="0" y="0"/>
          <a:ext cx="0" cy="0"/>
          <a:chOff x="0" y="0"/>
          <a:chExt cx="0" cy="0"/>
        </a:xfrm>
      </p:grpSpPr>
      <p:sp>
        <p:nvSpPr>
          <p:cNvPr id="2423" name="Google Shape;2423;p27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4" name="Google Shape;2424;p273: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25" name="Google Shape;2425;p273: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32</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p27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34" name="Google Shape;2434;p274: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p27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41" name="Google Shape;2441;p275: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p27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63" name="Google Shape;2463;p276: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7"/>
        <p:cNvGrpSpPr/>
        <p:nvPr/>
      </p:nvGrpSpPr>
      <p:grpSpPr>
        <a:xfrm>
          <a:off x="0" y="0"/>
          <a:ext cx="0" cy="0"/>
          <a:chOff x="0" y="0"/>
          <a:chExt cx="0" cy="0"/>
        </a:xfrm>
      </p:grpSpPr>
      <p:sp>
        <p:nvSpPr>
          <p:cNvPr id="2468" name="Google Shape;2468;p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9" name="Google Shape;2469;p277: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470" name="Google Shape;2470;p277: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strike="noStrike">
                <a:solidFill>
                  <a:srgbClr val="000000"/>
                </a:solidFill>
                <a:latin typeface="Times New Roman"/>
                <a:ea typeface="Times New Roman"/>
                <a:cs typeface="Times New Roman"/>
                <a:sym typeface="Times New Roman"/>
              </a:rPr>
              <a:t>36</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3"/>
        <p:cNvGrpSpPr/>
        <p:nvPr/>
      </p:nvGrpSpPr>
      <p:grpSpPr>
        <a:xfrm>
          <a:off x="0" y="0"/>
          <a:ext cx="0" cy="0"/>
          <a:chOff x="0" y="0"/>
          <a:chExt cx="0" cy="0"/>
        </a:xfrm>
      </p:grpSpPr>
      <p:sp>
        <p:nvSpPr>
          <p:cNvPr id="2484" name="Google Shape;2484;p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5" name="Google Shape;2485;p278:notes"/>
          <p:cNvSpPr txBox="1">
            <a:spLocks noGrp="1"/>
          </p:cNvSpPr>
          <p:nvPr>
            <p:ph type="body" idx="1"/>
          </p:nvPr>
        </p:nvSpPr>
        <p:spPr>
          <a:xfrm>
            <a:off x="685800" y="4400640"/>
            <a:ext cx="5486040" cy="360036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486" name="Google Shape;2486;p278: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37</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2"/>
        <p:cNvGrpSpPr/>
        <p:nvPr/>
      </p:nvGrpSpPr>
      <p:grpSpPr>
        <a:xfrm>
          <a:off x="0" y="0"/>
          <a:ext cx="0" cy="0"/>
          <a:chOff x="0" y="0"/>
          <a:chExt cx="0" cy="0"/>
        </a:xfrm>
      </p:grpSpPr>
      <p:sp>
        <p:nvSpPr>
          <p:cNvPr id="2493" name="Google Shape;2493;p2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4" name="Google Shape;2494;p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8"/>
        <p:cNvGrpSpPr/>
        <p:nvPr/>
      </p:nvGrpSpPr>
      <p:grpSpPr>
        <a:xfrm>
          <a:off x="0" y="0"/>
          <a:ext cx="0" cy="0"/>
          <a:chOff x="0" y="0"/>
          <a:chExt cx="0" cy="0"/>
        </a:xfrm>
      </p:grpSpPr>
      <p:sp>
        <p:nvSpPr>
          <p:cNvPr id="2499" name="Google Shape;2499;p280: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0" name="Google Shape;2500;p280: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01" name="Google Shape;2501;p280: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p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1" name="Google Shape;1991;p245: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1992" name="Google Shape;1992;p245: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4</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p281: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8" name="Google Shape;2528;p281: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29" name="Google Shape;2529;p281: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p28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7" name="Google Shape;2537;p282: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38" name="Google Shape;2538;p282: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3"/>
        <p:cNvGrpSpPr/>
        <p:nvPr/>
      </p:nvGrpSpPr>
      <p:grpSpPr>
        <a:xfrm>
          <a:off x="0" y="0"/>
          <a:ext cx="0" cy="0"/>
          <a:chOff x="0" y="0"/>
          <a:chExt cx="0" cy="0"/>
        </a:xfrm>
      </p:grpSpPr>
      <p:sp>
        <p:nvSpPr>
          <p:cNvPr id="2564" name="Google Shape;2564;p28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65" name="Google Shape;2565;p28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0"/>
        <p:cNvGrpSpPr/>
        <p:nvPr/>
      </p:nvGrpSpPr>
      <p:grpSpPr>
        <a:xfrm>
          <a:off x="0" y="0"/>
          <a:ext cx="0" cy="0"/>
          <a:chOff x="0" y="0"/>
          <a:chExt cx="0" cy="0"/>
        </a:xfrm>
      </p:grpSpPr>
      <p:sp>
        <p:nvSpPr>
          <p:cNvPr id="2571" name="Google Shape;2571;p284: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l" rtl="0">
              <a:lnSpc>
                <a:spcPct val="93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43</a:t>
            </a:fld>
            <a:endParaRPr sz="1400" b="0" i="0" u="none" strike="noStrike" cap="none">
              <a:solidFill>
                <a:srgbClr val="000000"/>
              </a:solidFill>
              <a:latin typeface="Times New Roman"/>
              <a:ea typeface="Times New Roman"/>
              <a:cs typeface="Times New Roman"/>
              <a:sym typeface="Times New Roman"/>
            </a:endParaRPr>
          </a:p>
        </p:txBody>
      </p:sp>
      <p:sp>
        <p:nvSpPr>
          <p:cNvPr id="2572" name="Google Shape;2572;p28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73" name="Google Shape;2573;p284:notes"/>
          <p:cNvSpPr txBox="1">
            <a:spLocks noGrp="1"/>
          </p:cNvSpPr>
          <p:nvPr>
            <p:ph type="body" idx="1"/>
          </p:nvPr>
        </p:nvSpPr>
        <p:spPr>
          <a:xfrm>
            <a:off x="777875" y="4776788"/>
            <a:ext cx="6218238" cy="4525962"/>
          </a:xfrm>
          <a:prstGeom prst="rect">
            <a:avLst/>
          </a:prstGeom>
          <a:noFill/>
          <a:ln>
            <a:noFill/>
          </a:ln>
        </p:spPr>
        <p:txBody>
          <a:bodyPr spcFirstLastPara="1" wrap="square" lIns="0" tIns="0" rIns="0" bIns="0" anchor="ctr"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p28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92" name="Google Shape;2592;p285: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p286: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2" name="Google Shape;2622;p286: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a:solidFill>
                  <a:srgbClr val="FFFFFF"/>
                </a:solidFill>
                <a:latin typeface="Calibri"/>
                <a:ea typeface="Calibri"/>
                <a:cs typeface="Calibri"/>
                <a:sym typeface="Calibri"/>
              </a:rPr>
              <a:t>Verwandeln Sie Feedback in ein Instrument zur kontinuierlichen Verbesserung. Lernen Sie, wie Sie das Feedback Ihres Publikums analysieren und anwenden, um Ihre Inhalte zu verfeinern und sicherzustellen, dass sie nahtlos auf die Vorlieben und Erwartungen Ihrer Zuhörer abgestimmt sind.</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23" name="Google Shape;2623;p286: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p28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50" name="Google Shape;2650;p287: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6"/>
        <p:cNvGrpSpPr/>
        <p:nvPr/>
      </p:nvGrpSpPr>
      <p:grpSpPr>
        <a:xfrm>
          <a:off x="0" y="0"/>
          <a:ext cx="0" cy="0"/>
          <a:chOff x="0" y="0"/>
          <a:chExt cx="0" cy="0"/>
        </a:xfrm>
      </p:grpSpPr>
      <p:sp>
        <p:nvSpPr>
          <p:cNvPr id="2657" name="Google Shape;2657;p28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58" name="Google Shape;2658;p288: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2"/>
        <p:cNvGrpSpPr/>
        <p:nvPr/>
      </p:nvGrpSpPr>
      <p:grpSpPr>
        <a:xfrm>
          <a:off x="0" y="0"/>
          <a:ext cx="0" cy="0"/>
          <a:chOff x="0" y="0"/>
          <a:chExt cx="0" cy="0"/>
        </a:xfrm>
      </p:grpSpPr>
      <p:sp>
        <p:nvSpPr>
          <p:cNvPr id="2663" name="Google Shape;2663;p289: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l" rtl="0">
              <a:lnSpc>
                <a:spcPct val="93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48</a:t>
            </a:fld>
            <a:endParaRPr sz="1400" b="0" i="0" u="none" strike="noStrike" cap="none">
              <a:solidFill>
                <a:srgbClr val="000000"/>
              </a:solidFill>
              <a:latin typeface="Times New Roman"/>
              <a:ea typeface="Times New Roman"/>
              <a:cs typeface="Times New Roman"/>
              <a:sym typeface="Times New Roman"/>
            </a:endParaRPr>
          </a:p>
        </p:txBody>
      </p:sp>
      <p:sp>
        <p:nvSpPr>
          <p:cNvPr id="2664" name="Google Shape;2664;p289: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65" name="Google Shape;2665;p289:notes"/>
          <p:cNvSpPr txBox="1">
            <a:spLocks noGrp="1"/>
          </p:cNvSpPr>
          <p:nvPr>
            <p:ph type="body" idx="1"/>
          </p:nvPr>
        </p:nvSpPr>
        <p:spPr>
          <a:xfrm>
            <a:off x="777875" y="4776788"/>
            <a:ext cx="6218238" cy="4525962"/>
          </a:xfrm>
          <a:prstGeom prst="rect">
            <a:avLst/>
          </a:prstGeom>
          <a:noFill/>
          <a:ln>
            <a:noFill/>
          </a:ln>
        </p:spPr>
        <p:txBody>
          <a:bodyPr spcFirstLastPara="1" wrap="square" lIns="0" tIns="0" rIns="0" bIns="0" anchor="ctr"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Times New Roman"/>
              <a:ea typeface="Times New Roman"/>
              <a:cs typeface="Times New Roman"/>
              <a:sym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p29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83" name="Google Shape;2683;p290: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p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6" name="Google Shape;2006;p246: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007" name="Google Shape;2007;p246: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5</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6"/>
        <p:cNvGrpSpPr/>
        <p:nvPr/>
      </p:nvGrpSpPr>
      <p:grpSpPr>
        <a:xfrm>
          <a:off x="0" y="0"/>
          <a:ext cx="0" cy="0"/>
          <a:chOff x="0" y="0"/>
          <a:chExt cx="0" cy="0"/>
        </a:xfrm>
      </p:grpSpPr>
      <p:sp>
        <p:nvSpPr>
          <p:cNvPr id="2707" name="Google Shape;2707;p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8" name="Google Shape;2708;p291: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709" name="Google Shape;2709;p291: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50</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5"/>
        <p:cNvGrpSpPr/>
        <p:nvPr/>
      </p:nvGrpSpPr>
      <p:grpSpPr>
        <a:xfrm>
          <a:off x="0" y="0"/>
          <a:ext cx="0" cy="0"/>
          <a:chOff x="0" y="0"/>
          <a:chExt cx="0" cy="0"/>
        </a:xfrm>
      </p:grpSpPr>
      <p:sp>
        <p:nvSpPr>
          <p:cNvPr id="2716" name="Google Shape;2716;p29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717" name="Google Shape;2717;p29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2"/>
        <p:cNvGrpSpPr/>
        <p:nvPr/>
      </p:nvGrpSpPr>
      <p:grpSpPr>
        <a:xfrm>
          <a:off x="0" y="0"/>
          <a:ext cx="0" cy="0"/>
          <a:chOff x="0" y="0"/>
          <a:chExt cx="0" cy="0"/>
        </a:xfrm>
      </p:grpSpPr>
      <p:sp>
        <p:nvSpPr>
          <p:cNvPr id="2723" name="Google Shape;2723;p29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724" name="Google Shape;2724;p29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8"/>
        <p:cNvGrpSpPr/>
        <p:nvPr/>
      </p:nvGrpSpPr>
      <p:grpSpPr>
        <a:xfrm>
          <a:off x="0" y="0"/>
          <a:ext cx="0" cy="0"/>
          <a:chOff x="0" y="0"/>
          <a:chExt cx="0" cy="0"/>
        </a:xfrm>
      </p:grpSpPr>
      <p:sp>
        <p:nvSpPr>
          <p:cNvPr id="2729" name="Google Shape;2729;p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0" name="Google Shape;2730;p294: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731" name="Google Shape;2731;p294: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strike="noStrike">
                <a:solidFill>
                  <a:srgbClr val="000000"/>
                </a:solidFill>
                <a:latin typeface="Times New Roman"/>
                <a:ea typeface="Times New Roman"/>
                <a:cs typeface="Times New Roman"/>
                <a:sym typeface="Times New Roman"/>
              </a:rPr>
              <a:t>53</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4"/>
        <p:cNvGrpSpPr/>
        <p:nvPr/>
      </p:nvGrpSpPr>
      <p:grpSpPr>
        <a:xfrm>
          <a:off x="0" y="0"/>
          <a:ext cx="0" cy="0"/>
          <a:chOff x="0" y="0"/>
          <a:chExt cx="0" cy="0"/>
        </a:xfrm>
      </p:grpSpPr>
      <p:sp>
        <p:nvSpPr>
          <p:cNvPr id="2745" name="Google Shape;2745;p2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6" name="Google Shape;2746;p2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p2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2" name="Google Shape;2752;p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6"/>
        <p:cNvGrpSpPr/>
        <p:nvPr/>
      </p:nvGrpSpPr>
      <p:grpSpPr>
        <a:xfrm>
          <a:off x="0" y="0"/>
          <a:ext cx="0" cy="0"/>
          <a:chOff x="0" y="0"/>
          <a:chExt cx="0" cy="0"/>
        </a:xfrm>
      </p:grpSpPr>
      <p:sp>
        <p:nvSpPr>
          <p:cNvPr id="2757" name="Google Shape;2757;p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8" name="Google Shape;2758;p2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9" name="Google Shape;2759;p2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
        <p:cNvGrpSpPr/>
        <p:nvPr/>
      </p:nvGrpSpPr>
      <p:grpSpPr>
        <a:xfrm>
          <a:off x="0" y="0"/>
          <a:ext cx="0" cy="0"/>
          <a:chOff x="0" y="0"/>
          <a:chExt cx="0" cy="0"/>
        </a:xfrm>
      </p:grpSpPr>
      <p:sp>
        <p:nvSpPr>
          <p:cNvPr id="2765" name="Google Shape;2765;p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6" name="Google Shape;2766;p2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7" name="Google Shape;2767;p2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2"/>
        <p:cNvGrpSpPr/>
        <p:nvPr/>
      </p:nvGrpSpPr>
      <p:grpSpPr>
        <a:xfrm>
          <a:off x="0" y="0"/>
          <a:ext cx="0" cy="0"/>
          <a:chOff x="0" y="0"/>
          <a:chExt cx="0" cy="0"/>
        </a:xfrm>
      </p:grpSpPr>
      <p:sp>
        <p:nvSpPr>
          <p:cNvPr id="2773" name="Google Shape;2773;p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4" name="Google Shape;2774;p2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5" name="Google Shape;2775;p2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0"/>
        <p:cNvGrpSpPr/>
        <p:nvPr/>
      </p:nvGrpSpPr>
      <p:grpSpPr>
        <a:xfrm>
          <a:off x="0" y="0"/>
          <a:ext cx="0" cy="0"/>
          <a:chOff x="0" y="0"/>
          <a:chExt cx="0" cy="0"/>
        </a:xfrm>
      </p:grpSpPr>
      <p:sp>
        <p:nvSpPr>
          <p:cNvPr id="2781" name="Google Shape;27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2" name="Google Shape;27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0"/>
        <p:cNvGrpSpPr/>
        <p:nvPr/>
      </p:nvGrpSpPr>
      <p:grpSpPr>
        <a:xfrm>
          <a:off x="0" y="0"/>
          <a:ext cx="0" cy="0"/>
          <a:chOff x="0" y="0"/>
          <a:chExt cx="0" cy="0"/>
        </a:xfrm>
      </p:grpSpPr>
      <p:sp>
        <p:nvSpPr>
          <p:cNvPr id="2021" name="Google Shape;2021;p24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22" name="Google Shape;2022;p247: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3" name="Google Shape;27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3"/>
        <p:cNvGrpSpPr/>
        <p:nvPr/>
      </p:nvGrpSpPr>
      <p:grpSpPr>
        <a:xfrm>
          <a:off x="0" y="0"/>
          <a:ext cx="0" cy="0"/>
          <a:chOff x="0" y="0"/>
          <a:chExt cx="0" cy="0"/>
        </a:xfrm>
      </p:grpSpPr>
      <p:sp>
        <p:nvSpPr>
          <p:cNvPr id="2804" name="Google Shape;2804;p3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5" name="Google Shape;2805;p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0"/>
        <p:cNvGrpSpPr/>
        <p:nvPr/>
      </p:nvGrpSpPr>
      <p:grpSpPr>
        <a:xfrm>
          <a:off x="0" y="0"/>
          <a:ext cx="0" cy="0"/>
          <a:chOff x="0" y="0"/>
          <a:chExt cx="0" cy="0"/>
        </a:xfrm>
      </p:grpSpPr>
      <p:sp>
        <p:nvSpPr>
          <p:cNvPr id="2811" name="Google Shape;2811;p3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2" name="Google Shape;2812;p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7"/>
        <p:cNvGrpSpPr/>
        <p:nvPr/>
      </p:nvGrpSpPr>
      <p:grpSpPr>
        <a:xfrm>
          <a:off x="0" y="0"/>
          <a:ext cx="0" cy="0"/>
          <a:chOff x="0" y="0"/>
          <a:chExt cx="0" cy="0"/>
        </a:xfrm>
      </p:grpSpPr>
      <p:sp>
        <p:nvSpPr>
          <p:cNvPr id="2818" name="Google Shape;2818;p3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9" name="Google Shape;2819;p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9"/>
        <p:cNvGrpSpPr/>
        <p:nvPr/>
      </p:nvGrpSpPr>
      <p:grpSpPr>
        <a:xfrm>
          <a:off x="0" y="0"/>
          <a:ext cx="0" cy="0"/>
          <a:chOff x="0" y="0"/>
          <a:chExt cx="0" cy="0"/>
        </a:xfrm>
      </p:grpSpPr>
      <p:sp>
        <p:nvSpPr>
          <p:cNvPr id="2830" name="Google Shape;2830;p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1" name="Google Shape;2831;p303:notes"/>
          <p:cNvSpPr txBox="1">
            <a:spLocks noGrp="1"/>
          </p:cNvSpPr>
          <p:nvPr>
            <p:ph type="body" idx="1"/>
          </p:nvPr>
        </p:nvSpPr>
        <p:spPr>
          <a:xfrm>
            <a:off x="685800" y="4400640"/>
            <a:ext cx="5486040" cy="360036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832" name="Google Shape;2832;p303: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64</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1"/>
        <p:cNvGrpSpPr/>
        <p:nvPr/>
      </p:nvGrpSpPr>
      <p:grpSpPr>
        <a:xfrm>
          <a:off x="0" y="0"/>
          <a:ext cx="0" cy="0"/>
          <a:chOff x="0" y="0"/>
          <a:chExt cx="0" cy="0"/>
        </a:xfrm>
      </p:grpSpPr>
      <p:sp>
        <p:nvSpPr>
          <p:cNvPr id="2842" name="Google Shape;2842;p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3" name="Google Shape;2843;p304:notes"/>
          <p:cNvSpPr txBox="1">
            <a:spLocks noGrp="1"/>
          </p:cNvSpPr>
          <p:nvPr>
            <p:ph type="body" idx="1"/>
          </p:nvPr>
        </p:nvSpPr>
        <p:spPr>
          <a:xfrm>
            <a:off x="685800" y="4400640"/>
            <a:ext cx="5486040" cy="360036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844" name="Google Shape;2844;p304: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65</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3"/>
        <p:cNvGrpSpPr/>
        <p:nvPr/>
      </p:nvGrpSpPr>
      <p:grpSpPr>
        <a:xfrm>
          <a:off x="0" y="0"/>
          <a:ext cx="0" cy="0"/>
          <a:chOff x="0" y="0"/>
          <a:chExt cx="0" cy="0"/>
        </a:xfrm>
      </p:grpSpPr>
      <p:sp>
        <p:nvSpPr>
          <p:cNvPr id="2854" name="Google Shape;285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5" name="Google Shape;285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4"/>
        <p:cNvGrpSpPr/>
        <p:nvPr/>
      </p:nvGrpSpPr>
      <p:grpSpPr>
        <a:xfrm>
          <a:off x="0" y="0"/>
          <a:ext cx="0" cy="0"/>
          <a:chOff x="0" y="0"/>
          <a:chExt cx="0" cy="0"/>
        </a:xfrm>
      </p:grpSpPr>
      <p:sp>
        <p:nvSpPr>
          <p:cNvPr id="2865" name="Google Shape;2865;p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6" name="Google Shape;2866;p305: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867" name="Google Shape;2867;p305: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strike="noStrike">
                <a:solidFill>
                  <a:srgbClr val="000000"/>
                </a:solidFill>
                <a:latin typeface="Times New Roman"/>
                <a:ea typeface="Times New Roman"/>
                <a:cs typeface="Times New Roman"/>
                <a:sym typeface="Times New Roman"/>
              </a:rPr>
              <a:t>67</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0"/>
        <p:cNvGrpSpPr/>
        <p:nvPr/>
      </p:nvGrpSpPr>
      <p:grpSpPr>
        <a:xfrm>
          <a:off x="0" y="0"/>
          <a:ext cx="0" cy="0"/>
          <a:chOff x="0" y="0"/>
          <a:chExt cx="0" cy="0"/>
        </a:xfrm>
      </p:grpSpPr>
      <p:sp>
        <p:nvSpPr>
          <p:cNvPr id="2881" name="Google Shape;2881;p3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2" name="Google Shape;2882;p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7"/>
        <p:cNvGrpSpPr/>
        <p:nvPr/>
      </p:nvGrpSpPr>
      <p:grpSpPr>
        <a:xfrm>
          <a:off x="0" y="0"/>
          <a:ext cx="0" cy="0"/>
          <a:chOff x="0" y="0"/>
          <a:chExt cx="0" cy="0"/>
        </a:xfrm>
      </p:grpSpPr>
      <p:sp>
        <p:nvSpPr>
          <p:cNvPr id="2888" name="Google Shape;2888;p3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9" name="Google Shape;2889;p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0"/>
        <p:cNvGrpSpPr/>
        <p:nvPr/>
      </p:nvGrpSpPr>
      <p:grpSpPr>
        <a:xfrm>
          <a:off x="0" y="0"/>
          <a:ext cx="0" cy="0"/>
          <a:chOff x="0" y="0"/>
          <a:chExt cx="0" cy="0"/>
        </a:xfrm>
      </p:grpSpPr>
      <p:sp>
        <p:nvSpPr>
          <p:cNvPr id="2051" name="Google Shape;2051;p24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52" name="Google Shape;2052;p248: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4"/>
        <p:cNvGrpSpPr/>
        <p:nvPr/>
      </p:nvGrpSpPr>
      <p:grpSpPr>
        <a:xfrm>
          <a:off x="0" y="0"/>
          <a:ext cx="0" cy="0"/>
          <a:chOff x="0" y="0"/>
          <a:chExt cx="0" cy="0"/>
        </a:xfrm>
      </p:grpSpPr>
      <p:sp>
        <p:nvSpPr>
          <p:cNvPr id="2895" name="Google Shape;2895;p1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6" name="Google Shape;2896;p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1"/>
        <p:cNvGrpSpPr/>
        <p:nvPr/>
      </p:nvGrpSpPr>
      <p:grpSpPr>
        <a:xfrm>
          <a:off x="0" y="0"/>
          <a:ext cx="0" cy="0"/>
          <a:chOff x="0" y="0"/>
          <a:chExt cx="0" cy="0"/>
        </a:xfrm>
      </p:grpSpPr>
      <p:sp>
        <p:nvSpPr>
          <p:cNvPr id="2902" name="Google Shape;2902;p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3" name="Google Shape;2903;p308: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904" name="Google Shape;2904;p308: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strike="noStrike">
                <a:solidFill>
                  <a:srgbClr val="000000"/>
                </a:solidFill>
                <a:latin typeface="Times New Roman"/>
                <a:ea typeface="Times New Roman"/>
                <a:cs typeface="Times New Roman"/>
                <a:sym typeface="Times New Roman"/>
              </a:rPr>
              <a:t>71</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p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8" name="Google Shape;2918;p1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9" name="Google Shape;2919;p1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4"/>
        <p:cNvGrpSpPr/>
        <p:nvPr/>
      </p:nvGrpSpPr>
      <p:grpSpPr>
        <a:xfrm>
          <a:off x="0" y="0"/>
          <a:ext cx="0" cy="0"/>
          <a:chOff x="0" y="0"/>
          <a:chExt cx="0" cy="0"/>
        </a:xfrm>
      </p:grpSpPr>
      <p:sp>
        <p:nvSpPr>
          <p:cNvPr id="2925" name="Google Shape;2925;p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6" name="Google Shape;2926;p1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7" name="Google Shape;2927;p1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2"/>
        <p:cNvGrpSpPr/>
        <p:nvPr/>
      </p:nvGrpSpPr>
      <p:grpSpPr>
        <a:xfrm>
          <a:off x="0" y="0"/>
          <a:ext cx="0" cy="0"/>
          <a:chOff x="0" y="0"/>
          <a:chExt cx="0" cy="0"/>
        </a:xfrm>
      </p:grpSpPr>
      <p:sp>
        <p:nvSpPr>
          <p:cNvPr id="2933" name="Google Shape;2933;p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4" name="Google Shape;2934;p3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5" name="Google Shape;2935;p3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0"/>
        <p:cNvGrpSpPr/>
        <p:nvPr/>
      </p:nvGrpSpPr>
      <p:grpSpPr>
        <a:xfrm>
          <a:off x="0" y="0"/>
          <a:ext cx="0" cy="0"/>
          <a:chOff x="0" y="0"/>
          <a:chExt cx="0" cy="0"/>
        </a:xfrm>
      </p:grpSpPr>
      <p:sp>
        <p:nvSpPr>
          <p:cNvPr id="2941" name="Google Shape;2941;p3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2" name="Google Shape;2942;p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6"/>
        <p:cNvGrpSpPr/>
        <p:nvPr/>
      </p:nvGrpSpPr>
      <p:grpSpPr>
        <a:xfrm>
          <a:off x="0" y="0"/>
          <a:ext cx="0" cy="0"/>
          <a:chOff x="0" y="0"/>
          <a:chExt cx="0" cy="0"/>
        </a:xfrm>
      </p:grpSpPr>
      <p:sp>
        <p:nvSpPr>
          <p:cNvPr id="2947" name="Google Shape;2947;p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8" name="Google Shape;2948;p3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9" name="Google Shape;2949;p3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4"/>
        <p:cNvGrpSpPr/>
        <p:nvPr/>
      </p:nvGrpSpPr>
      <p:grpSpPr>
        <a:xfrm>
          <a:off x="0" y="0"/>
          <a:ext cx="0" cy="0"/>
          <a:chOff x="0" y="0"/>
          <a:chExt cx="0" cy="0"/>
        </a:xfrm>
      </p:grpSpPr>
      <p:sp>
        <p:nvSpPr>
          <p:cNvPr id="2955" name="Google Shape;2955;p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6" name="Google Shape;2956;p312: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2957" name="Google Shape;2957;p312: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strike="noStrike">
                <a:solidFill>
                  <a:srgbClr val="000000"/>
                </a:solidFill>
                <a:latin typeface="Times New Roman"/>
                <a:ea typeface="Times New Roman"/>
                <a:cs typeface="Times New Roman"/>
                <a:sym typeface="Times New Roman"/>
              </a:rPr>
              <a:t>77</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0"/>
        <p:cNvGrpSpPr/>
        <p:nvPr/>
      </p:nvGrpSpPr>
      <p:grpSpPr>
        <a:xfrm>
          <a:off x="0" y="0"/>
          <a:ext cx="0" cy="0"/>
          <a:chOff x="0" y="0"/>
          <a:chExt cx="0" cy="0"/>
        </a:xfrm>
      </p:grpSpPr>
      <p:sp>
        <p:nvSpPr>
          <p:cNvPr id="2971" name="Google Shape;2971;p31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972" name="Google Shape;2972;p31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p31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979" name="Google Shape;2979;p314: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p249: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9" name="Google Shape;2059;p249: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060" name="Google Shape;2060;p249:notes"/>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8</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4"/>
        <p:cNvGrpSpPr/>
        <p:nvPr/>
      </p:nvGrpSpPr>
      <p:grpSpPr>
        <a:xfrm>
          <a:off x="0" y="0"/>
          <a:ext cx="0" cy="0"/>
          <a:chOff x="0" y="0"/>
          <a:chExt cx="0" cy="0"/>
        </a:xfrm>
      </p:grpSpPr>
      <p:sp>
        <p:nvSpPr>
          <p:cNvPr id="2985" name="Google Shape;2985;p3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6" name="Google Shape;2986;p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6"/>
        <p:cNvGrpSpPr/>
        <p:nvPr/>
      </p:nvGrpSpPr>
      <p:grpSpPr>
        <a:xfrm>
          <a:off x="0" y="0"/>
          <a:ext cx="0" cy="0"/>
          <a:chOff x="0" y="0"/>
          <a:chExt cx="0" cy="0"/>
        </a:xfrm>
      </p:grpSpPr>
      <p:sp>
        <p:nvSpPr>
          <p:cNvPr id="2997" name="Google Shape;2997;p3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8" name="Google Shape;2998;p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8"/>
        <p:cNvGrpSpPr/>
        <p:nvPr/>
      </p:nvGrpSpPr>
      <p:grpSpPr>
        <a:xfrm>
          <a:off x="0" y="0"/>
          <a:ext cx="0" cy="0"/>
          <a:chOff x="0" y="0"/>
          <a:chExt cx="0" cy="0"/>
        </a:xfrm>
      </p:grpSpPr>
      <p:sp>
        <p:nvSpPr>
          <p:cNvPr id="3009" name="Google Shape;3009;p3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0" name="Google Shape;3010;p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5"/>
        <p:cNvGrpSpPr/>
        <p:nvPr/>
      </p:nvGrpSpPr>
      <p:grpSpPr>
        <a:xfrm>
          <a:off x="0" y="0"/>
          <a:ext cx="0" cy="0"/>
          <a:chOff x="0" y="0"/>
          <a:chExt cx="0" cy="0"/>
        </a:xfrm>
      </p:grpSpPr>
      <p:sp>
        <p:nvSpPr>
          <p:cNvPr id="3016" name="Google Shape;3016;p31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17" name="Google Shape;3017;p318: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8"/>
        <p:cNvGrpSpPr/>
        <p:nvPr/>
      </p:nvGrpSpPr>
      <p:grpSpPr>
        <a:xfrm>
          <a:off x="0" y="0"/>
          <a:ext cx="0" cy="0"/>
          <a:chOff x="0" y="0"/>
          <a:chExt cx="0" cy="0"/>
        </a:xfrm>
      </p:grpSpPr>
      <p:sp>
        <p:nvSpPr>
          <p:cNvPr id="3069" name="Google Shape;306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0" name="Google Shape;3070;p34: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0" algn="l" rtl="0">
              <a:lnSpc>
                <a:spcPct val="100000"/>
              </a:lnSpc>
              <a:spcBef>
                <a:spcPts val="0"/>
              </a:spcBef>
              <a:spcAft>
                <a:spcPts val="0"/>
              </a:spcAft>
              <a:buSzPts val="1200"/>
              <a:buNone/>
            </a:pPr>
            <a:endParaRPr sz="1200" b="0" strike="noStrike">
              <a:solidFill>
                <a:srgbClr val="000000"/>
              </a:solidFill>
              <a:latin typeface="Calibri"/>
              <a:ea typeface="Calibri"/>
              <a:cs typeface="Calibri"/>
              <a:sym typeface="Calibri"/>
            </a:endParaRPr>
          </a:p>
        </p:txBody>
      </p:sp>
      <p:sp>
        <p:nvSpPr>
          <p:cNvPr id="3071" name="Google Shape;3071;p34:notes"/>
          <p:cNvSpPr txBox="1">
            <a:spLocks noGrp="1"/>
          </p:cNvSpPr>
          <p:nvPr>
            <p:ph type="sldNum" idx="12"/>
          </p:nvPr>
        </p:nvSpPr>
        <p:spPr>
          <a:xfrm>
            <a:off x="3884760" y="8685360"/>
            <a:ext cx="2971440" cy="45828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strike="noStrike">
                <a:solidFill>
                  <a:srgbClr val="000000"/>
                </a:solidFill>
                <a:latin typeface="Times New Roman"/>
                <a:ea typeface="Times New Roman"/>
                <a:cs typeface="Times New Roman"/>
                <a:sym typeface="Times New Roman"/>
              </a:rPr>
              <a:t>84</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5"/>
        <p:cNvGrpSpPr/>
        <p:nvPr/>
      </p:nvGrpSpPr>
      <p:grpSpPr>
        <a:xfrm>
          <a:off x="0" y="0"/>
          <a:ext cx="0" cy="0"/>
          <a:chOff x="0" y="0"/>
          <a:chExt cx="0" cy="0"/>
        </a:xfrm>
      </p:grpSpPr>
      <p:sp>
        <p:nvSpPr>
          <p:cNvPr id="2066" name="Google Shape;2066;p25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67" name="Google Shape;2067;p250: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3"/>
        <p:cNvGrpSpPr/>
        <p:nvPr/>
      </p:nvGrpSpPr>
      <p:grpSpPr>
        <a:xfrm>
          <a:off x="0" y="0"/>
          <a:ext cx="0" cy="0"/>
          <a:chOff x="0" y="0"/>
          <a:chExt cx="0" cy="0"/>
        </a:xfrm>
      </p:grpSpPr>
      <p:sp>
        <p:nvSpPr>
          <p:cNvPr id="104" name="Google Shape;104;p6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7"/>
          <p:cNvSpPr txBox="1">
            <a:spLocks noGrp="1"/>
          </p:cNvSpPr>
          <p:nvPr>
            <p:ph type="body" idx="1"/>
          </p:nvPr>
        </p:nvSpPr>
        <p:spPr>
          <a:xfrm>
            <a:off x="7128720" y="628236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6" name="Google Shape;106;p67"/>
          <p:cNvSpPr txBox="1">
            <a:spLocks noGrp="1"/>
          </p:cNvSpPr>
          <p:nvPr>
            <p:ph type="body" idx="2"/>
          </p:nvPr>
        </p:nvSpPr>
        <p:spPr>
          <a:xfrm>
            <a:off x="7128720" y="652608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_Master">
  <p:cSld name="1_Master">
    <p:spTree>
      <p:nvGrpSpPr>
        <p:cNvPr id="1" name="Shape 1049"/>
        <p:cNvGrpSpPr/>
        <p:nvPr/>
      </p:nvGrpSpPr>
      <p:grpSpPr>
        <a:xfrm>
          <a:off x="0" y="0"/>
          <a:ext cx="0" cy="0"/>
          <a:chOff x="0" y="0"/>
          <a:chExt cx="0" cy="0"/>
        </a:xfrm>
      </p:grpSpPr>
      <p:sp>
        <p:nvSpPr>
          <p:cNvPr id="1050" name="Google Shape;1050;p341"/>
          <p:cNvSpPr txBox="1">
            <a:spLocks noGrp="1"/>
          </p:cNvSpPr>
          <p:nvPr>
            <p:ph type="body" idx="1"/>
          </p:nvPr>
        </p:nvSpPr>
        <p:spPr>
          <a:xfrm>
            <a:off x="798381" y="2045704"/>
            <a:ext cx="4203926"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6575"/>
              </a:buClr>
              <a:buSzPts val="2400"/>
              <a:buFont typeface="Arial"/>
              <a:buNone/>
              <a:defRPr sz="2400" b="0" i="0" u="none" strike="noStrike" cap="none">
                <a:solidFill>
                  <a:srgbClr val="086575"/>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341"/>
          <p:cNvSpPr txBox="1">
            <a:spLocks noGrp="1"/>
          </p:cNvSpPr>
          <p:nvPr>
            <p:ph type="body" idx="2"/>
          </p:nvPr>
        </p:nvSpPr>
        <p:spPr>
          <a:xfrm>
            <a:off x="798382" y="761603"/>
            <a:ext cx="4203926"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6575"/>
              </a:buClr>
              <a:buSzPts val="3600"/>
              <a:buFont typeface="Arial"/>
              <a:buNone/>
              <a:defRPr sz="3600" b="0" i="0" u="none" strike="noStrike" cap="none">
                <a:solidFill>
                  <a:srgbClr val="08657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2"/>
        <p:cNvGrpSpPr/>
        <p:nvPr/>
      </p:nvGrpSpPr>
      <p:grpSpPr>
        <a:xfrm>
          <a:off x="0" y="0"/>
          <a:ext cx="0" cy="0"/>
          <a:chOff x="0" y="0"/>
          <a:chExt cx="0" cy="0"/>
        </a:xfrm>
      </p:grpSpPr>
      <p:sp>
        <p:nvSpPr>
          <p:cNvPr id="1053" name="Google Shape;1053;p34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54" name="Google Shape;1054;p34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55" name="Google Shape;1055;p3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ullet Point x3 slide with photo - Navy">
  <p:cSld name="Bullet Point x3 slide with photo - Navy">
    <p:spTree>
      <p:nvGrpSpPr>
        <p:cNvPr id="1" name="Shape 1056"/>
        <p:cNvGrpSpPr/>
        <p:nvPr/>
      </p:nvGrpSpPr>
      <p:grpSpPr>
        <a:xfrm>
          <a:off x="0" y="0"/>
          <a:ext cx="0" cy="0"/>
          <a:chOff x="0" y="0"/>
          <a:chExt cx="0" cy="0"/>
        </a:xfrm>
      </p:grpSpPr>
      <p:sp>
        <p:nvSpPr>
          <p:cNvPr id="1057" name="Google Shape;1057;p343"/>
          <p:cNvSpPr/>
          <p:nvPr/>
        </p:nvSpPr>
        <p:spPr>
          <a:xfrm>
            <a:off x="0" y="16329"/>
            <a:ext cx="4780547" cy="6858000"/>
          </a:xfrm>
          <a:prstGeom prst="rect">
            <a:avLst/>
          </a:prstGeom>
          <a:solidFill>
            <a:srgbClr val="1D4C6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8" name="Google Shape;1058;p343"/>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343"/>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0" name="Google Shape;1060;p343"/>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1" name="Google Shape;1061;p343"/>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2" name="Google Shape;1062;p343"/>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3" name="Google Shape;1063;p343"/>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4" name="Google Shape;1064;p343"/>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5" name="Google Shape;1065;p343"/>
          <p:cNvSpPr>
            <a:spLocks noGrp="1"/>
          </p:cNvSpPr>
          <p:nvPr>
            <p:ph type="pic" idx="8"/>
          </p:nvPr>
        </p:nvSpPr>
        <p:spPr>
          <a:xfrm>
            <a:off x="-48344" y="0"/>
            <a:ext cx="3570477" cy="6858000"/>
          </a:xfrm>
          <a:prstGeom prst="rect">
            <a:avLst/>
          </a:prstGeom>
          <a:solidFill>
            <a:srgbClr val="D8D8D8"/>
          </a:solidFill>
          <a:ln>
            <a:noFill/>
          </a:ln>
        </p:spPr>
      </p:sp>
      <p:sp>
        <p:nvSpPr>
          <p:cNvPr id="1066" name="Google Shape;1066;p343"/>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7" name="Google Shape;1067;p343"/>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068"/>
        <p:cNvGrpSpPr/>
        <p:nvPr/>
      </p:nvGrpSpPr>
      <p:grpSpPr>
        <a:xfrm>
          <a:off x="0" y="0"/>
          <a:ext cx="0" cy="0"/>
          <a:chOff x="0" y="0"/>
          <a:chExt cx="0" cy="0"/>
        </a:xfrm>
      </p:grpSpPr>
      <p:sp>
        <p:nvSpPr>
          <p:cNvPr id="1069" name="Google Shape;1069;p419"/>
          <p:cNvSpPr/>
          <p:nvPr/>
        </p:nvSpPr>
        <p:spPr>
          <a:xfrm>
            <a:off x="0" y="0"/>
            <a:ext cx="12192000" cy="6858001"/>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0" name="Google Shape;1070;p419"/>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071" name="Google Shape;1071;p41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000" b="0" i="0" u="none" strike="noStrike" cap="none">
              <a:solidFill>
                <a:schemeClr val="lt1"/>
              </a:solidFill>
              <a:latin typeface="Calibri"/>
              <a:ea typeface="Calibri"/>
              <a:cs typeface="Calibri"/>
              <a:sym typeface="Calibri"/>
            </a:endParaRPr>
          </a:p>
        </p:txBody>
      </p:sp>
      <p:sp>
        <p:nvSpPr>
          <p:cNvPr id="1072" name="Google Shape;1072;p419"/>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COMM-UNITY </a:t>
            </a:r>
            <a:r>
              <a:rPr lang="en-US" sz="2400" b="0" i="0" u="none" strike="noStrike" cap="none">
                <a:solidFill>
                  <a:schemeClr val="lt1"/>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073" name="Google Shape;1073;p41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074" name="Google Shape;1074;p419"/>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075" name="Google Shape;1075;p41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076" name="Google Shape;1076;p41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077"/>
        <p:cNvGrpSpPr/>
        <p:nvPr/>
      </p:nvGrpSpPr>
      <p:grpSpPr>
        <a:xfrm>
          <a:off x="0" y="0"/>
          <a:ext cx="0" cy="0"/>
          <a:chOff x="0" y="0"/>
          <a:chExt cx="0" cy="0"/>
        </a:xfrm>
      </p:grpSpPr>
      <p:grpSp>
        <p:nvGrpSpPr>
          <p:cNvPr id="1078" name="Google Shape;1078;p420"/>
          <p:cNvGrpSpPr/>
          <p:nvPr/>
        </p:nvGrpSpPr>
        <p:grpSpPr>
          <a:xfrm>
            <a:off x="9147476" y="5880635"/>
            <a:ext cx="2735993" cy="679345"/>
            <a:chOff x="0" y="0"/>
            <a:chExt cx="2301694" cy="571500"/>
          </a:xfrm>
        </p:grpSpPr>
        <p:sp>
          <p:nvSpPr>
            <p:cNvPr id="1079" name="Google Shape;1079;p42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80" name="Google Shape;1080;p420"/>
            <p:cNvPicPr preferRelativeResize="0"/>
            <p:nvPr/>
          </p:nvPicPr>
          <p:blipFill rotWithShape="1">
            <a:blip r:embed="rId2" cstate="email">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1081" name="Google Shape;1081;p420"/>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2" name="Google Shape;1082;p420"/>
          <p:cNvSpPr/>
          <p:nvPr/>
        </p:nvSpPr>
        <p:spPr>
          <a:xfrm>
            <a:off x="0" y="3703066"/>
            <a:ext cx="4883406" cy="2856914"/>
          </a:xfrm>
          <a:prstGeom prst="rect">
            <a:avLst/>
          </a:prstGeom>
          <a:solidFill>
            <a:srgbClr val="1D4C6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None/>
            </a:pPr>
            <a:endParaRPr sz="529" b="0" i="0" u="none" strike="noStrike" cap="none">
              <a:solidFill>
                <a:schemeClr val="lt1"/>
              </a:solidFill>
              <a:latin typeface="Arial"/>
              <a:ea typeface="Arial"/>
              <a:cs typeface="Arial"/>
              <a:sym typeface="Arial"/>
            </a:endParaRPr>
          </a:p>
        </p:txBody>
      </p:sp>
      <p:sp>
        <p:nvSpPr>
          <p:cNvPr id="1083" name="Google Shape;1083;p420"/>
          <p:cNvSpPr>
            <a:spLocks noGrp="1"/>
          </p:cNvSpPr>
          <p:nvPr>
            <p:ph type="pic" idx="2"/>
          </p:nvPr>
        </p:nvSpPr>
        <p:spPr>
          <a:xfrm>
            <a:off x="0" y="2180235"/>
            <a:ext cx="12192000" cy="3440624"/>
          </a:xfrm>
          <a:prstGeom prst="rect">
            <a:avLst/>
          </a:prstGeom>
          <a:solidFill>
            <a:srgbClr val="D8D8D8"/>
          </a:solidFill>
          <a:ln>
            <a:noFill/>
          </a:ln>
        </p:spPr>
      </p:sp>
      <p:grpSp>
        <p:nvGrpSpPr>
          <p:cNvPr id="1084" name="Google Shape;1084;p420"/>
          <p:cNvGrpSpPr/>
          <p:nvPr/>
        </p:nvGrpSpPr>
        <p:grpSpPr>
          <a:xfrm>
            <a:off x="7225259" y="530190"/>
            <a:ext cx="4463337" cy="1274522"/>
            <a:chOff x="2979155" y="524734"/>
            <a:chExt cx="3891739" cy="1111300"/>
          </a:xfrm>
        </p:grpSpPr>
        <p:grpSp>
          <p:nvGrpSpPr>
            <p:cNvPr id="1085" name="Google Shape;1085;p420"/>
            <p:cNvGrpSpPr/>
            <p:nvPr/>
          </p:nvGrpSpPr>
          <p:grpSpPr>
            <a:xfrm>
              <a:off x="2979155" y="707034"/>
              <a:ext cx="2022535" cy="466687"/>
              <a:chOff x="3272085" y="3094253"/>
              <a:chExt cx="2022535" cy="466687"/>
            </a:xfrm>
          </p:grpSpPr>
          <p:sp>
            <p:nvSpPr>
              <p:cNvPr id="1086" name="Google Shape;1086;p420"/>
              <p:cNvSpPr/>
              <p:nvPr/>
            </p:nvSpPr>
            <p:spPr>
              <a:xfrm>
                <a:off x="3272085" y="3094253"/>
                <a:ext cx="455618" cy="465246"/>
              </a:xfrm>
              <a:custGeom>
                <a:avLst/>
                <a:gdLst/>
                <a:ahLst/>
                <a:cxnLst/>
                <a:rect l="l" t="t" r="r" b="b"/>
                <a:pathLst>
                  <a:path w="455618" h="465246" extrusionOk="0">
                    <a:moveTo>
                      <a:pt x="0" y="233344"/>
                    </a:moveTo>
                    <a:cubicBezTo>
                      <a:pt x="0" y="94796"/>
                      <a:pt x="109524" y="0"/>
                      <a:pt x="243873" y="0"/>
                    </a:cubicBezTo>
                    <a:cubicBezTo>
                      <a:pt x="325650" y="0"/>
                      <a:pt x="408888" y="36460"/>
                      <a:pt x="448317" y="113755"/>
                    </a:cubicBezTo>
                    <a:lnTo>
                      <a:pt x="454158" y="123964"/>
                    </a:lnTo>
                    <a:lnTo>
                      <a:pt x="363619" y="185217"/>
                    </a:lnTo>
                    <a:lnTo>
                      <a:pt x="356317" y="172091"/>
                    </a:lnTo>
                    <a:cubicBezTo>
                      <a:pt x="334412" y="132714"/>
                      <a:pt x="292063" y="107922"/>
                      <a:pt x="246793" y="107922"/>
                    </a:cubicBezTo>
                    <a:cubicBezTo>
                      <a:pt x="173778" y="107922"/>
                      <a:pt x="121206" y="158966"/>
                      <a:pt x="121206" y="231886"/>
                    </a:cubicBezTo>
                    <a:cubicBezTo>
                      <a:pt x="121206" y="304806"/>
                      <a:pt x="173778" y="357308"/>
                      <a:pt x="246793" y="357308"/>
                    </a:cubicBezTo>
                    <a:cubicBezTo>
                      <a:pt x="292063" y="357308"/>
                      <a:pt x="332952" y="333974"/>
                      <a:pt x="356317" y="293138"/>
                    </a:cubicBezTo>
                    <a:lnTo>
                      <a:pt x="363619" y="281471"/>
                    </a:lnTo>
                    <a:lnTo>
                      <a:pt x="455618" y="341266"/>
                    </a:lnTo>
                    <a:lnTo>
                      <a:pt x="449777" y="351474"/>
                    </a:lnTo>
                    <a:cubicBezTo>
                      <a:pt x="410349" y="430228"/>
                      <a:pt x="328571" y="465229"/>
                      <a:pt x="245333" y="465229"/>
                    </a:cubicBezTo>
                    <a:cubicBezTo>
                      <a:pt x="109524" y="466688"/>
                      <a:pt x="0" y="371892"/>
                      <a:pt x="0" y="233344"/>
                    </a:cubicBezTo>
                    <a:close/>
                    <a:moveTo>
                      <a:pt x="242412" y="453562"/>
                    </a:moveTo>
                    <a:cubicBezTo>
                      <a:pt x="331492" y="453562"/>
                      <a:pt x="400126" y="412727"/>
                      <a:pt x="433714" y="347099"/>
                    </a:cubicBezTo>
                    <a:lnTo>
                      <a:pt x="363619" y="301889"/>
                    </a:lnTo>
                    <a:cubicBezTo>
                      <a:pt x="337333" y="345641"/>
                      <a:pt x="294984" y="371892"/>
                      <a:pt x="242412" y="371892"/>
                    </a:cubicBezTo>
                    <a:cubicBezTo>
                      <a:pt x="167936" y="371892"/>
                      <a:pt x="105143" y="319390"/>
                      <a:pt x="103682" y="233344"/>
                    </a:cubicBezTo>
                    <a:cubicBezTo>
                      <a:pt x="103682" y="148757"/>
                      <a:pt x="166476" y="96254"/>
                      <a:pt x="242412" y="96254"/>
                    </a:cubicBezTo>
                    <a:cubicBezTo>
                      <a:pt x="294984" y="96254"/>
                      <a:pt x="341714" y="123964"/>
                      <a:pt x="363619" y="167716"/>
                    </a:cubicBezTo>
                    <a:lnTo>
                      <a:pt x="432253" y="121047"/>
                    </a:lnTo>
                    <a:cubicBezTo>
                      <a:pt x="400126" y="56878"/>
                      <a:pt x="328571" y="14584"/>
                      <a:pt x="240952" y="14584"/>
                    </a:cubicBezTo>
                    <a:cubicBezTo>
                      <a:pt x="103682" y="14584"/>
                      <a:pt x="10222" y="113755"/>
                      <a:pt x="10222" y="234802"/>
                    </a:cubicBezTo>
                    <a:cubicBezTo>
                      <a:pt x="10222" y="355850"/>
                      <a:pt x="106603" y="453562"/>
                      <a:pt x="242412" y="453562"/>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420"/>
              <p:cNvSpPr/>
              <p:nvPr/>
            </p:nvSpPr>
            <p:spPr>
              <a:xfrm>
                <a:off x="3752528" y="3094253"/>
                <a:ext cx="486284" cy="466687"/>
              </a:xfrm>
              <a:custGeom>
                <a:avLst/>
                <a:gdLst/>
                <a:ahLst/>
                <a:cxnLst/>
                <a:rect l="l" t="t" r="r" b="b"/>
                <a:pathLst>
                  <a:path w="486284" h="466687" extrusionOk="0">
                    <a:moveTo>
                      <a:pt x="0" y="233344"/>
                    </a:moveTo>
                    <a:cubicBezTo>
                      <a:pt x="0" y="94796"/>
                      <a:pt x="110984" y="0"/>
                      <a:pt x="245333" y="0"/>
                    </a:cubicBezTo>
                    <a:cubicBezTo>
                      <a:pt x="379682" y="0"/>
                      <a:pt x="486285" y="96254"/>
                      <a:pt x="486285" y="233344"/>
                    </a:cubicBezTo>
                    <a:cubicBezTo>
                      <a:pt x="486285" y="370434"/>
                      <a:pt x="379682" y="466688"/>
                      <a:pt x="245333" y="466688"/>
                    </a:cubicBezTo>
                    <a:cubicBezTo>
                      <a:pt x="110984" y="466688"/>
                      <a:pt x="0" y="371892"/>
                      <a:pt x="0" y="233344"/>
                    </a:cubicBezTo>
                    <a:close/>
                    <a:moveTo>
                      <a:pt x="13143" y="233344"/>
                    </a:moveTo>
                    <a:cubicBezTo>
                      <a:pt x="13143" y="354391"/>
                      <a:pt x="108063" y="453562"/>
                      <a:pt x="245333" y="453562"/>
                    </a:cubicBezTo>
                    <a:cubicBezTo>
                      <a:pt x="382603" y="453562"/>
                      <a:pt x="473142" y="354391"/>
                      <a:pt x="473142" y="233344"/>
                    </a:cubicBezTo>
                    <a:cubicBezTo>
                      <a:pt x="473142" y="112297"/>
                      <a:pt x="382603" y="13126"/>
                      <a:pt x="245333" y="13126"/>
                    </a:cubicBezTo>
                    <a:cubicBezTo>
                      <a:pt x="108063" y="13126"/>
                      <a:pt x="13143" y="112297"/>
                      <a:pt x="13143" y="233344"/>
                    </a:cubicBezTo>
                    <a:close/>
                    <a:moveTo>
                      <a:pt x="245333" y="96254"/>
                    </a:moveTo>
                    <a:cubicBezTo>
                      <a:pt x="319809" y="96254"/>
                      <a:pt x="379682" y="148757"/>
                      <a:pt x="379682" y="233344"/>
                    </a:cubicBezTo>
                    <a:cubicBezTo>
                      <a:pt x="379682" y="323765"/>
                      <a:pt x="315428" y="371892"/>
                      <a:pt x="245333" y="371892"/>
                    </a:cubicBezTo>
                    <a:cubicBezTo>
                      <a:pt x="175238" y="371892"/>
                      <a:pt x="106603" y="323765"/>
                      <a:pt x="105143" y="233344"/>
                    </a:cubicBezTo>
                    <a:cubicBezTo>
                      <a:pt x="105143" y="147298"/>
                      <a:pt x="172317" y="96254"/>
                      <a:pt x="245333" y="96254"/>
                    </a:cubicBezTo>
                    <a:close/>
                    <a:moveTo>
                      <a:pt x="245333" y="357308"/>
                    </a:moveTo>
                    <a:cubicBezTo>
                      <a:pt x="318349" y="357308"/>
                      <a:pt x="366539" y="304806"/>
                      <a:pt x="366539" y="231886"/>
                    </a:cubicBezTo>
                    <a:cubicBezTo>
                      <a:pt x="366539" y="158966"/>
                      <a:pt x="318349" y="107922"/>
                      <a:pt x="245333" y="107922"/>
                    </a:cubicBezTo>
                    <a:cubicBezTo>
                      <a:pt x="172317" y="107922"/>
                      <a:pt x="118286" y="158966"/>
                      <a:pt x="118286" y="231886"/>
                    </a:cubicBezTo>
                    <a:cubicBezTo>
                      <a:pt x="118286" y="306264"/>
                      <a:pt x="172317" y="357308"/>
                      <a:pt x="245333" y="357308"/>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420"/>
              <p:cNvSpPr/>
              <p:nvPr/>
            </p:nvSpPr>
            <p:spPr>
              <a:xfrm>
                <a:off x="4292845" y="3100086"/>
                <a:ext cx="462920" cy="456479"/>
              </a:xfrm>
              <a:custGeom>
                <a:avLst/>
                <a:gdLst/>
                <a:ahLst/>
                <a:cxnLst/>
                <a:rect l="l" t="t" r="r" b="b"/>
                <a:pathLst>
                  <a:path w="462920"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6" y="240636"/>
                    </a:lnTo>
                    <a:lnTo>
                      <a:pt x="118286" y="456479"/>
                    </a:lnTo>
                    <a:lnTo>
                      <a:pt x="0" y="456479"/>
                    </a:lnTo>
                    <a:lnTo>
                      <a:pt x="0" y="0"/>
                    </a:lnTo>
                    <a:lnTo>
                      <a:pt x="115365" y="0"/>
                    </a:lnTo>
                    <a:close/>
                    <a:moveTo>
                      <a:pt x="11682" y="13126"/>
                    </a:moveTo>
                    <a:lnTo>
                      <a:pt x="11682" y="443353"/>
                    </a:lnTo>
                    <a:lnTo>
                      <a:pt x="103682" y="443353"/>
                    </a:lnTo>
                    <a:lnTo>
                      <a:pt x="103682" y="192509"/>
                    </a:lnTo>
                    <a:lnTo>
                      <a:pt x="202984" y="351474"/>
                    </a:lnTo>
                    <a:lnTo>
                      <a:pt x="259936" y="351474"/>
                    </a:lnTo>
                    <a:lnTo>
                      <a:pt x="357777" y="191050"/>
                    </a:lnTo>
                    <a:lnTo>
                      <a:pt x="357777" y="441895"/>
                    </a:lnTo>
                    <a:lnTo>
                      <a:pt x="449777" y="441895"/>
                    </a:lnTo>
                    <a:lnTo>
                      <a:pt x="449777" y="13126"/>
                    </a:lnTo>
                    <a:lnTo>
                      <a:pt x="353396" y="13126"/>
                    </a:lnTo>
                    <a:lnTo>
                      <a:pt x="230730" y="223135"/>
                    </a:lnTo>
                    <a:lnTo>
                      <a:pt x="108063" y="13126"/>
                    </a:lnTo>
                    <a:lnTo>
                      <a:pt x="11682"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420"/>
              <p:cNvSpPr/>
              <p:nvPr/>
            </p:nvSpPr>
            <p:spPr>
              <a:xfrm>
                <a:off x="4831701" y="3100086"/>
                <a:ext cx="462919" cy="456479"/>
              </a:xfrm>
              <a:custGeom>
                <a:avLst/>
                <a:gdLst/>
                <a:ahLst/>
                <a:cxnLst/>
                <a:rect l="l" t="t" r="r" b="b"/>
                <a:pathLst>
                  <a:path w="462919"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5" y="240636"/>
                    </a:lnTo>
                    <a:lnTo>
                      <a:pt x="118285" y="456479"/>
                    </a:lnTo>
                    <a:lnTo>
                      <a:pt x="0" y="456479"/>
                    </a:lnTo>
                    <a:lnTo>
                      <a:pt x="0" y="0"/>
                    </a:lnTo>
                    <a:lnTo>
                      <a:pt x="115365" y="0"/>
                    </a:lnTo>
                    <a:close/>
                    <a:moveTo>
                      <a:pt x="11683" y="13126"/>
                    </a:moveTo>
                    <a:lnTo>
                      <a:pt x="11683" y="443353"/>
                    </a:lnTo>
                    <a:lnTo>
                      <a:pt x="103682" y="443353"/>
                    </a:lnTo>
                    <a:lnTo>
                      <a:pt x="103682" y="192509"/>
                    </a:lnTo>
                    <a:lnTo>
                      <a:pt x="202984" y="351474"/>
                    </a:lnTo>
                    <a:lnTo>
                      <a:pt x="259936" y="351474"/>
                    </a:lnTo>
                    <a:lnTo>
                      <a:pt x="359237" y="191050"/>
                    </a:lnTo>
                    <a:lnTo>
                      <a:pt x="359237" y="441895"/>
                    </a:lnTo>
                    <a:lnTo>
                      <a:pt x="451237" y="441895"/>
                    </a:lnTo>
                    <a:lnTo>
                      <a:pt x="451237" y="13126"/>
                    </a:lnTo>
                    <a:lnTo>
                      <a:pt x="353396" y="13126"/>
                    </a:lnTo>
                    <a:lnTo>
                      <a:pt x="230730" y="223135"/>
                    </a:lnTo>
                    <a:lnTo>
                      <a:pt x="108063" y="13126"/>
                    </a:lnTo>
                    <a:lnTo>
                      <a:pt x="11683"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0" name="Google Shape;1090;p420"/>
            <p:cNvGrpSpPr/>
            <p:nvPr/>
          </p:nvGrpSpPr>
          <p:grpSpPr>
            <a:xfrm>
              <a:off x="4883406" y="1186847"/>
              <a:ext cx="1987488" cy="449187"/>
              <a:chOff x="5176336" y="3574066"/>
              <a:chExt cx="1987488" cy="449187"/>
            </a:xfrm>
          </p:grpSpPr>
          <p:sp>
            <p:nvSpPr>
              <p:cNvPr id="1091" name="Google Shape;1091;p420"/>
              <p:cNvSpPr/>
              <p:nvPr/>
            </p:nvSpPr>
            <p:spPr>
              <a:xfrm>
                <a:off x="5176336" y="3574066"/>
                <a:ext cx="384062" cy="449187"/>
              </a:xfrm>
              <a:custGeom>
                <a:avLst/>
                <a:gdLst/>
                <a:ahLst/>
                <a:cxnLst/>
                <a:rect l="l" t="t" r="r" b="b"/>
                <a:pathLst>
                  <a:path w="384062" h="449187" extrusionOk="0">
                    <a:moveTo>
                      <a:pt x="0" y="0"/>
                    </a:moveTo>
                    <a:lnTo>
                      <a:pt x="119746" y="0"/>
                    </a:lnTo>
                    <a:lnTo>
                      <a:pt x="119746" y="268346"/>
                    </a:lnTo>
                    <a:cubicBezTo>
                      <a:pt x="119746" y="317931"/>
                      <a:pt x="154794" y="342724"/>
                      <a:pt x="191301" y="344182"/>
                    </a:cubicBezTo>
                    <a:cubicBezTo>
                      <a:pt x="227809" y="344182"/>
                      <a:pt x="265778" y="319390"/>
                      <a:pt x="265778" y="268346"/>
                    </a:cubicBezTo>
                    <a:lnTo>
                      <a:pt x="265778" y="0"/>
                    </a:lnTo>
                    <a:lnTo>
                      <a:pt x="384063" y="0"/>
                    </a:lnTo>
                    <a:lnTo>
                      <a:pt x="384063" y="268346"/>
                    </a:lnTo>
                    <a:cubicBezTo>
                      <a:pt x="384063" y="389393"/>
                      <a:pt x="286222" y="449187"/>
                      <a:pt x="189841" y="449187"/>
                    </a:cubicBezTo>
                    <a:cubicBezTo>
                      <a:pt x="94920" y="449187"/>
                      <a:pt x="0" y="387934"/>
                      <a:pt x="0" y="268346"/>
                    </a:cubicBez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2" name="Google Shape;1092;p420"/>
              <p:cNvSpPr/>
              <p:nvPr/>
            </p:nvSpPr>
            <p:spPr>
              <a:xfrm>
                <a:off x="5652399" y="3574066"/>
                <a:ext cx="397205" cy="443353"/>
              </a:xfrm>
              <a:custGeom>
                <a:avLst/>
                <a:gdLst/>
                <a:ahLst/>
                <a:cxnLst/>
                <a:rect l="l" t="t" r="r" b="b"/>
                <a:pathLst>
                  <a:path w="397205" h="443353" extrusionOk="0">
                    <a:moveTo>
                      <a:pt x="125587" y="0"/>
                    </a:moveTo>
                    <a:lnTo>
                      <a:pt x="277460" y="245011"/>
                    </a:lnTo>
                    <a:lnTo>
                      <a:pt x="277460" y="0"/>
                    </a:lnTo>
                    <a:lnTo>
                      <a:pt x="397206" y="0"/>
                    </a:lnTo>
                    <a:lnTo>
                      <a:pt x="397206" y="443353"/>
                    </a:lnTo>
                    <a:lnTo>
                      <a:pt x="271619" y="443353"/>
                    </a:lnTo>
                    <a:lnTo>
                      <a:pt x="119746" y="201259"/>
                    </a:lnTo>
                    <a:lnTo>
                      <a:pt x="119746" y="443353"/>
                    </a:lnTo>
                    <a:lnTo>
                      <a:pt x="0" y="443353"/>
                    </a:lnTo>
                    <a:lnTo>
                      <a:pt x="0" y="0"/>
                    </a:lnTo>
                    <a:lnTo>
                      <a:pt x="125587"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3" name="Google Shape;1093;p420"/>
              <p:cNvSpPr/>
              <p:nvPr/>
            </p:nvSpPr>
            <p:spPr>
              <a:xfrm>
                <a:off x="6140144" y="3574066"/>
                <a:ext cx="119746" cy="443353"/>
              </a:xfrm>
              <a:custGeom>
                <a:avLst/>
                <a:gdLst/>
                <a:ahLst/>
                <a:cxnLst/>
                <a:rect l="l" t="t" r="r" b="b"/>
                <a:pathLst>
                  <a:path w="119746" h="443353" extrusionOk="0">
                    <a:moveTo>
                      <a:pt x="0" y="0"/>
                    </a:moveTo>
                    <a:lnTo>
                      <a:pt x="119746" y="0"/>
                    </a:lnTo>
                    <a:lnTo>
                      <a:pt x="119746" y="443353"/>
                    </a:lnTo>
                    <a:lnTo>
                      <a:pt x="0" y="443353"/>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4" name="Google Shape;1094;p420"/>
              <p:cNvSpPr/>
              <p:nvPr/>
            </p:nvSpPr>
            <p:spPr>
              <a:xfrm>
                <a:off x="6315382" y="3574066"/>
                <a:ext cx="389904" cy="441895"/>
              </a:xfrm>
              <a:custGeom>
                <a:avLst/>
                <a:gdLst/>
                <a:ahLst/>
                <a:cxnLst/>
                <a:rect l="l" t="t" r="r" b="b"/>
                <a:pathLst>
                  <a:path w="389904" h="441895" extrusionOk="0">
                    <a:moveTo>
                      <a:pt x="389904" y="0"/>
                    </a:moveTo>
                    <a:lnTo>
                      <a:pt x="389904" y="103546"/>
                    </a:lnTo>
                    <a:lnTo>
                      <a:pt x="254095" y="103546"/>
                    </a:lnTo>
                    <a:lnTo>
                      <a:pt x="254095" y="441895"/>
                    </a:lnTo>
                    <a:lnTo>
                      <a:pt x="135810" y="441895"/>
                    </a:lnTo>
                    <a:lnTo>
                      <a:pt x="135810" y="103546"/>
                    </a:lnTo>
                    <a:lnTo>
                      <a:pt x="0" y="103546"/>
                    </a:lnTo>
                    <a:lnTo>
                      <a:pt x="0" y="0"/>
                    </a:lnTo>
                    <a:lnTo>
                      <a:pt x="389904"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420"/>
              <p:cNvSpPr/>
              <p:nvPr/>
            </p:nvSpPr>
            <p:spPr>
              <a:xfrm>
                <a:off x="6716968" y="3574066"/>
                <a:ext cx="446856" cy="441895"/>
              </a:xfrm>
              <a:custGeom>
                <a:avLst/>
                <a:gdLst/>
                <a:ahLst/>
                <a:cxnLst/>
                <a:rect l="l" t="t" r="r" b="b"/>
                <a:pathLst>
                  <a:path w="446856" h="441895" extrusionOk="0">
                    <a:moveTo>
                      <a:pt x="0" y="0"/>
                    </a:moveTo>
                    <a:lnTo>
                      <a:pt x="135810" y="0"/>
                    </a:lnTo>
                    <a:lnTo>
                      <a:pt x="223429" y="154590"/>
                    </a:lnTo>
                    <a:lnTo>
                      <a:pt x="311047" y="0"/>
                    </a:lnTo>
                    <a:lnTo>
                      <a:pt x="446857" y="0"/>
                    </a:lnTo>
                    <a:lnTo>
                      <a:pt x="283301" y="268346"/>
                    </a:lnTo>
                    <a:lnTo>
                      <a:pt x="283301" y="441895"/>
                    </a:lnTo>
                    <a:lnTo>
                      <a:pt x="165016" y="441895"/>
                    </a:lnTo>
                    <a:lnTo>
                      <a:pt x="165016" y="268346"/>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6" name="Google Shape;1096;p420"/>
            <p:cNvGrpSpPr/>
            <p:nvPr/>
          </p:nvGrpSpPr>
          <p:grpSpPr>
            <a:xfrm>
              <a:off x="3798391" y="1286018"/>
              <a:ext cx="969649" cy="296055"/>
              <a:chOff x="4091321" y="3673237"/>
              <a:chExt cx="969649" cy="296055"/>
            </a:xfrm>
          </p:grpSpPr>
          <p:sp>
            <p:nvSpPr>
              <p:cNvPr id="1097" name="Google Shape;1097;p420"/>
              <p:cNvSpPr/>
              <p:nvPr/>
            </p:nvSpPr>
            <p:spPr>
              <a:xfrm>
                <a:off x="4091321" y="3673237"/>
                <a:ext cx="61333" cy="68544"/>
              </a:xfrm>
              <a:custGeom>
                <a:avLst/>
                <a:gdLst/>
                <a:ahLst/>
                <a:cxnLst/>
                <a:rect l="l" t="t" r="r" b="b"/>
                <a:pathLst>
                  <a:path w="61333" h="68544" extrusionOk="0">
                    <a:moveTo>
                      <a:pt x="0" y="33543"/>
                    </a:moveTo>
                    <a:cubicBezTo>
                      <a:pt x="0" y="14584"/>
                      <a:pt x="14603" y="0"/>
                      <a:pt x="35048" y="0"/>
                    </a:cubicBezTo>
                    <a:cubicBezTo>
                      <a:pt x="45270" y="0"/>
                      <a:pt x="55492" y="4375"/>
                      <a:pt x="61333" y="11667"/>
                    </a:cubicBezTo>
                    <a:lnTo>
                      <a:pt x="54032" y="17501"/>
                    </a:lnTo>
                    <a:cubicBezTo>
                      <a:pt x="49651" y="11667"/>
                      <a:pt x="43809" y="10209"/>
                      <a:pt x="36508" y="10209"/>
                    </a:cubicBezTo>
                    <a:cubicBezTo>
                      <a:pt x="23365" y="10209"/>
                      <a:pt x="13143" y="20418"/>
                      <a:pt x="13143" y="33543"/>
                    </a:cubicBezTo>
                    <a:cubicBezTo>
                      <a:pt x="13143" y="46669"/>
                      <a:pt x="23365" y="56877"/>
                      <a:pt x="36508" y="56877"/>
                    </a:cubicBezTo>
                    <a:cubicBezTo>
                      <a:pt x="43809" y="56877"/>
                      <a:pt x="49651" y="53961"/>
                      <a:pt x="54032" y="49585"/>
                    </a:cubicBezTo>
                    <a:lnTo>
                      <a:pt x="61333" y="56877"/>
                    </a:lnTo>
                    <a:cubicBezTo>
                      <a:pt x="55492" y="64169"/>
                      <a:pt x="45270" y="68545"/>
                      <a:pt x="35048" y="68545"/>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420"/>
              <p:cNvSpPr/>
              <p:nvPr/>
            </p:nvSpPr>
            <p:spPr>
              <a:xfrm>
                <a:off x="4158496" y="3673237"/>
                <a:ext cx="70095" cy="67086"/>
              </a:xfrm>
              <a:custGeom>
                <a:avLst/>
                <a:gdLst/>
                <a:ahLst/>
                <a:cxnLst/>
                <a:rect l="l" t="t" r="r" b="b"/>
                <a:pathLst>
                  <a:path w="70095" h="670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7086"/>
                      <a:pt x="0" y="52502"/>
                      <a:pt x="0" y="33543"/>
                    </a:cubicBezTo>
                    <a:close/>
                    <a:moveTo>
                      <a:pt x="58413" y="33543"/>
                    </a:moveTo>
                    <a:cubicBezTo>
                      <a:pt x="58413" y="20418"/>
                      <a:pt x="48190" y="10209"/>
                      <a:pt x="35048" y="10209"/>
                    </a:cubicBezTo>
                    <a:cubicBezTo>
                      <a:pt x="21905" y="10209"/>
                      <a:pt x="11683" y="20418"/>
                      <a:pt x="11683" y="33543"/>
                    </a:cubicBezTo>
                    <a:cubicBezTo>
                      <a:pt x="11683" y="46669"/>
                      <a:pt x="21905" y="56877"/>
                      <a:pt x="35048"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9" name="Google Shape;1099;p420"/>
              <p:cNvSpPr/>
              <p:nvPr/>
            </p:nvSpPr>
            <p:spPr>
              <a:xfrm>
                <a:off x="4241734" y="3674696"/>
                <a:ext cx="73015" cy="65627"/>
              </a:xfrm>
              <a:custGeom>
                <a:avLst/>
                <a:gdLst/>
                <a:ahLst/>
                <a:cxnLst/>
                <a:rect l="l" t="t" r="r" b="b"/>
                <a:pathLst>
                  <a:path w="73015" h="65627" extrusionOk="0">
                    <a:moveTo>
                      <a:pt x="61333" y="64170"/>
                    </a:moveTo>
                    <a:lnTo>
                      <a:pt x="61333" y="20418"/>
                    </a:lnTo>
                    <a:lnTo>
                      <a:pt x="39428" y="56878"/>
                    </a:lnTo>
                    <a:lnTo>
                      <a:pt x="33587" y="56878"/>
                    </a:lnTo>
                    <a:lnTo>
                      <a:pt x="11682" y="21876"/>
                    </a:lnTo>
                    <a:lnTo>
                      <a:pt x="11682" y="65628"/>
                    </a:lnTo>
                    <a:lnTo>
                      <a:pt x="0" y="65628"/>
                    </a:lnTo>
                    <a:lnTo>
                      <a:pt x="0" y="0"/>
                    </a:lnTo>
                    <a:lnTo>
                      <a:pt x="10222" y="0"/>
                    </a:lnTo>
                    <a:lnTo>
                      <a:pt x="36508" y="43752"/>
                    </a:lnTo>
                    <a:lnTo>
                      <a:pt x="62793"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0" name="Google Shape;1100;p420"/>
              <p:cNvSpPr/>
              <p:nvPr/>
            </p:nvSpPr>
            <p:spPr>
              <a:xfrm>
                <a:off x="4332274" y="3674696"/>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1" name="Google Shape;1101;p420"/>
              <p:cNvSpPr/>
              <p:nvPr/>
            </p:nvSpPr>
            <p:spPr>
              <a:xfrm>
                <a:off x="4421353" y="3674696"/>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1683"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2" name="Google Shape;1102;p420"/>
              <p:cNvSpPr/>
              <p:nvPr/>
            </p:nvSpPr>
            <p:spPr>
              <a:xfrm>
                <a:off x="4497289" y="3673237"/>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420"/>
              <p:cNvSpPr/>
              <p:nvPr/>
            </p:nvSpPr>
            <p:spPr>
              <a:xfrm>
                <a:off x="4573226" y="3673237"/>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420"/>
              <p:cNvSpPr/>
              <p:nvPr/>
            </p:nvSpPr>
            <p:spPr>
              <a:xfrm>
                <a:off x="4595130" y="3673237"/>
                <a:ext cx="55491" cy="65627"/>
              </a:xfrm>
              <a:custGeom>
                <a:avLst/>
                <a:gdLst/>
                <a:ahLst/>
                <a:cxnLst/>
                <a:rect l="l" t="t" r="r" b="b"/>
                <a:pathLst>
                  <a:path w="55491" h="65627" extrusionOk="0">
                    <a:moveTo>
                      <a:pt x="21905" y="10209"/>
                    </a:moveTo>
                    <a:lnTo>
                      <a:pt x="0" y="10209"/>
                    </a:lnTo>
                    <a:lnTo>
                      <a:pt x="0" y="0"/>
                    </a:lnTo>
                    <a:lnTo>
                      <a:pt x="55492" y="0"/>
                    </a:lnTo>
                    <a:lnTo>
                      <a:pt x="55492" y="10209"/>
                    </a:lnTo>
                    <a:lnTo>
                      <a:pt x="33587" y="10209"/>
                    </a:lnTo>
                    <a:lnTo>
                      <a:pt x="33587" y="65628"/>
                    </a:lnTo>
                    <a:lnTo>
                      <a:pt x="21905" y="65628"/>
                    </a:lnTo>
                    <a:lnTo>
                      <a:pt x="21905" y="1020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420"/>
              <p:cNvSpPr/>
              <p:nvPr/>
            </p:nvSpPr>
            <p:spPr>
              <a:xfrm>
                <a:off x="4649162" y="3674696"/>
                <a:ext cx="62793" cy="65627"/>
              </a:xfrm>
              <a:custGeom>
                <a:avLst/>
                <a:gdLst/>
                <a:ahLst/>
                <a:cxnLst/>
                <a:rect l="l" t="t" r="r" b="b"/>
                <a:pathLst>
                  <a:path w="62793" h="65627" extrusionOk="0">
                    <a:moveTo>
                      <a:pt x="37968" y="42294"/>
                    </a:moveTo>
                    <a:lnTo>
                      <a:pt x="37968" y="65628"/>
                    </a:lnTo>
                    <a:lnTo>
                      <a:pt x="26286" y="65628"/>
                    </a:lnTo>
                    <a:lnTo>
                      <a:pt x="26286" y="42294"/>
                    </a:lnTo>
                    <a:lnTo>
                      <a:pt x="0" y="0"/>
                    </a:lnTo>
                    <a:lnTo>
                      <a:pt x="13143" y="0"/>
                    </a:lnTo>
                    <a:lnTo>
                      <a:pt x="32127" y="32085"/>
                    </a:lnTo>
                    <a:lnTo>
                      <a:pt x="51111" y="0"/>
                    </a:lnTo>
                    <a:lnTo>
                      <a:pt x="62794" y="0"/>
                    </a:lnTo>
                    <a:lnTo>
                      <a:pt x="37968" y="42294"/>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6" name="Google Shape;1106;p420"/>
              <p:cNvSpPr/>
              <p:nvPr/>
            </p:nvSpPr>
            <p:spPr>
              <a:xfrm>
                <a:off x="4747003" y="3673237"/>
                <a:ext cx="55492" cy="65627"/>
              </a:xfrm>
              <a:custGeom>
                <a:avLst/>
                <a:gdLst/>
                <a:ahLst/>
                <a:cxnLst/>
                <a:rect l="l" t="t" r="r" b="b"/>
                <a:pathLst>
                  <a:path w="55492" h="65627" extrusionOk="0">
                    <a:moveTo>
                      <a:pt x="4380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3809" y="65628"/>
                    </a:lnTo>
                    <a:close/>
                    <a:moveTo>
                      <a:pt x="26286" y="10209"/>
                    </a:moveTo>
                    <a:lnTo>
                      <a:pt x="11683" y="10209"/>
                    </a:lnTo>
                    <a:lnTo>
                      <a:pt x="11683" y="36460"/>
                    </a:lnTo>
                    <a:lnTo>
                      <a:pt x="26286" y="36460"/>
                    </a:lnTo>
                    <a:cubicBezTo>
                      <a:pt x="36508" y="36460"/>
                      <a:pt x="42349" y="32085"/>
                      <a:pt x="42349" y="23334"/>
                    </a:cubicBezTo>
                    <a:cubicBezTo>
                      <a:pt x="43809" y="16042"/>
                      <a:pt x="3796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420"/>
              <p:cNvSpPr/>
              <p:nvPr/>
            </p:nvSpPr>
            <p:spPr>
              <a:xfrm>
                <a:off x="4806876" y="3673237"/>
                <a:ext cx="70094" cy="65627"/>
              </a:xfrm>
              <a:custGeom>
                <a:avLst/>
                <a:gdLst/>
                <a:ahLst/>
                <a:cxnLst/>
                <a:rect l="l" t="t" r="r" b="b"/>
                <a:pathLst>
                  <a:path w="70094" h="65627" extrusionOk="0">
                    <a:moveTo>
                      <a:pt x="52571" y="51044"/>
                    </a:moveTo>
                    <a:lnTo>
                      <a:pt x="18984" y="51044"/>
                    </a:lnTo>
                    <a:lnTo>
                      <a:pt x="13143" y="65628"/>
                    </a:lnTo>
                    <a:lnTo>
                      <a:pt x="0" y="65628"/>
                    </a:lnTo>
                    <a:lnTo>
                      <a:pt x="29206" y="0"/>
                    </a:lnTo>
                    <a:lnTo>
                      <a:pt x="40889" y="0"/>
                    </a:lnTo>
                    <a:lnTo>
                      <a:pt x="70095" y="65628"/>
                    </a:lnTo>
                    <a:lnTo>
                      <a:pt x="56952" y="65628"/>
                    </a:lnTo>
                    <a:lnTo>
                      <a:pt x="52571" y="51044"/>
                    </a:lnTo>
                    <a:close/>
                    <a:moveTo>
                      <a:pt x="48190" y="40835"/>
                    </a:moveTo>
                    <a:lnTo>
                      <a:pt x="35047"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8" name="Google Shape;1108;p420"/>
              <p:cNvSpPr/>
              <p:nvPr/>
            </p:nvSpPr>
            <p:spPr>
              <a:xfrm>
                <a:off x="4887193" y="3673237"/>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7746" y="55419"/>
                    </a:moveTo>
                    <a:cubicBezTo>
                      <a:pt x="42349" y="55419"/>
                      <a:pt x="52571" y="46669"/>
                      <a:pt x="52571" y="33543"/>
                    </a:cubicBezTo>
                    <a:cubicBezTo>
                      <a:pt x="52571" y="20418"/>
                      <a:pt x="42349" y="11667"/>
                      <a:pt x="27746" y="11667"/>
                    </a:cubicBezTo>
                    <a:lnTo>
                      <a:pt x="11682" y="11667"/>
                    </a:lnTo>
                    <a:lnTo>
                      <a:pt x="11682" y="56877"/>
                    </a:lnTo>
                    <a:lnTo>
                      <a:pt x="2774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9" name="Google Shape;1109;p420"/>
              <p:cNvSpPr/>
              <p:nvPr/>
            </p:nvSpPr>
            <p:spPr>
              <a:xfrm>
                <a:off x="4964590" y="3673237"/>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0" name="Google Shape;1110;p420"/>
              <p:cNvSpPr/>
              <p:nvPr/>
            </p:nvSpPr>
            <p:spPr>
              <a:xfrm>
                <a:off x="4989416" y="3673237"/>
                <a:ext cx="70094" cy="67086"/>
              </a:xfrm>
              <a:custGeom>
                <a:avLst/>
                <a:gdLst/>
                <a:ahLst/>
                <a:cxnLst/>
                <a:rect l="l" t="t" r="r" b="b"/>
                <a:pathLst>
                  <a:path w="70094"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6063" y="67086"/>
                      <a:pt x="0" y="52502"/>
                      <a:pt x="0" y="33543"/>
                    </a:cubicBezTo>
                    <a:close/>
                    <a:moveTo>
                      <a:pt x="59873" y="33543"/>
                    </a:moveTo>
                    <a:cubicBezTo>
                      <a:pt x="59873" y="20418"/>
                      <a:pt x="49651" y="10209"/>
                      <a:pt x="36508" y="10209"/>
                    </a:cubicBezTo>
                    <a:cubicBezTo>
                      <a:pt x="23365" y="10209"/>
                      <a:pt x="13143" y="20418"/>
                      <a:pt x="13143" y="33543"/>
                    </a:cubicBezTo>
                    <a:cubicBezTo>
                      <a:pt x="13143" y="46669"/>
                      <a:pt x="23365" y="56877"/>
                      <a:pt x="36508" y="56877"/>
                    </a:cubicBezTo>
                    <a:cubicBezTo>
                      <a:pt x="49651" y="56877"/>
                      <a:pt x="59873" y="46669"/>
                      <a:pt x="5987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1" name="Google Shape;1111;p420"/>
              <p:cNvSpPr/>
              <p:nvPr/>
            </p:nvSpPr>
            <p:spPr>
              <a:xfrm>
                <a:off x="4357099"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2" name="Google Shape;1112;p420"/>
              <p:cNvSpPr/>
              <p:nvPr/>
            </p:nvSpPr>
            <p:spPr>
              <a:xfrm>
                <a:off x="4419892" y="3788451"/>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3" name="Google Shape;1113;p420"/>
              <p:cNvSpPr/>
              <p:nvPr/>
            </p:nvSpPr>
            <p:spPr>
              <a:xfrm>
                <a:off x="4511892" y="3786992"/>
                <a:ext cx="54031" cy="65627"/>
              </a:xfrm>
              <a:custGeom>
                <a:avLst/>
                <a:gdLst/>
                <a:ahLst/>
                <a:cxnLst/>
                <a:rect l="l" t="t" r="r" b="b"/>
                <a:pathLst>
                  <a:path w="54031" h="65627" extrusionOk="0">
                    <a:moveTo>
                      <a:pt x="54032" y="23334"/>
                    </a:moveTo>
                    <a:cubicBezTo>
                      <a:pt x="54032" y="37918"/>
                      <a:pt x="43809" y="46669"/>
                      <a:pt x="26286" y="46669"/>
                    </a:cubicBezTo>
                    <a:lnTo>
                      <a:pt x="11682" y="46669"/>
                    </a:lnTo>
                    <a:lnTo>
                      <a:pt x="11682" y="65628"/>
                    </a:lnTo>
                    <a:lnTo>
                      <a:pt x="0" y="65628"/>
                    </a:lnTo>
                    <a:lnTo>
                      <a:pt x="0" y="0"/>
                    </a:lnTo>
                    <a:lnTo>
                      <a:pt x="27746" y="0"/>
                    </a:lnTo>
                    <a:cubicBezTo>
                      <a:pt x="43809" y="0"/>
                      <a:pt x="54032" y="8750"/>
                      <a:pt x="54032" y="23334"/>
                    </a:cubicBezTo>
                    <a:close/>
                    <a:moveTo>
                      <a:pt x="42349" y="23334"/>
                    </a:moveTo>
                    <a:cubicBezTo>
                      <a:pt x="42349" y="14584"/>
                      <a:pt x="36508" y="10209"/>
                      <a:pt x="26286" y="10209"/>
                    </a:cubicBezTo>
                    <a:lnTo>
                      <a:pt x="11682" y="10209"/>
                    </a:lnTo>
                    <a:lnTo>
                      <a:pt x="11682" y="36460"/>
                    </a:lnTo>
                    <a:lnTo>
                      <a:pt x="26286" y="36460"/>
                    </a:lnTo>
                    <a:cubicBezTo>
                      <a:pt x="36508" y="36460"/>
                      <a:pt x="42349" y="30626"/>
                      <a:pt x="42349" y="2333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4" name="Google Shape;1114;p420"/>
              <p:cNvSpPr/>
              <p:nvPr/>
            </p:nvSpPr>
            <p:spPr>
              <a:xfrm>
                <a:off x="4574686" y="3785534"/>
                <a:ext cx="70095" cy="67186"/>
              </a:xfrm>
              <a:custGeom>
                <a:avLst/>
                <a:gdLst/>
                <a:ahLst/>
                <a:cxnLst/>
                <a:rect l="l" t="t" r="r" b="b"/>
                <a:pathLst>
                  <a:path w="70095" h="671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8545"/>
                      <a:pt x="0" y="53961"/>
                      <a:pt x="0" y="33543"/>
                    </a:cubicBezTo>
                    <a:close/>
                    <a:moveTo>
                      <a:pt x="58413" y="33543"/>
                    </a:moveTo>
                    <a:cubicBezTo>
                      <a:pt x="58413" y="20418"/>
                      <a:pt x="48190" y="10209"/>
                      <a:pt x="35048" y="10209"/>
                    </a:cubicBezTo>
                    <a:cubicBezTo>
                      <a:pt x="21905" y="10209"/>
                      <a:pt x="11683" y="20418"/>
                      <a:pt x="11683" y="33543"/>
                    </a:cubicBezTo>
                    <a:cubicBezTo>
                      <a:pt x="11683" y="46669"/>
                      <a:pt x="21905" y="56878"/>
                      <a:pt x="35048" y="56878"/>
                    </a:cubicBezTo>
                    <a:cubicBezTo>
                      <a:pt x="48190" y="56878"/>
                      <a:pt x="58413" y="48127"/>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5" name="Google Shape;1115;p420"/>
              <p:cNvSpPr/>
              <p:nvPr/>
            </p:nvSpPr>
            <p:spPr>
              <a:xfrm>
                <a:off x="4650622" y="3786992"/>
                <a:ext cx="102222" cy="65627"/>
              </a:xfrm>
              <a:custGeom>
                <a:avLst/>
                <a:gdLst/>
                <a:ahLst/>
                <a:cxnLst/>
                <a:rect l="l" t="t" r="r" b="b"/>
                <a:pathLst>
                  <a:path w="102222" h="65627" extrusionOk="0">
                    <a:moveTo>
                      <a:pt x="102222" y="0"/>
                    </a:moveTo>
                    <a:lnTo>
                      <a:pt x="80317" y="65628"/>
                    </a:lnTo>
                    <a:lnTo>
                      <a:pt x="67175" y="65628"/>
                    </a:lnTo>
                    <a:lnTo>
                      <a:pt x="51111" y="17501"/>
                    </a:lnTo>
                    <a:lnTo>
                      <a:pt x="35048" y="65628"/>
                    </a:lnTo>
                    <a:lnTo>
                      <a:pt x="21905" y="65628"/>
                    </a:lnTo>
                    <a:lnTo>
                      <a:pt x="0" y="0"/>
                    </a:lnTo>
                    <a:lnTo>
                      <a:pt x="13143" y="0"/>
                    </a:lnTo>
                    <a:lnTo>
                      <a:pt x="29206" y="49586"/>
                    </a:lnTo>
                    <a:lnTo>
                      <a:pt x="46730" y="0"/>
                    </a:lnTo>
                    <a:lnTo>
                      <a:pt x="58413" y="0"/>
                    </a:lnTo>
                    <a:lnTo>
                      <a:pt x="74476" y="51044"/>
                    </a:lnTo>
                    <a:lnTo>
                      <a:pt x="92000" y="0"/>
                    </a:lnTo>
                    <a:lnTo>
                      <a:pt x="102222"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420"/>
              <p:cNvSpPr/>
              <p:nvPr/>
            </p:nvSpPr>
            <p:spPr>
              <a:xfrm>
                <a:off x="4763067"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7" name="Google Shape;1117;p420"/>
              <p:cNvSpPr/>
              <p:nvPr/>
            </p:nvSpPr>
            <p:spPr>
              <a:xfrm>
                <a:off x="4827320" y="3786992"/>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4825" y="10209"/>
                    </a:moveTo>
                    <a:lnTo>
                      <a:pt x="10222" y="10209"/>
                    </a:lnTo>
                    <a:lnTo>
                      <a:pt x="10222" y="36460"/>
                    </a:lnTo>
                    <a:lnTo>
                      <a:pt x="24825" y="36460"/>
                    </a:lnTo>
                    <a:cubicBezTo>
                      <a:pt x="35047" y="36460"/>
                      <a:pt x="40889" y="32085"/>
                      <a:pt x="40889" y="23334"/>
                    </a:cubicBezTo>
                    <a:cubicBezTo>
                      <a:pt x="40889" y="14584"/>
                      <a:pt x="36508" y="10209"/>
                      <a:pt x="24825"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8" name="Google Shape;1118;p420"/>
              <p:cNvSpPr/>
              <p:nvPr/>
            </p:nvSpPr>
            <p:spPr>
              <a:xfrm>
                <a:off x="4894495" y="3786992"/>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420"/>
              <p:cNvSpPr/>
              <p:nvPr/>
            </p:nvSpPr>
            <p:spPr>
              <a:xfrm>
                <a:off x="4925162" y="3786992"/>
                <a:ext cx="58412" cy="65627"/>
              </a:xfrm>
              <a:custGeom>
                <a:avLst/>
                <a:gdLst/>
                <a:ahLst/>
                <a:cxnLst/>
                <a:rect l="l" t="t" r="r" b="b"/>
                <a:pathLst>
                  <a:path w="58412" h="65627" extrusionOk="0">
                    <a:moveTo>
                      <a:pt x="58413" y="0"/>
                    </a:moveTo>
                    <a:lnTo>
                      <a:pt x="58413" y="65628"/>
                    </a:lnTo>
                    <a:lnTo>
                      <a:pt x="48190" y="65628"/>
                    </a:lnTo>
                    <a:lnTo>
                      <a:pt x="11683" y="20418"/>
                    </a:lnTo>
                    <a:lnTo>
                      <a:pt x="11683"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0" name="Google Shape;1120;p420"/>
              <p:cNvSpPr/>
              <p:nvPr/>
            </p:nvSpPr>
            <p:spPr>
              <a:xfrm>
                <a:off x="4996717" y="3786992"/>
                <a:ext cx="61333" cy="67086"/>
              </a:xfrm>
              <a:custGeom>
                <a:avLst/>
                <a:gdLst/>
                <a:ahLst/>
                <a:cxnLst/>
                <a:rect l="l" t="t" r="r" b="b"/>
                <a:pathLst>
                  <a:path w="61333" h="67086" extrusionOk="0">
                    <a:moveTo>
                      <a:pt x="49651" y="32085"/>
                    </a:moveTo>
                    <a:lnTo>
                      <a:pt x="61333" y="32085"/>
                    </a:lnTo>
                    <a:lnTo>
                      <a:pt x="61333" y="58336"/>
                    </a:lnTo>
                    <a:cubicBezTo>
                      <a:pt x="54032" y="64170"/>
                      <a:pt x="45270" y="67086"/>
                      <a:pt x="35047" y="67086"/>
                    </a:cubicBezTo>
                    <a:cubicBezTo>
                      <a:pt x="14603" y="67086"/>
                      <a:pt x="0" y="52502"/>
                      <a:pt x="0" y="33543"/>
                    </a:cubicBezTo>
                    <a:cubicBezTo>
                      <a:pt x="0" y="14584"/>
                      <a:pt x="14603" y="0"/>
                      <a:pt x="35047" y="0"/>
                    </a:cubicBezTo>
                    <a:cubicBezTo>
                      <a:pt x="46730" y="0"/>
                      <a:pt x="55492" y="4375"/>
                      <a:pt x="61333" y="10209"/>
                    </a:cubicBezTo>
                    <a:lnTo>
                      <a:pt x="54032" y="17501"/>
                    </a:lnTo>
                    <a:cubicBezTo>
                      <a:pt x="48190" y="11667"/>
                      <a:pt x="42349" y="10209"/>
                      <a:pt x="36508" y="10209"/>
                    </a:cubicBezTo>
                    <a:cubicBezTo>
                      <a:pt x="21905" y="10209"/>
                      <a:pt x="13143" y="20418"/>
                      <a:pt x="13143" y="33543"/>
                    </a:cubicBezTo>
                    <a:cubicBezTo>
                      <a:pt x="13143" y="46669"/>
                      <a:pt x="23365" y="56878"/>
                      <a:pt x="36508" y="56878"/>
                    </a:cubicBezTo>
                    <a:cubicBezTo>
                      <a:pt x="40889" y="56878"/>
                      <a:pt x="45270" y="55419"/>
                      <a:pt x="49651" y="53961"/>
                    </a:cubicBezTo>
                    <a:lnTo>
                      <a:pt x="49651" y="3208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1" name="Google Shape;1121;p420"/>
              <p:cNvSpPr/>
              <p:nvPr/>
            </p:nvSpPr>
            <p:spPr>
              <a:xfrm>
                <a:off x="4173099" y="3900748"/>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0222"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2" name="Google Shape;1122;p420"/>
              <p:cNvSpPr/>
              <p:nvPr/>
            </p:nvSpPr>
            <p:spPr>
              <a:xfrm>
                <a:off x="4247575" y="3899289"/>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3" name="Google Shape;1123;p420"/>
              <p:cNvSpPr/>
              <p:nvPr/>
            </p:nvSpPr>
            <p:spPr>
              <a:xfrm>
                <a:off x="4323512" y="3899289"/>
                <a:ext cx="59872" cy="65627"/>
              </a:xfrm>
              <a:custGeom>
                <a:avLst/>
                <a:gdLst/>
                <a:ahLst/>
                <a:cxnLst/>
                <a:rect l="l" t="t" r="r" b="b"/>
                <a:pathLst>
                  <a:path w="59872" h="65627" extrusionOk="0">
                    <a:moveTo>
                      <a:pt x="59873" y="0"/>
                    </a:moveTo>
                    <a:lnTo>
                      <a:pt x="59873" y="65628"/>
                    </a:lnTo>
                    <a:lnTo>
                      <a:pt x="48190" y="65628"/>
                    </a:lnTo>
                    <a:lnTo>
                      <a:pt x="48190" y="37918"/>
                    </a:lnTo>
                    <a:lnTo>
                      <a:pt x="14603" y="37918"/>
                    </a:lnTo>
                    <a:lnTo>
                      <a:pt x="14603" y="65628"/>
                    </a:lnTo>
                    <a:lnTo>
                      <a:pt x="0" y="65628"/>
                    </a:lnTo>
                    <a:lnTo>
                      <a:pt x="0" y="0"/>
                    </a:lnTo>
                    <a:lnTo>
                      <a:pt x="11683" y="0"/>
                    </a:lnTo>
                    <a:lnTo>
                      <a:pt x="11683" y="27710"/>
                    </a:lnTo>
                    <a:lnTo>
                      <a:pt x="45270" y="27710"/>
                    </a:lnTo>
                    <a:lnTo>
                      <a:pt x="45270" y="0"/>
                    </a:lnTo>
                    <a:lnTo>
                      <a:pt x="5987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4" name="Google Shape;1124;p420"/>
              <p:cNvSpPr/>
              <p:nvPr/>
            </p:nvSpPr>
            <p:spPr>
              <a:xfrm>
                <a:off x="4400908"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5" name="Google Shape;1125;p420"/>
              <p:cNvSpPr/>
              <p:nvPr/>
            </p:nvSpPr>
            <p:spPr>
              <a:xfrm>
                <a:off x="4454940" y="3899289"/>
                <a:ext cx="70095" cy="65627"/>
              </a:xfrm>
              <a:custGeom>
                <a:avLst/>
                <a:gdLst/>
                <a:ahLst/>
                <a:cxnLst/>
                <a:rect l="l" t="t" r="r" b="b"/>
                <a:pathLst>
                  <a:path w="70095" h="65627" extrusionOk="0">
                    <a:moveTo>
                      <a:pt x="51111" y="51044"/>
                    </a:moveTo>
                    <a:lnTo>
                      <a:pt x="17524" y="51044"/>
                    </a:lnTo>
                    <a:lnTo>
                      <a:pt x="11683" y="65628"/>
                    </a:lnTo>
                    <a:lnTo>
                      <a:pt x="0" y="65628"/>
                    </a:lnTo>
                    <a:lnTo>
                      <a:pt x="29206" y="0"/>
                    </a:lnTo>
                    <a:lnTo>
                      <a:pt x="40889" y="0"/>
                    </a:lnTo>
                    <a:lnTo>
                      <a:pt x="70095" y="65628"/>
                    </a:lnTo>
                    <a:lnTo>
                      <a:pt x="58413" y="65628"/>
                    </a:lnTo>
                    <a:lnTo>
                      <a:pt x="51111" y="51044"/>
                    </a:lnTo>
                    <a:close/>
                    <a:moveTo>
                      <a:pt x="48190" y="40835"/>
                    </a:moveTo>
                    <a:lnTo>
                      <a:pt x="35048"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6" name="Google Shape;1126;p420"/>
              <p:cNvSpPr/>
              <p:nvPr/>
            </p:nvSpPr>
            <p:spPr>
              <a:xfrm>
                <a:off x="4535257" y="3899289"/>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6286" y="10209"/>
                    </a:moveTo>
                    <a:lnTo>
                      <a:pt x="11683" y="10209"/>
                    </a:lnTo>
                    <a:lnTo>
                      <a:pt x="11683" y="36460"/>
                    </a:lnTo>
                    <a:lnTo>
                      <a:pt x="26286" y="36460"/>
                    </a:lnTo>
                    <a:cubicBezTo>
                      <a:pt x="36508" y="36460"/>
                      <a:pt x="42349" y="32085"/>
                      <a:pt x="42349" y="23334"/>
                    </a:cubicBezTo>
                    <a:cubicBezTo>
                      <a:pt x="42349" y="16042"/>
                      <a:pt x="3650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7" name="Google Shape;1127;p420"/>
              <p:cNvSpPr/>
              <p:nvPr/>
            </p:nvSpPr>
            <p:spPr>
              <a:xfrm>
                <a:off x="4602432" y="3899289"/>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9206" y="55419"/>
                    </a:moveTo>
                    <a:cubicBezTo>
                      <a:pt x="43809" y="55419"/>
                      <a:pt x="54032" y="46669"/>
                      <a:pt x="54032" y="33543"/>
                    </a:cubicBezTo>
                    <a:cubicBezTo>
                      <a:pt x="54032" y="20418"/>
                      <a:pt x="43809" y="11667"/>
                      <a:pt x="29206" y="11667"/>
                    </a:cubicBezTo>
                    <a:lnTo>
                      <a:pt x="13143" y="11667"/>
                    </a:lnTo>
                    <a:lnTo>
                      <a:pt x="13143" y="56877"/>
                    </a:lnTo>
                    <a:lnTo>
                      <a:pt x="2920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8" name="Google Shape;1128;p420"/>
              <p:cNvSpPr/>
              <p:nvPr/>
            </p:nvSpPr>
            <p:spPr>
              <a:xfrm>
                <a:off x="4697352" y="3899289"/>
                <a:ext cx="70094" cy="65627"/>
              </a:xfrm>
              <a:custGeom>
                <a:avLst/>
                <a:gdLst/>
                <a:ahLst/>
                <a:cxnLst/>
                <a:rect l="l" t="t" r="r" b="b"/>
                <a:pathLst>
                  <a:path w="70094" h="65627" extrusionOk="0">
                    <a:moveTo>
                      <a:pt x="70095" y="0"/>
                    </a:moveTo>
                    <a:lnTo>
                      <a:pt x="40889" y="65628"/>
                    </a:lnTo>
                    <a:lnTo>
                      <a:pt x="29206" y="65628"/>
                    </a:lnTo>
                    <a:lnTo>
                      <a:pt x="0" y="0"/>
                    </a:lnTo>
                    <a:lnTo>
                      <a:pt x="13143" y="0"/>
                    </a:lnTo>
                    <a:lnTo>
                      <a:pt x="35047" y="51044"/>
                    </a:lnTo>
                    <a:lnTo>
                      <a:pt x="56952" y="0"/>
                    </a:lnTo>
                    <a:lnTo>
                      <a:pt x="70095"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9" name="Google Shape;1129;p420"/>
              <p:cNvSpPr/>
              <p:nvPr/>
            </p:nvSpPr>
            <p:spPr>
              <a:xfrm>
                <a:off x="4768908" y="3899289"/>
                <a:ext cx="70095" cy="67086"/>
              </a:xfrm>
              <a:custGeom>
                <a:avLst/>
                <a:gdLst/>
                <a:ahLst/>
                <a:cxnLst/>
                <a:rect l="l" t="t" r="r" b="b"/>
                <a:pathLst>
                  <a:path w="70095"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4603" y="67086"/>
                      <a:pt x="0" y="52502"/>
                      <a:pt x="0" y="33543"/>
                    </a:cubicBezTo>
                    <a:close/>
                    <a:moveTo>
                      <a:pt x="58413" y="33543"/>
                    </a:moveTo>
                    <a:cubicBezTo>
                      <a:pt x="58413" y="20418"/>
                      <a:pt x="48190" y="10209"/>
                      <a:pt x="35047" y="10209"/>
                    </a:cubicBezTo>
                    <a:cubicBezTo>
                      <a:pt x="21905" y="10209"/>
                      <a:pt x="11683" y="20418"/>
                      <a:pt x="11683" y="33543"/>
                    </a:cubicBezTo>
                    <a:cubicBezTo>
                      <a:pt x="11683" y="46669"/>
                      <a:pt x="21905" y="56877"/>
                      <a:pt x="35047"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0" name="Google Shape;1130;p420"/>
              <p:cNvSpPr/>
              <p:nvPr/>
            </p:nvSpPr>
            <p:spPr>
              <a:xfrm>
                <a:off x="4853606" y="3899289"/>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1" name="Google Shape;1131;p420"/>
              <p:cNvSpPr/>
              <p:nvPr/>
            </p:nvSpPr>
            <p:spPr>
              <a:xfrm>
                <a:off x="4878431" y="3899289"/>
                <a:ext cx="61333" cy="70003"/>
              </a:xfrm>
              <a:custGeom>
                <a:avLst/>
                <a:gdLst/>
                <a:ahLst/>
                <a:cxnLst/>
                <a:rect l="l" t="t" r="r" b="b"/>
                <a:pathLst>
                  <a:path w="61333" h="70003" extrusionOk="0">
                    <a:moveTo>
                      <a:pt x="0" y="33543"/>
                    </a:moveTo>
                    <a:cubicBezTo>
                      <a:pt x="0" y="14584"/>
                      <a:pt x="14603" y="0"/>
                      <a:pt x="35047" y="0"/>
                    </a:cubicBezTo>
                    <a:cubicBezTo>
                      <a:pt x="45270" y="0"/>
                      <a:pt x="55492" y="4375"/>
                      <a:pt x="61333" y="11667"/>
                    </a:cubicBezTo>
                    <a:lnTo>
                      <a:pt x="54032" y="18959"/>
                    </a:lnTo>
                    <a:cubicBezTo>
                      <a:pt x="49651" y="13126"/>
                      <a:pt x="43809" y="11667"/>
                      <a:pt x="36508" y="11667"/>
                    </a:cubicBezTo>
                    <a:cubicBezTo>
                      <a:pt x="23365" y="11667"/>
                      <a:pt x="13143" y="21876"/>
                      <a:pt x="13143" y="35002"/>
                    </a:cubicBezTo>
                    <a:cubicBezTo>
                      <a:pt x="13143" y="48127"/>
                      <a:pt x="23365" y="58336"/>
                      <a:pt x="36508" y="58336"/>
                    </a:cubicBezTo>
                    <a:cubicBezTo>
                      <a:pt x="43809" y="58336"/>
                      <a:pt x="49651" y="55419"/>
                      <a:pt x="54032" y="51044"/>
                    </a:cubicBezTo>
                    <a:lnTo>
                      <a:pt x="61333" y="58336"/>
                    </a:lnTo>
                    <a:cubicBezTo>
                      <a:pt x="55492" y="65628"/>
                      <a:pt x="45270" y="70003"/>
                      <a:pt x="35047" y="70003"/>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2" name="Google Shape;1132;p420"/>
              <p:cNvSpPr/>
              <p:nvPr/>
            </p:nvSpPr>
            <p:spPr>
              <a:xfrm>
                <a:off x="4951447"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3" y="10209"/>
                    </a:lnTo>
                    <a:lnTo>
                      <a:pt x="11683" y="27710"/>
                    </a:lnTo>
                    <a:lnTo>
                      <a:pt x="43809" y="27710"/>
                    </a:lnTo>
                    <a:lnTo>
                      <a:pt x="43809" y="37918"/>
                    </a:lnTo>
                    <a:lnTo>
                      <a:pt x="11683" y="37918"/>
                    </a:lnTo>
                    <a:lnTo>
                      <a:pt x="11683"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3" name="Google Shape;1133;p420"/>
              <p:cNvSpPr/>
              <p:nvPr/>
            </p:nvSpPr>
            <p:spPr>
              <a:xfrm>
                <a:off x="5008399" y="3899289"/>
                <a:ext cx="52571" cy="67086"/>
              </a:xfrm>
              <a:custGeom>
                <a:avLst/>
                <a:gdLst/>
                <a:ahLst/>
                <a:cxnLst/>
                <a:rect l="l" t="t" r="r" b="b"/>
                <a:pathLst>
                  <a:path w="52571" h="67086" extrusionOk="0">
                    <a:moveTo>
                      <a:pt x="0" y="59794"/>
                    </a:moveTo>
                    <a:lnTo>
                      <a:pt x="4381" y="49585"/>
                    </a:lnTo>
                    <a:cubicBezTo>
                      <a:pt x="10222" y="53961"/>
                      <a:pt x="17524" y="56877"/>
                      <a:pt x="26286" y="56877"/>
                    </a:cubicBezTo>
                    <a:cubicBezTo>
                      <a:pt x="36508" y="56877"/>
                      <a:pt x="40889" y="52502"/>
                      <a:pt x="40889" y="48127"/>
                    </a:cubicBezTo>
                    <a:cubicBezTo>
                      <a:pt x="40889" y="33543"/>
                      <a:pt x="1460" y="43752"/>
                      <a:pt x="1460" y="18959"/>
                    </a:cubicBezTo>
                    <a:cubicBezTo>
                      <a:pt x="1460" y="8750"/>
                      <a:pt x="10222" y="0"/>
                      <a:pt x="27746" y="0"/>
                    </a:cubicBezTo>
                    <a:cubicBezTo>
                      <a:pt x="35048" y="0"/>
                      <a:pt x="43809" y="1458"/>
                      <a:pt x="49651" y="5834"/>
                    </a:cubicBezTo>
                    <a:lnTo>
                      <a:pt x="45270" y="16042"/>
                    </a:lnTo>
                    <a:cubicBezTo>
                      <a:pt x="39429" y="13126"/>
                      <a:pt x="32127" y="10209"/>
                      <a:pt x="27746" y="10209"/>
                    </a:cubicBezTo>
                    <a:cubicBezTo>
                      <a:pt x="17524" y="10209"/>
                      <a:pt x="13143" y="14584"/>
                      <a:pt x="13143" y="18959"/>
                    </a:cubicBezTo>
                    <a:cubicBezTo>
                      <a:pt x="13143" y="33543"/>
                      <a:pt x="52571" y="23334"/>
                      <a:pt x="52571" y="48127"/>
                    </a:cubicBezTo>
                    <a:cubicBezTo>
                      <a:pt x="52571" y="58336"/>
                      <a:pt x="43809" y="67086"/>
                      <a:pt x="26286" y="67086"/>
                    </a:cubicBezTo>
                    <a:cubicBezTo>
                      <a:pt x="16064" y="67086"/>
                      <a:pt x="5841" y="64169"/>
                      <a:pt x="0" y="5979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134" name="Google Shape;1134;p420"/>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5" name="Google Shape;1135;p420"/>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6" name="Google Shape;1136;p420"/>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7" name="Google Shape;1137;p420"/>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Overview/Intro - Navy ">
  <p:cSld name="Overview/Intro - Navy ">
    <p:spTree>
      <p:nvGrpSpPr>
        <p:cNvPr id="1" name="Shape 1138"/>
        <p:cNvGrpSpPr/>
        <p:nvPr/>
      </p:nvGrpSpPr>
      <p:grpSpPr>
        <a:xfrm>
          <a:off x="0" y="0"/>
          <a:ext cx="0" cy="0"/>
          <a:chOff x="0" y="0"/>
          <a:chExt cx="0" cy="0"/>
        </a:xfrm>
      </p:grpSpPr>
      <p:sp>
        <p:nvSpPr>
          <p:cNvPr id="1139" name="Google Shape;1139;p421"/>
          <p:cNvSpPr/>
          <p:nvPr/>
        </p:nvSpPr>
        <p:spPr>
          <a:xfrm>
            <a:off x="2167324" y="772371"/>
            <a:ext cx="9503744" cy="5063164"/>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140" name="Google Shape;1140;p421"/>
          <p:cNvSpPr>
            <a:spLocks noGrp="1"/>
          </p:cNvSpPr>
          <p:nvPr>
            <p:ph type="pic" idx="2"/>
          </p:nvPr>
        </p:nvSpPr>
        <p:spPr>
          <a:xfrm>
            <a:off x="388401" y="385460"/>
            <a:ext cx="4107750" cy="6087079"/>
          </a:xfrm>
          <a:prstGeom prst="rect">
            <a:avLst/>
          </a:prstGeom>
          <a:solidFill>
            <a:srgbClr val="BFBFBF"/>
          </a:solidFill>
          <a:ln>
            <a:noFill/>
          </a:ln>
        </p:spPr>
      </p:sp>
      <p:sp>
        <p:nvSpPr>
          <p:cNvPr id="1141" name="Google Shape;1141;p421"/>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Overview/Intro - Orange">
  <p:cSld name="Overview/Intro - Orange">
    <p:spTree>
      <p:nvGrpSpPr>
        <p:cNvPr id="1" name="Shape 1142"/>
        <p:cNvGrpSpPr/>
        <p:nvPr/>
      </p:nvGrpSpPr>
      <p:grpSpPr>
        <a:xfrm>
          <a:off x="0" y="0"/>
          <a:ext cx="0" cy="0"/>
          <a:chOff x="0" y="0"/>
          <a:chExt cx="0" cy="0"/>
        </a:xfrm>
      </p:grpSpPr>
      <p:sp>
        <p:nvSpPr>
          <p:cNvPr id="1143" name="Google Shape;1143;p422"/>
          <p:cNvSpPr/>
          <p:nvPr/>
        </p:nvSpPr>
        <p:spPr>
          <a:xfrm>
            <a:off x="2167324" y="772371"/>
            <a:ext cx="9503744" cy="5063164"/>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144" name="Google Shape;1144;p422"/>
          <p:cNvSpPr>
            <a:spLocks noGrp="1"/>
          </p:cNvSpPr>
          <p:nvPr>
            <p:ph type="pic" idx="2"/>
          </p:nvPr>
        </p:nvSpPr>
        <p:spPr>
          <a:xfrm>
            <a:off x="388401" y="385460"/>
            <a:ext cx="4107750" cy="6087079"/>
          </a:xfrm>
          <a:prstGeom prst="rect">
            <a:avLst/>
          </a:prstGeom>
          <a:solidFill>
            <a:srgbClr val="BFBFBF"/>
          </a:solidFill>
          <a:ln>
            <a:noFill/>
          </a:ln>
        </p:spPr>
      </p:sp>
      <p:sp>
        <p:nvSpPr>
          <p:cNvPr id="1145" name="Google Shape;1145;p422"/>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ontent Slide - Navy">
  <p:cSld name="Content Slide - Navy">
    <p:spTree>
      <p:nvGrpSpPr>
        <p:cNvPr id="1" name="Shape 1146"/>
        <p:cNvGrpSpPr/>
        <p:nvPr/>
      </p:nvGrpSpPr>
      <p:grpSpPr>
        <a:xfrm>
          <a:off x="0" y="0"/>
          <a:ext cx="0" cy="0"/>
          <a:chOff x="0" y="0"/>
          <a:chExt cx="0" cy="0"/>
        </a:xfrm>
      </p:grpSpPr>
      <p:sp>
        <p:nvSpPr>
          <p:cNvPr id="1147" name="Google Shape;1147;p423"/>
          <p:cNvSpPr/>
          <p:nvPr/>
        </p:nvSpPr>
        <p:spPr>
          <a:xfrm rot="10800000" flipH="1">
            <a:off x="0" y="-2"/>
            <a:ext cx="3807230"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48" name="Google Shape;1148;p42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9" name="Google Shape;1149;p42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0" name="Google Shape;1150;p42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1" name="Google Shape;1151;p42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2" name="Google Shape;1152;p42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3" name="Google Shape;1153;p42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4" name="Google Shape;1154;p42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5" name="Google Shape;1155;p42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6" name="Google Shape;1156;p42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7" name="Google Shape;1157;p42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8" name="Google Shape;1158;p423"/>
          <p:cNvSpPr/>
          <p:nvPr/>
        </p:nvSpPr>
        <p:spPr>
          <a:xfrm>
            <a:off x="4528281" y="5560761"/>
            <a:ext cx="6686407" cy="5770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66C6D"/>
              </a:buClr>
              <a:buSzPts val="1050"/>
              <a:buFont typeface="Arial"/>
              <a:buNone/>
            </a:pPr>
            <a:r>
              <a:rPr lang="en-US" sz="1050" b="0" i="0" u="none" strike="noStrike" cap="none">
                <a:solidFill>
                  <a:srgbClr val="066C6D"/>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2022-1-IE01-KA220-ADU-000086802</a:t>
            </a:r>
            <a:endParaRPr/>
          </a:p>
        </p:txBody>
      </p:sp>
      <p:grpSp>
        <p:nvGrpSpPr>
          <p:cNvPr id="1159" name="Google Shape;1159;p423"/>
          <p:cNvGrpSpPr/>
          <p:nvPr/>
        </p:nvGrpSpPr>
        <p:grpSpPr>
          <a:xfrm>
            <a:off x="4371799" y="1501098"/>
            <a:ext cx="6849469" cy="2396429"/>
            <a:chOff x="5734682" y="2114653"/>
            <a:chExt cx="4556259" cy="2804550"/>
          </a:xfrm>
        </p:grpSpPr>
        <p:sp>
          <p:nvSpPr>
            <p:cNvPr id="1160" name="Google Shape;1160;p423"/>
            <p:cNvSpPr/>
            <p:nvPr/>
          </p:nvSpPr>
          <p:spPr>
            <a:xfrm>
              <a:off x="5734682" y="211465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161" name="Google Shape;1161;p423"/>
            <p:cNvSpPr/>
            <p:nvPr/>
          </p:nvSpPr>
          <p:spPr>
            <a:xfrm>
              <a:off x="5734682" y="3052782"/>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162" name="Google Shape;1162;p423"/>
            <p:cNvSpPr/>
            <p:nvPr/>
          </p:nvSpPr>
          <p:spPr>
            <a:xfrm>
              <a:off x="5734682" y="3945075"/>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163" name="Google Shape;1163;p423"/>
            <p:cNvSpPr/>
            <p:nvPr/>
          </p:nvSpPr>
          <p:spPr>
            <a:xfrm>
              <a:off x="5734682" y="488320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grpSp>
      <p:sp>
        <p:nvSpPr>
          <p:cNvPr id="1164" name="Google Shape;1164;p42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65" name="Google Shape;1165;p423"/>
          <p:cNvGrpSpPr/>
          <p:nvPr/>
        </p:nvGrpSpPr>
        <p:grpSpPr>
          <a:xfrm flipH="1">
            <a:off x="511849" y="4576601"/>
            <a:ext cx="1552009" cy="2304743"/>
            <a:chOff x="5633414" y="4778704"/>
            <a:chExt cx="335872" cy="498772"/>
          </a:xfrm>
        </p:grpSpPr>
        <p:sp>
          <p:nvSpPr>
            <p:cNvPr id="1166" name="Google Shape;1166;p423"/>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7" name="Google Shape;1167;p423"/>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8" name="Google Shape;1168;p423"/>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9" name="Google Shape;1169;p423"/>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ntent Slide - Orange">
  <p:cSld name="Content Slide - Orange">
    <p:spTree>
      <p:nvGrpSpPr>
        <p:cNvPr id="1" name="Shape 1170"/>
        <p:cNvGrpSpPr/>
        <p:nvPr/>
      </p:nvGrpSpPr>
      <p:grpSpPr>
        <a:xfrm>
          <a:off x="0" y="0"/>
          <a:ext cx="0" cy="0"/>
          <a:chOff x="0" y="0"/>
          <a:chExt cx="0" cy="0"/>
        </a:xfrm>
      </p:grpSpPr>
      <p:sp>
        <p:nvSpPr>
          <p:cNvPr id="1171" name="Google Shape;1171;p424"/>
          <p:cNvSpPr/>
          <p:nvPr/>
        </p:nvSpPr>
        <p:spPr>
          <a:xfrm rot="10800000" flipH="1">
            <a:off x="0" y="-2"/>
            <a:ext cx="3807230"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2" name="Google Shape;1172;p424"/>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3" name="Google Shape;1173;p424"/>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4" name="Google Shape;1174;p424"/>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5" name="Google Shape;1175;p424"/>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424"/>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424"/>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424"/>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424"/>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424"/>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p424"/>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2" name="Google Shape;1182;p424"/>
          <p:cNvSpPr/>
          <p:nvPr/>
        </p:nvSpPr>
        <p:spPr>
          <a:xfrm>
            <a:off x="4371799" y="6053355"/>
            <a:ext cx="6686407" cy="5770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66C6D"/>
              </a:buClr>
              <a:buSzPts val="1050"/>
              <a:buFont typeface="Arial"/>
              <a:buNone/>
            </a:pPr>
            <a:r>
              <a:rPr lang="en-US" sz="1050" b="0" i="0" u="none" strike="noStrike" cap="none">
                <a:solidFill>
                  <a:srgbClr val="066C6D"/>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2022-1-IE01-KA220-ADU-000086802</a:t>
            </a:r>
            <a:endParaRPr/>
          </a:p>
        </p:txBody>
      </p:sp>
      <p:grpSp>
        <p:nvGrpSpPr>
          <p:cNvPr id="1183" name="Google Shape;1183;p424"/>
          <p:cNvGrpSpPr/>
          <p:nvPr/>
        </p:nvGrpSpPr>
        <p:grpSpPr>
          <a:xfrm>
            <a:off x="4371799" y="1501098"/>
            <a:ext cx="6849469" cy="2396429"/>
            <a:chOff x="5734682" y="2114653"/>
            <a:chExt cx="4556259" cy="2804550"/>
          </a:xfrm>
        </p:grpSpPr>
        <p:sp>
          <p:nvSpPr>
            <p:cNvPr id="1184" name="Google Shape;1184;p424"/>
            <p:cNvSpPr/>
            <p:nvPr/>
          </p:nvSpPr>
          <p:spPr>
            <a:xfrm>
              <a:off x="5734682" y="211465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185" name="Google Shape;1185;p424"/>
            <p:cNvSpPr/>
            <p:nvPr/>
          </p:nvSpPr>
          <p:spPr>
            <a:xfrm>
              <a:off x="5734682" y="3052782"/>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186" name="Google Shape;1186;p424"/>
            <p:cNvSpPr/>
            <p:nvPr/>
          </p:nvSpPr>
          <p:spPr>
            <a:xfrm>
              <a:off x="5734682" y="3945075"/>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187" name="Google Shape;1187;p424"/>
            <p:cNvSpPr/>
            <p:nvPr/>
          </p:nvSpPr>
          <p:spPr>
            <a:xfrm>
              <a:off x="5734682" y="488320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grpSp>
      <p:sp>
        <p:nvSpPr>
          <p:cNvPr id="1188" name="Google Shape;1188;p424"/>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89" name="Google Shape;1189;p424"/>
          <p:cNvGrpSpPr/>
          <p:nvPr/>
        </p:nvGrpSpPr>
        <p:grpSpPr>
          <a:xfrm flipH="1">
            <a:off x="511849" y="4576601"/>
            <a:ext cx="1552009" cy="2304743"/>
            <a:chOff x="5633414" y="4778704"/>
            <a:chExt cx="335872" cy="498772"/>
          </a:xfrm>
        </p:grpSpPr>
        <p:sp>
          <p:nvSpPr>
            <p:cNvPr id="1190" name="Google Shape;1190;p424"/>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1" name="Google Shape;1191;p424"/>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2" name="Google Shape;1192;p424"/>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3" name="Google Shape;1193;p424"/>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194" name="Google Shape;1194;p424"/>
          <p:cNvSpPr/>
          <p:nvPr/>
        </p:nvSpPr>
        <p:spPr>
          <a:xfrm>
            <a:off x="4393502" y="4577503"/>
            <a:ext cx="6849469" cy="30761"/>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Quote/Photo Slide 01 - Navy">
  <p:cSld name="Quote/Photo Slide 01 - Navy">
    <p:spTree>
      <p:nvGrpSpPr>
        <p:cNvPr id="1" name="Shape 1195"/>
        <p:cNvGrpSpPr/>
        <p:nvPr/>
      </p:nvGrpSpPr>
      <p:grpSpPr>
        <a:xfrm>
          <a:off x="0" y="0"/>
          <a:ext cx="0" cy="0"/>
          <a:chOff x="0" y="0"/>
          <a:chExt cx="0" cy="0"/>
        </a:xfrm>
      </p:grpSpPr>
      <p:sp>
        <p:nvSpPr>
          <p:cNvPr id="1196" name="Google Shape;1196;p425"/>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7" name="Google Shape;1197;p425"/>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1198" name="Google Shape;1198;p425"/>
          <p:cNvSpPr>
            <a:spLocks noGrp="1"/>
          </p:cNvSpPr>
          <p:nvPr>
            <p:ph type="pic" idx="2"/>
          </p:nvPr>
        </p:nvSpPr>
        <p:spPr>
          <a:xfrm>
            <a:off x="799128" y="746272"/>
            <a:ext cx="10203652" cy="5365455"/>
          </a:xfrm>
          <a:prstGeom prst="rect">
            <a:avLst/>
          </a:prstGeom>
          <a:solidFill>
            <a:srgbClr val="BFBFBF"/>
          </a:solidFill>
          <a:ln>
            <a:noFill/>
          </a:ln>
        </p:spPr>
      </p:sp>
      <p:sp>
        <p:nvSpPr>
          <p:cNvPr id="1199" name="Google Shape;1199;p425"/>
          <p:cNvSpPr/>
          <p:nvPr/>
        </p:nvSpPr>
        <p:spPr>
          <a:xfrm rot="-5400000">
            <a:off x="9746357" y="410219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1200" name="Google Shape;1200;p425"/>
          <p:cNvGrpSpPr/>
          <p:nvPr/>
        </p:nvGrpSpPr>
        <p:grpSpPr>
          <a:xfrm>
            <a:off x="11646128" y="6309379"/>
            <a:ext cx="292616" cy="280071"/>
            <a:chOff x="5232421" y="524734"/>
            <a:chExt cx="791490" cy="757557"/>
          </a:xfrm>
        </p:grpSpPr>
        <p:sp>
          <p:nvSpPr>
            <p:cNvPr id="1201" name="Google Shape;1201;p425"/>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2" name="Google Shape;1202;p425"/>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3" name="Google Shape;1203;p425"/>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4" name="Google Shape;1204;p425"/>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7"/>
        <p:cNvGrpSpPr/>
        <p:nvPr/>
      </p:nvGrpSpPr>
      <p:grpSpPr>
        <a:xfrm>
          <a:off x="0" y="0"/>
          <a:ext cx="0" cy="0"/>
          <a:chOff x="0" y="0"/>
          <a:chExt cx="0" cy="0"/>
        </a:xfrm>
      </p:grpSpPr>
      <p:sp>
        <p:nvSpPr>
          <p:cNvPr id="108" name="Google Shape;108;p6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8"/>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68"/>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68"/>
          <p:cNvSpPr txBox="1">
            <a:spLocks noGrp="1"/>
          </p:cNvSpPr>
          <p:nvPr>
            <p:ph type="body" idx="3"/>
          </p:nvPr>
        </p:nvSpPr>
        <p:spPr>
          <a:xfrm>
            <a:off x="712872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68"/>
          <p:cNvSpPr txBox="1">
            <a:spLocks noGrp="1"/>
          </p:cNvSpPr>
          <p:nvPr>
            <p:ph type="body" idx="4"/>
          </p:nvPr>
        </p:nvSpPr>
        <p:spPr>
          <a:xfrm>
            <a:off x="937368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Quote/Photo Slide 01 - Orange">
  <p:cSld name="Quote/Photo Slide 01 - Orange">
    <p:spTree>
      <p:nvGrpSpPr>
        <p:cNvPr id="1" name="Shape 1205"/>
        <p:cNvGrpSpPr/>
        <p:nvPr/>
      </p:nvGrpSpPr>
      <p:grpSpPr>
        <a:xfrm>
          <a:off x="0" y="0"/>
          <a:ext cx="0" cy="0"/>
          <a:chOff x="0" y="0"/>
          <a:chExt cx="0" cy="0"/>
        </a:xfrm>
      </p:grpSpPr>
      <p:sp>
        <p:nvSpPr>
          <p:cNvPr id="1206" name="Google Shape;1206;p426"/>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07" name="Google Shape;1207;p426"/>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1208" name="Google Shape;1208;p426"/>
          <p:cNvSpPr>
            <a:spLocks noGrp="1"/>
          </p:cNvSpPr>
          <p:nvPr>
            <p:ph type="pic" idx="2"/>
          </p:nvPr>
        </p:nvSpPr>
        <p:spPr>
          <a:xfrm>
            <a:off x="799128" y="746272"/>
            <a:ext cx="10203652" cy="5365455"/>
          </a:xfrm>
          <a:prstGeom prst="rect">
            <a:avLst/>
          </a:prstGeom>
          <a:solidFill>
            <a:srgbClr val="BFBFBF"/>
          </a:solidFill>
          <a:ln>
            <a:noFill/>
          </a:ln>
        </p:spPr>
      </p:sp>
      <p:sp>
        <p:nvSpPr>
          <p:cNvPr id="1209" name="Google Shape;1209;p426"/>
          <p:cNvSpPr/>
          <p:nvPr/>
        </p:nvSpPr>
        <p:spPr>
          <a:xfrm rot="-5400000">
            <a:off x="9746357" y="410219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1210" name="Google Shape;1210;p426"/>
          <p:cNvGrpSpPr/>
          <p:nvPr/>
        </p:nvGrpSpPr>
        <p:grpSpPr>
          <a:xfrm>
            <a:off x="11646128" y="6309379"/>
            <a:ext cx="292616" cy="280071"/>
            <a:chOff x="5232421" y="524734"/>
            <a:chExt cx="791490" cy="757557"/>
          </a:xfrm>
        </p:grpSpPr>
        <p:sp>
          <p:nvSpPr>
            <p:cNvPr id="1211" name="Google Shape;1211;p426"/>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2" name="Google Shape;1212;p426"/>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3" name="Google Shape;1213;p426"/>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4" name="Google Shape;1214;p426"/>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1215"/>
        <p:cNvGrpSpPr/>
        <p:nvPr/>
      </p:nvGrpSpPr>
      <p:grpSpPr>
        <a:xfrm>
          <a:off x="0" y="0"/>
          <a:ext cx="0" cy="0"/>
          <a:chOff x="0" y="0"/>
          <a:chExt cx="0" cy="0"/>
        </a:xfrm>
      </p:grpSpPr>
      <p:sp>
        <p:nvSpPr>
          <p:cNvPr id="1216" name="Google Shape;1216;p427"/>
          <p:cNvSpPr/>
          <p:nvPr/>
        </p:nvSpPr>
        <p:spPr>
          <a:xfrm rot="-5400000">
            <a:off x="4192375" y="-642572"/>
            <a:ext cx="3807250" cy="812984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17" name="Google Shape;1217;p427"/>
          <p:cNvSpPr txBox="1">
            <a:spLocks noGrp="1"/>
          </p:cNvSpPr>
          <p:nvPr>
            <p:ph type="body" idx="1"/>
          </p:nvPr>
        </p:nvSpPr>
        <p:spPr>
          <a:xfrm>
            <a:off x="4063536" y="4285031"/>
            <a:ext cx="4064926" cy="577734"/>
          </a:xfrm>
          <a:prstGeom prst="rect">
            <a:avLst/>
          </a:prstGeom>
          <a:solidFill>
            <a:srgbClr val="F26650"/>
          </a:solidFill>
          <a:ln w="9525" cap="flat" cmpd="sng">
            <a:solidFill>
              <a:srgbClr val="EE5650"/>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p427"/>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p427"/>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Quote/Photo Slide 02 - Orange">
  <p:cSld name="Quote/Photo Slide 02 - Orange">
    <p:spTree>
      <p:nvGrpSpPr>
        <p:cNvPr id="1" name="Shape 1220"/>
        <p:cNvGrpSpPr/>
        <p:nvPr/>
      </p:nvGrpSpPr>
      <p:grpSpPr>
        <a:xfrm>
          <a:off x="0" y="0"/>
          <a:ext cx="0" cy="0"/>
          <a:chOff x="0" y="0"/>
          <a:chExt cx="0" cy="0"/>
        </a:xfrm>
      </p:grpSpPr>
      <p:sp>
        <p:nvSpPr>
          <p:cNvPr id="1221" name="Google Shape;1221;p428"/>
          <p:cNvSpPr/>
          <p:nvPr/>
        </p:nvSpPr>
        <p:spPr>
          <a:xfrm rot="-5400000">
            <a:off x="4192375" y="-642572"/>
            <a:ext cx="3807250" cy="812984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2" name="Google Shape;1222;p428"/>
          <p:cNvSpPr txBox="1">
            <a:spLocks noGrp="1"/>
          </p:cNvSpPr>
          <p:nvPr>
            <p:ph type="body" idx="1"/>
          </p:nvPr>
        </p:nvSpPr>
        <p:spPr>
          <a:xfrm>
            <a:off x="4063536" y="4285031"/>
            <a:ext cx="4064926" cy="577734"/>
          </a:xfrm>
          <a:prstGeom prst="rect">
            <a:avLst/>
          </a:prstGeom>
          <a:solidFill>
            <a:srgbClr val="1D4C60"/>
          </a:solidFill>
          <a:ln w="9525" cap="flat" cmpd="sng">
            <a:solidFill>
              <a:srgbClr val="EE5650"/>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3" name="Google Shape;1223;p428"/>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4" name="Google Shape;1224;p428"/>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1225"/>
        <p:cNvGrpSpPr/>
        <p:nvPr/>
      </p:nvGrpSpPr>
      <p:grpSpPr>
        <a:xfrm>
          <a:off x="0" y="0"/>
          <a:ext cx="0" cy="0"/>
          <a:chOff x="0" y="0"/>
          <a:chExt cx="0" cy="0"/>
        </a:xfrm>
      </p:grpSpPr>
      <p:sp>
        <p:nvSpPr>
          <p:cNvPr id="1226" name="Google Shape;1226;p429"/>
          <p:cNvSpPr>
            <a:spLocks noGrp="1"/>
          </p:cNvSpPr>
          <p:nvPr>
            <p:ph type="pic" idx="2"/>
          </p:nvPr>
        </p:nvSpPr>
        <p:spPr>
          <a:xfrm>
            <a:off x="0" y="-12469"/>
            <a:ext cx="12192000" cy="6870469"/>
          </a:xfrm>
          <a:prstGeom prst="rect">
            <a:avLst/>
          </a:prstGeom>
          <a:solidFill>
            <a:srgbClr val="BFBFBF"/>
          </a:solidFill>
          <a:ln>
            <a:noFill/>
          </a:ln>
        </p:spPr>
      </p:sp>
      <p:sp>
        <p:nvSpPr>
          <p:cNvPr id="1227" name="Google Shape;1227;p429"/>
          <p:cNvSpPr txBox="1">
            <a:spLocks noGrp="1"/>
          </p:cNvSpPr>
          <p:nvPr>
            <p:ph type="body" idx="1"/>
          </p:nvPr>
        </p:nvSpPr>
        <p:spPr>
          <a:xfrm>
            <a:off x="4063536" y="4333157"/>
            <a:ext cx="4064926" cy="577734"/>
          </a:xfrm>
          <a:prstGeom prst="rect">
            <a:avLst/>
          </a:prstGeom>
          <a:solidFill>
            <a:srgbClr val="F26650"/>
          </a:solidFill>
          <a:ln w="9525" cap="flat" cmpd="sng">
            <a:solidFill>
              <a:srgbClr val="EE5650"/>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8" name="Google Shape;1228;p429"/>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000"/>
              <a:buFont typeface="Arial"/>
              <a:buNone/>
              <a:defRPr sz="30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ullet Point x3 slide with photo - Orange">
  <p:cSld name="Bullet Point x3 slide with photo - Orange">
    <p:spTree>
      <p:nvGrpSpPr>
        <p:cNvPr id="1" name="Shape 1229"/>
        <p:cNvGrpSpPr/>
        <p:nvPr/>
      </p:nvGrpSpPr>
      <p:grpSpPr>
        <a:xfrm>
          <a:off x="0" y="0"/>
          <a:ext cx="0" cy="0"/>
          <a:chOff x="0" y="0"/>
          <a:chExt cx="0" cy="0"/>
        </a:xfrm>
      </p:grpSpPr>
      <p:sp>
        <p:nvSpPr>
          <p:cNvPr id="1230" name="Google Shape;1230;p430"/>
          <p:cNvSpPr/>
          <p:nvPr/>
        </p:nvSpPr>
        <p:spPr>
          <a:xfrm>
            <a:off x="0" y="16329"/>
            <a:ext cx="4780547" cy="6858000"/>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1" name="Google Shape;1231;p43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p43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3" name="Google Shape;1233;p430"/>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4" name="Google Shape;1234;p430"/>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5" name="Google Shape;1235;p430"/>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6" name="Google Shape;1236;p430"/>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7" name="Google Shape;1237;p430"/>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8" name="Google Shape;1238;p430"/>
          <p:cNvSpPr>
            <a:spLocks noGrp="1"/>
          </p:cNvSpPr>
          <p:nvPr>
            <p:ph type="pic" idx="8"/>
          </p:nvPr>
        </p:nvSpPr>
        <p:spPr>
          <a:xfrm>
            <a:off x="-48344" y="0"/>
            <a:ext cx="3570477" cy="6858000"/>
          </a:xfrm>
          <a:prstGeom prst="rect">
            <a:avLst/>
          </a:prstGeom>
          <a:solidFill>
            <a:srgbClr val="D8D8D8"/>
          </a:solidFill>
          <a:ln>
            <a:noFill/>
          </a:ln>
        </p:spPr>
      </p:sp>
      <p:sp>
        <p:nvSpPr>
          <p:cNvPr id="1239" name="Google Shape;1239;p430"/>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0" name="Google Shape;1240;p430"/>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Photo Slide - Navy">
  <p:cSld name="Photo Slide - Navy">
    <p:spTree>
      <p:nvGrpSpPr>
        <p:cNvPr id="1" name="Shape 1241"/>
        <p:cNvGrpSpPr/>
        <p:nvPr/>
      </p:nvGrpSpPr>
      <p:grpSpPr>
        <a:xfrm>
          <a:off x="0" y="0"/>
          <a:ext cx="0" cy="0"/>
          <a:chOff x="0" y="0"/>
          <a:chExt cx="0" cy="0"/>
        </a:xfrm>
      </p:grpSpPr>
      <p:sp>
        <p:nvSpPr>
          <p:cNvPr id="1242" name="Google Shape;1242;p431"/>
          <p:cNvSpPr/>
          <p:nvPr/>
        </p:nvSpPr>
        <p:spPr>
          <a:xfrm>
            <a:off x="0" y="-1"/>
            <a:ext cx="6096000" cy="6844027"/>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3" name="Google Shape;1243;p431"/>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4" name="Google Shape;1244;p431"/>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5" name="Google Shape;1245;p431"/>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Photo Slide - Orange">
  <p:cSld name="Photo Slide - Orange">
    <p:spTree>
      <p:nvGrpSpPr>
        <p:cNvPr id="1" name="Shape 1246"/>
        <p:cNvGrpSpPr/>
        <p:nvPr/>
      </p:nvGrpSpPr>
      <p:grpSpPr>
        <a:xfrm>
          <a:off x="0" y="0"/>
          <a:ext cx="0" cy="0"/>
          <a:chOff x="0" y="0"/>
          <a:chExt cx="0" cy="0"/>
        </a:xfrm>
      </p:grpSpPr>
      <p:sp>
        <p:nvSpPr>
          <p:cNvPr id="1247" name="Google Shape;1247;p432"/>
          <p:cNvSpPr/>
          <p:nvPr/>
        </p:nvSpPr>
        <p:spPr>
          <a:xfrm>
            <a:off x="0" y="-1"/>
            <a:ext cx="6096000" cy="6844027"/>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8" name="Google Shape;1248;p43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9" name="Google Shape;1249;p43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0" name="Google Shape;1250;p432"/>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1251"/>
        <p:cNvGrpSpPr/>
        <p:nvPr/>
      </p:nvGrpSpPr>
      <p:grpSpPr>
        <a:xfrm>
          <a:off x="0" y="0"/>
          <a:ext cx="0" cy="0"/>
          <a:chOff x="0" y="0"/>
          <a:chExt cx="0" cy="0"/>
        </a:xfrm>
      </p:grpSpPr>
      <p:sp>
        <p:nvSpPr>
          <p:cNvPr id="1252" name="Google Shape;1252;p433"/>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3" name="Google Shape;1253;p433"/>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1254" name="Google Shape;1254;p43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5" name="Google Shape;1255;p43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6" name="Google Shape;1256;p433"/>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1257" name="Google Shape;1257;p433"/>
          <p:cNvGrpSpPr/>
          <p:nvPr/>
        </p:nvGrpSpPr>
        <p:grpSpPr>
          <a:xfrm>
            <a:off x="11641729" y="6219439"/>
            <a:ext cx="292616" cy="280071"/>
            <a:chOff x="5232421" y="524734"/>
            <a:chExt cx="791490" cy="757557"/>
          </a:xfrm>
        </p:grpSpPr>
        <p:sp>
          <p:nvSpPr>
            <p:cNvPr id="1258" name="Google Shape;1258;p433"/>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9" name="Google Shape;1259;p433"/>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0" name="Google Shape;1260;p433"/>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1" name="Google Shape;1261;p433"/>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ext Slide 01 - Orange">
  <p:cSld name="Text Slide 01 - Orange">
    <p:spTree>
      <p:nvGrpSpPr>
        <p:cNvPr id="1" name="Shape 1262"/>
        <p:cNvGrpSpPr/>
        <p:nvPr/>
      </p:nvGrpSpPr>
      <p:grpSpPr>
        <a:xfrm>
          <a:off x="0" y="0"/>
          <a:ext cx="0" cy="0"/>
          <a:chOff x="0" y="0"/>
          <a:chExt cx="0" cy="0"/>
        </a:xfrm>
      </p:grpSpPr>
      <p:sp>
        <p:nvSpPr>
          <p:cNvPr id="1263" name="Google Shape;1263;p434"/>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4" name="Google Shape;1264;p434"/>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1265" name="Google Shape;1265;p434"/>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6" name="Google Shape;1266;p434"/>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7" name="Google Shape;1267;p434"/>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1268" name="Google Shape;1268;p434"/>
          <p:cNvGrpSpPr/>
          <p:nvPr/>
        </p:nvGrpSpPr>
        <p:grpSpPr>
          <a:xfrm>
            <a:off x="11641729" y="6219439"/>
            <a:ext cx="292616" cy="280071"/>
            <a:chOff x="5232421" y="524734"/>
            <a:chExt cx="791490" cy="757557"/>
          </a:xfrm>
        </p:grpSpPr>
        <p:sp>
          <p:nvSpPr>
            <p:cNvPr id="1269" name="Google Shape;1269;p434"/>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0" name="Google Shape;1270;p434"/>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1" name="Google Shape;1271;p434"/>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p434"/>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ext Slide 02 - Navy">
  <p:cSld name="Text Slide 02 - Navy">
    <p:spTree>
      <p:nvGrpSpPr>
        <p:cNvPr id="1" name="Shape 1273"/>
        <p:cNvGrpSpPr/>
        <p:nvPr/>
      </p:nvGrpSpPr>
      <p:grpSpPr>
        <a:xfrm>
          <a:off x="0" y="0"/>
          <a:ext cx="0" cy="0"/>
          <a:chOff x="0" y="0"/>
          <a:chExt cx="0" cy="0"/>
        </a:xfrm>
      </p:grpSpPr>
      <p:sp>
        <p:nvSpPr>
          <p:cNvPr id="1274" name="Google Shape;1274;p435"/>
          <p:cNvSpPr/>
          <p:nvPr/>
        </p:nvSpPr>
        <p:spPr>
          <a:xfrm rot="-5400000">
            <a:off x="5088466" y="-5088468"/>
            <a:ext cx="2015069"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5" name="Google Shape;1275;p43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76" name="Google Shape;1276;p435"/>
          <p:cNvGrpSpPr/>
          <p:nvPr/>
        </p:nvGrpSpPr>
        <p:grpSpPr>
          <a:xfrm>
            <a:off x="10603773" y="256428"/>
            <a:ext cx="1184264" cy="1758639"/>
            <a:chOff x="5633414" y="4778704"/>
            <a:chExt cx="335872" cy="498772"/>
          </a:xfrm>
        </p:grpSpPr>
        <p:sp>
          <p:nvSpPr>
            <p:cNvPr id="1277" name="Google Shape;1277;p435"/>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p435"/>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9" name="Google Shape;1279;p435"/>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0" name="Google Shape;1280;p435"/>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81" name="Google Shape;1281;p435"/>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3"/>
        <p:cNvGrpSpPr/>
        <p:nvPr/>
      </p:nvGrpSpPr>
      <p:grpSpPr>
        <a:xfrm>
          <a:off x="0" y="0"/>
          <a:ext cx="0" cy="0"/>
          <a:chOff x="0" y="0"/>
          <a:chExt cx="0" cy="0"/>
        </a:xfrm>
      </p:grpSpPr>
      <p:sp>
        <p:nvSpPr>
          <p:cNvPr id="114" name="Google Shape;114;p6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69"/>
          <p:cNvSpPr txBox="1">
            <a:spLocks noGrp="1"/>
          </p:cNvSpPr>
          <p:nvPr>
            <p:ph type="body" idx="1"/>
          </p:nvPr>
        </p:nvSpPr>
        <p:spPr>
          <a:xfrm>
            <a:off x="71287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6" name="Google Shape;116;p69"/>
          <p:cNvSpPr txBox="1">
            <a:spLocks noGrp="1"/>
          </p:cNvSpPr>
          <p:nvPr>
            <p:ph type="body" idx="2"/>
          </p:nvPr>
        </p:nvSpPr>
        <p:spPr>
          <a:xfrm>
            <a:off x="86101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7" name="Google Shape;117;p69"/>
          <p:cNvSpPr txBox="1">
            <a:spLocks noGrp="1"/>
          </p:cNvSpPr>
          <p:nvPr>
            <p:ph type="body" idx="3"/>
          </p:nvPr>
        </p:nvSpPr>
        <p:spPr>
          <a:xfrm>
            <a:off x="100915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8" name="Google Shape;118;p69"/>
          <p:cNvSpPr txBox="1">
            <a:spLocks noGrp="1"/>
          </p:cNvSpPr>
          <p:nvPr>
            <p:ph type="body" idx="4"/>
          </p:nvPr>
        </p:nvSpPr>
        <p:spPr>
          <a:xfrm>
            <a:off x="71287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9" name="Google Shape;119;p69"/>
          <p:cNvSpPr txBox="1">
            <a:spLocks noGrp="1"/>
          </p:cNvSpPr>
          <p:nvPr>
            <p:ph type="body" idx="5"/>
          </p:nvPr>
        </p:nvSpPr>
        <p:spPr>
          <a:xfrm>
            <a:off x="86101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0" name="Google Shape;120;p69"/>
          <p:cNvSpPr txBox="1">
            <a:spLocks noGrp="1"/>
          </p:cNvSpPr>
          <p:nvPr>
            <p:ph type="body" idx="6"/>
          </p:nvPr>
        </p:nvSpPr>
        <p:spPr>
          <a:xfrm>
            <a:off x="100915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ext Slide 02 - Orange">
  <p:cSld name="Text Slide 02 - Orange">
    <p:spTree>
      <p:nvGrpSpPr>
        <p:cNvPr id="1" name="Shape 1282"/>
        <p:cNvGrpSpPr/>
        <p:nvPr/>
      </p:nvGrpSpPr>
      <p:grpSpPr>
        <a:xfrm>
          <a:off x="0" y="0"/>
          <a:ext cx="0" cy="0"/>
          <a:chOff x="0" y="0"/>
          <a:chExt cx="0" cy="0"/>
        </a:xfrm>
      </p:grpSpPr>
      <p:sp>
        <p:nvSpPr>
          <p:cNvPr id="1283" name="Google Shape;1283;p436"/>
          <p:cNvSpPr/>
          <p:nvPr/>
        </p:nvSpPr>
        <p:spPr>
          <a:xfrm rot="-5400000">
            <a:off x="5088466" y="-5088468"/>
            <a:ext cx="2015069"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4" name="Google Shape;1284;p43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85" name="Google Shape;1285;p436"/>
          <p:cNvGrpSpPr/>
          <p:nvPr/>
        </p:nvGrpSpPr>
        <p:grpSpPr>
          <a:xfrm>
            <a:off x="10603773" y="256428"/>
            <a:ext cx="1184264" cy="1758639"/>
            <a:chOff x="5633414" y="4778704"/>
            <a:chExt cx="335872" cy="498772"/>
          </a:xfrm>
        </p:grpSpPr>
        <p:sp>
          <p:nvSpPr>
            <p:cNvPr id="1286" name="Google Shape;1286;p436"/>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7" name="Google Shape;1287;p436"/>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8" name="Google Shape;1288;p436"/>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9" name="Google Shape;1289;p436"/>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90" name="Google Shape;1290;p43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ext Slide 03 - Navy">
  <p:cSld name="Text Slide 03 - Navy">
    <p:spTree>
      <p:nvGrpSpPr>
        <p:cNvPr id="1" name="Shape 1291"/>
        <p:cNvGrpSpPr/>
        <p:nvPr/>
      </p:nvGrpSpPr>
      <p:grpSpPr>
        <a:xfrm>
          <a:off x="0" y="0"/>
          <a:ext cx="0" cy="0"/>
          <a:chOff x="0" y="0"/>
          <a:chExt cx="0" cy="0"/>
        </a:xfrm>
      </p:grpSpPr>
      <p:sp>
        <p:nvSpPr>
          <p:cNvPr id="1292" name="Google Shape;1292;p437"/>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93" name="Google Shape;1293;p437"/>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1294" name="Google Shape;1294;p43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5" name="Google Shape;1295;p43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96" name="Google Shape;1296;p437"/>
          <p:cNvGrpSpPr/>
          <p:nvPr/>
        </p:nvGrpSpPr>
        <p:grpSpPr>
          <a:xfrm>
            <a:off x="448609" y="5102144"/>
            <a:ext cx="1194957" cy="1774518"/>
            <a:chOff x="5633414" y="4778704"/>
            <a:chExt cx="335872" cy="498772"/>
          </a:xfrm>
        </p:grpSpPr>
        <p:sp>
          <p:nvSpPr>
            <p:cNvPr id="1297" name="Google Shape;1297;p437"/>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8" name="Google Shape;1298;p437"/>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9" name="Google Shape;1299;p437"/>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0" name="Google Shape;1300;p437"/>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301" name="Google Shape;1301;p437"/>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1302" name="Google Shape;1302;p437"/>
          <p:cNvGrpSpPr/>
          <p:nvPr/>
        </p:nvGrpSpPr>
        <p:grpSpPr>
          <a:xfrm>
            <a:off x="11641729" y="6219439"/>
            <a:ext cx="292616" cy="280071"/>
            <a:chOff x="5232421" y="524734"/>
            <a:chExt cx="791490" cy="757557"/>
          </a:xfrm>
        </p:grpSpPr>
        <p:sp>
          <p:nvSpPr>
            <p:cNvPr id="1303" name="Google Shape;1303;p437"/>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4" name="Google Shape;1304;p437"/>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5" name="Google Shape;1305;p437"/>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6" name="Google Shape;1306;p437"/>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ext Slide 03 - Orange">
  <p:cSld name="Text Slide 03 - Orange">
    <p:spTree>
      <p:nvGrpSpPr>
        <p:cNvPr id="1" name="Shape 1307"/>
        <p:cNvGrpSpPr/>
        <p:nvPr/>
      </p:nvGrpSpPr>
      <p:grpSpPr>
        <a:xfrm>
          <a:off x="0" y="0"/>
          <a:ext cx="0" cy="0"/>
          <a:chOff x="0" y="0"/>
          <a:chExt cx="0" cy="0"/>
        </a:xfrm>
      </p:grpSpPr>
      <p:sp>
        <p:nvSpPr>
          <p:cNvPr id="1308" name="Google Shape;1308;p438"/>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09" name="Google Shape;1309;p438"/>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1310" name="Google Shape;1310;p43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1" name="Google Shape;1311;p43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12" name="Google Shape;1312;p438"/>
          <p:cNvGrpSpPr/>
          <p:nvPr/>
        </p:nvGrpSpPr>
        <p:grpSpPr>
          <a:xfrm>
            <a:off x="448609" y="5102144"/>
            <a:ext cx="1194957" cy="1774518"/>
            <a:chOff x="5633414" y="4778704"/>
            <a:chExt cx="335872" cy="498772"/>
          </a:xfrm>
        </p:grpSpPr>
        <p:sp>
          <p:nvSpPr>
            <p:cNvPr id="1313" name="Google Shape;1313;p438"/>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4" name="Google Shape;1314;p438"/>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5" name="Google Shape;1315;p438"/>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6" name="Google Shape;1316;p438"/>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317" name="Google Shape;1317;p438"/>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1318" name="Google Shape;1318;p438"/>
          <p:cNvGrpSpPr/>
          <p:nvPr/>
        </p:nvGrpSpPr>
        <p:grpSpPr>
          <a:xfrm>
            <a:off x="11641729" y="6219439"/>
            <a:ext cx="292616" cy="280071"/>
            <a:chOff x="5232421" y="524734"/>
            <a:chExt cx="791490" cy="757557"/>
          </a:xfrm>
        </p:grpSpPr>
        <p:sp>
          <p:nvSpPr>
            <p:cNvPr id="1319" name="Google Shape;1319;p438"/>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0" name="Google Shape;1320;p438"/>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1" name="Google Shape;1321;p438"/>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2" name="Google Shape;1322;p438"/>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Divider - Navy">
  <p:cSld name="Divider - Navy">
    <p:spTree>
      <p:nvGrpSpPr>
        <p:cNvPr id="1" name="Shape 1323"/>
        <p:cNvGrpSpPr/>
        <p:nvPr/>
      </p:nvGrpSpPr>
      <p:grpSpPr>
        <a:xfrm>
          <a:off x="0" y="0"/>
          <a:ext cx="0" cy="0"/>
          <a:chOff x="0" y="0"/>
          <a:chExt cx="0" cy="0"/>
        </a:xfrm>
      </p:grpSpPr>
      <p:sp>
        <p:nvSpPr>
          <p:cNvPr id="1324" name="Google Shape;1324;p439"/>
          <p:cNvSpPr/>
          <p:nvPr/>
        </p:nvSpPr>
        <p:spPr>
          <a:xfrm>
            <a:off x="6982690" y="527858"/>
            <a:ext cx="4721156" cy="5802284"/>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325" name="Google Shape;1325;p43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6" name="Google Shape;1326;p439"/>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Divider - Orange">
  <p:cSld name="Divider - Orange">
    <p:spTree>
      <p:nvGrpSpPr>
        <p:cNvPr id="1" name="Shape 1327"/>
        <p:cNvGrpSpPr/>
        <p:nvPr/>
      </p:nvGrpSpPr>
      <p:grpSpPr>
        <a:xfrm>
          <a:off x="0" y="0"/>
          <a:ext cx="0" cy="0"/>
          <a:chOff x="0" y="0"/>
          <a:chExt cx="0" cy="0"/>
        </a:xfrm>
      </p:grpSpPr>
      <p:sp>
        <p:nvSpPr>
          <p:cNvPr id="1328" name="Google Shape;1328;p440"/>
          <p:cNvSpPr/>
          <p:nvPr/>
        </p:nvSpPr>
        <p:spPr>
          <a:xfrm>
            <a:off x="6982690" y="527858"/>
            <a:ext cx="4721156" cy="5802284"/>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329" name="Google Shape;1329;p44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0" name="Google Shape;1330;p440"/>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Laptop Slide - Navy">
  <p:cSld name="Laptop Slide - Navy">
    <p:spTree>
      <p:nvGrpSpPr>
        <p:cNvPr id="1" name="Shape 1331"/>
        <p:cNvGrpSpPr/>
        <p:nvPr/>
      </p:nvGrpSpPr>
      <p:grpSpPr>
        <a:xfrm>
          <a:off x="0" y="0"/>
          <a:ext cx="0" cy="0"/>
          <a:chOff x="0" y="0"/>
          <a:chExt cx="0" cy="0"/>
        </a:xfrm>
      </p:grpSpPr>
      <p:sp>
        <p:nvSpPr>
          <p:cNvPr id="1332" name="Google Shape;1332;p441"/>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p441"/>
          <p:cNvSpPr/>
          <p:nvPr/>
        </p:nvSpPr>
        <p:spPr>
          <a:xfrm rot="10800000" flipH="1">
            <a:off x="0" y="0"/>
            <a:ext cx="601405"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34" name="Google Shape;1334;p441"/>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335" name="Google Shape;1335;p441"/>
          <p:cNvSpPr>
            <a:spLocks noGrp="1"/>
          </p:cNvSpPr>
          <p:nvPr>
            <p:ph type="pic" idx="2"/>
          </p:nvPr>
        </p:nvSpPr>
        <p:spPr>
          <a:xfrm>
            <a:off x="635271" y="2095585"/>
            <a:ext cx="5130800" cy="3913188"/>
          </a:xfrm>
          <a:prstGeom prst="rect">
            <a:avLst/>
          </a:prstGeom>
          <a:solidFill>
            <a:srgbClr val="D8D8D8"/>
          </a:solidFill>
          <a:ln>
            <a:noFill/>
          </a:ln>
        </p:spPr>
      </p:sp>
      <p:sp>
        <p:nvSpPr>
          <p:cNvPr id="1336" name="Google Shape;1336;p441"/>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441"/>
          <p:cNvSpPr/>
          <p:nvPr/>
        </p:nvSpPr>
        <p:spPr>
          <a:xfrm rot="-5400000">
            <a:off x="-1733595" y="403270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1338" name="Google Shape;1338;p441"/>
          <p:cNvGrpSpPr/>
          <p:nvPr/>
        </p:nvGrpSpPr>
        <p:grpSpPr>
          <a:xfrm>
            <a:off x="166176" y="6239889"/>
            <a:ext cx="292616" cy="280071"/>
            <a:chOff x="5232421" y="524734"/>
            <a:chExt cx="791490" cy="757557"/>
          </a:xfrm>
        </p:grpSpPr>
        <p:sp>
          <p:nvSpPr>
            <p:cNvPr id="1339" name="Google Shape;1339;p441"/>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0" name="Google Shape;1340;p441"/>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1" name="Google Shape;1341;p441"/>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2" name="Google Shape;1342;p441"/>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Laptop Slide - Orange">
  <p:cSld name="Laptop Slide - Orange">
    <p:spTree>
      <p:nvGrpSpPr>
        <p:cNvPr id="1" name="Shape 1343"/>
        <p:cNvGrpSpPr/>
        <p:nvPr/>
      </p:nvGrpSpPr>
      <p:grpSpPr>
        <a:xfrm>
          <a:off x="0" y="0"/>
          <a:ext cx="0" cy="0"/>
          <a:chOff x="0" y="0"/>
          <a:chExt cx="0" cy="0"/>
        </a:xfrm>
      </p:grpSpPr>
      <p:sp>
        <p:nvSpPr>
          <p:cNvPr id="1344" name="Google Shape;1344;p442"/>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5" name="Google Shape;1345;p442"/>
          <p:cNvSpPr/>
          <p:nvPr/>
        </p:nvSpPr>
        <p:spPr>
          <a:xfrm rot="10800000" flipH="1">
            <a:off x="0" y="0"/>
            <a:ext cx="601405"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46" name="Google Shape;1346;p442"/>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347" name="Google Shape;1347;p442"/>
          <p:cNvSpPr>
            <a:spLocks noGrp="1"/>
          </p:cNvSpPr>
          <p:nvPr>
            <p:ph type="pic" idx="2"/>
          </p:nvPr>
        </p:nvSpPr>
        <p:spPr>
          <a:xfrm>
            <a:off x="635271" y="2095585"/>
            <a:ext cx="5130800" cy="3913188"/>
          </a:xfrm>
          <a:prstGeom prst="rect">
            <a:avLst/>
          </a:prstGeom>
          <a:solidFill>
            <a:srgbClr val="D8D8D8"/>
          </a:solidFill>
          <a:ln>
            <a:noFill/>
          </a:ln>
        </p:spPr>
      </p:sp>
      <p:sp>
        <p:nvSpPr>
          <p:cNvPr id="1348" name="Google Shape;1348;p442"/>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9" name="Google Shape;1349;p442"/>
          <p:cNvSpPr/>
          <p:nvPr/>
        </p:nvSpPr>
        <p:spPr>
          <a:xfrm rot="-5400000">
            <a:off x="-1733595" y="403270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1350" name="Google Shape;1350;p442"/>
          <p:cNvGrpSpPr/>
          <p:nvPr/>
        </p:nvGrpSpPr>
        <p:grpSpPr>
          <a:xfrm>
            <a:off x="166176" y="6239889"/>
            <a:ext cx="292616" cy="280071"/>
            <a:chOff x="5232421" y="524734"/>
            <a:chExt cx="791490" cy="757557"/>
          </a:xfrm>
        </p:grpSpPr>
        <p:sp>
          <p:nvSpPr>
            <p:cNvPr id="1351" name="Google Shape;1351;p442"/>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2" name="Google Shape;1352;p442"/>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3" name="Google Shape;1353;p442"/>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4" name="Google Shape;1354;p442"/>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Phone Slide - Navy">
  <p:cSld name="Phone Slide - Navy">
    <p:spTree>
      <p:nvGrpSpPr>
        <p:cNvPr id="1" name="Shape 1355"/>
        <p:cNvGrpSpPr/>
        <p:nvPr/>
      </p:nvGrpSpPr>
      <p:grpSpPr>
        <a:xfrm>
          <a:off x="0" y="0"/>
          <a:ext cx="0" cy="0"/>
          <a:chOff x="0" y="0"/>
          <a:chExt cx="0" cy="0"/>
        </a:xfrm>
      </p:grpSpPr>
      <p:sp>
        <p:nvSpPr>
          <p:cNvPr id="1356" name="Google Shape;1356;p44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7" name="Google Shape;1357;p443"/>
          <p:cNvSpPr/>
          <p:nvPr/>
        </p:nvSpPr>
        <p:spPr>
          <a:xfrm rot="10800000" flipH="1">
            <a:off x="11332565" y="0"/>
            <a:ext cx="853286"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58" name="Google Shape;1358;p443"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359" name="Google Shape;1359;p443"/>
          <p:cNvSpPr>
            <a:spLocks noGrp="1"/>
          </p:cNvSpPr>
          <p:nvPr>
            <p:ph type="pic" idx="2"/>
          </p:nvPr>
        </p:nvSpPr>
        <p:spPr>
          <a:xfrm>
            <a:off x="7735037" y="1373925"/>
            <a:ext cx="2444127" cy="4336988"/>
          </a:xfrm>
          <a:prstGeom prst="rect">
            <a:avLst/>
          </a:prstGeom>
          <a:solidFill>
            <a:srgbClr val="D8D8D8"/>
          </a:solidFill>
          <a:ln>
            <a:noFill/>
          </a:ln>
        </p:spPr>
      </p:sp>
      <p:sp>
        <p:nvSpPr>
          <p:cNvPr id="1360" name="Google Shape;1360;p443"/>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1" name="Google Shape;1361;p443"/>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1362" name="Google Shape;1362;p443"/>
          <p:cNvGrpSpPr/>
          <p:nvPr/>
        </p:nvGrpSpPr>
        <p:grpSpPr>
          <a:xfrm>
            <a:off x="11641729" y="6219439"/>
            <a:ext cx="292616" cy="280071"/>
            <a:chOff x="5232421" y="524734"/>
            <a:chExt cx="791490" cy="757557"/>
          </a:xfrm>
        </p:grpSpPr>
        <p:sp>
          <p:nvSpPr>
            <p:cNvPr id="1363" name="Google Shape;1363;p443"/>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4" name="Google Shape;1364;p443"/>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443"/>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443"/>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Phone Slide - Orange">
  <p:cSld name="Phone Slide - Orange">
    <p:spTree>
      <p:nvGrpSpPr>
        <p:cNvPr id="1" name="Shape 1367"/>
        <p:cNvGrpSpPr/>
        <p:nvPr/>
      </p:nvGrpSpPr>
      <p:grpSpPr>
        <a:xfrm>
          <a:off x="0" y="0"/>
          <a:ext cx="0" cy="0"/>
          <a:chOff x="0" y="0"/>
          <a:chExt cx="0" cy="0"/>
        </a:xfrm>
      </p:grpSpPr>
      <p:sp>
        <p:nvSpPr>
          <p:cNvPr id="1368" name="Google Shape;1368;p444"/>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9" name="Google Shape;1369;p444"/>
          <p:cNvSpPr/>
          <p:nvPr/>
        </p:nvSpPr>
        <p:spPr>
          <a:xfrm rot="10800000" flipH="1">
            <a:off x="11332565" y="0"/>
            <a:ext cx="853286"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70" name="Google Shape;1370;p444"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371" name="Google Shape;1371;p444"/>
          <p:cNvSpPr>
            <a:spLocks noGrp="1"/>
          </p:cNvSpPr>
          <p:nvPr>
            <p:ph type="pic" idx="2"/>
          </p:nvPr>
        </p:nvSpPr>
        <p:spPr>
          <a:xfrm>
            <a:off x="7735037" y="1373925"/>
            <a:ext cx="2444127" cy="4336988"/>
          </a:xfrm>
          <a:prstGeom prst="rect">
            <a:avLst/>
          </a:prstGeom>
          <a:solidFill>
            <a:srgbClr val="D8D8D8"/>
          </a:solidFill>
          <a:ln>
            <a:noFill/>
          </a:ln>
        </p:spPr>
      </p:sp>
      <p:sp>
        <p:nvSpPr>
          <p:cNvPr id="1372" name="Google Shape;1372;p444"/>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p444"/>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1374" name="Google Shape;1374;p444"/>
          <p:cNvGrpSpPr/>
          <p:nvPr/>
        </p:nvGrpSpPr>
        <p:grpSpPr>
          <a:xfrm>
            <a:off x="11641729" y="6219439"/>
            <a:ext cx="292616" cy="280071"/>
            <a:chOff x="5232421" y="524734"/>
            <a:chExt cx="791490" cy="757557"/>
          </a:xfrm>
        </p:grpSpPr>
        <p:sp>
          <p:nvSpPr>
            <p:cNvPr id="1375" name="Google Shape;1375;p444"/>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6" name="Google Shape;1376;p444"/>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7" name="Google Shape;1377;p444"/>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8" name="Google Shape;1378;p444"/>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379"/>
        <p:cNvGrpSpPr/>
        <p:nvPr/>
      </p:nvGrpSpPr>
      <p:grpSpPr>
        <a:xfrm>
          <a:off x="0" y="0"/>
          <a:ext cx="0" cy="0"/>
          <a:chOff x="0" y="0"/>
          <a:chExt cx="0" cy="0"/>
        </a:xfrm>
      </p:grpSpPr>
      <p:sp>
        <p:nvSpPr>
          <p:cNvPr id="1380" name="Google Shape;1380;p445"/>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81" name="Google Shape;1381;p445"/>
          <p:cNvSpPr/>
          <p:nvPr/>
        </p:nvSpPr>
        <p:spPr>
          <a:xfrm rot="-5400000">
            <a:off x="4667915" y="-4270882"/>
            <a:ext cx="2853264" cy="121949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grpSp>
        <p:nvGrpSpPr>
          <p:cNvPr id="1382" name="Google Shape;1382;p445"/>
          <p:cNvGrpSpPr/>
          <p:nvPr/>
        </p:nvGrpSpPr>
        <p:grpSpPr>
          <a:xfrm>
            <a:off x="9456007" y="2296255"/>
            <a:ext cx="2735993" cy="679345"/>
            <a:chOff x="0" y="0"/>
            <a:chExt cx="2301694" cy="571500"/>
          </a:xfrm>
        </p:grpSpPr>
        <p:sp>
          <p:nvSpPr>
            <p:cNvPr id="1383" name="Google Shape;1383;p44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84" name="Google Shape;1384;p445"/>
            <p:cNvPicPr preferRelativeResize="0"/>
            <p:nvPr/>
          </p:nvPicPr>
          <p:blipFill rotWithShape="1">
            <a:blip r:embed="rId2" cstate="email">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1385" name="Google Shape;1385;p445"/>
          <p:cNvSpPr/>
          <p:nvPr/>
        </p:nvSpPr>
        <p:spPr>
          <a:xfrm>
            <a:off x="6904654" y="6174674"/>
            <a:ext cx="4898374" cy="697353"/>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86" name="Google Shape;1386;p445"/>
          <p:cNvSpPr txBox="1">
            <a:spLocks noGrp="1"/>
          </p:cNvSpPr>
          <p:nvPr>
            <p:ph type="body" idx="1"/>
          </p:nvPr>
        </p:nvSpPr>
        <p:spPr>
          <a:xfrm>
            <a:off x="7128588" y="6282268"/>
            <a:ext cx="4381736"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7" name="Google Shape;1387;p445"/>
          <p:cNvSpPr txBox="1">
            <a:spLocks noGrp="1"/>
          </p:cNvSpPr>
          <p:nvPr>
            <p:ph type="body" idx="2"/>
          </p:nvPr>
        </p:nvSpPr>
        <p:spPr>
          <a:xfrm>
            <a:off x="617357" y="4486051"/>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8" name="Google Shape;1388;p445"/>
          <p:cNvSpPr txBox="1">
            <a:spLocks noGrp="1"/>
          </p:cNvSpPr>
          <p:nvPr>
            <p:ph type="body" idx="3"/>
          </p:nvPr>
        </p:nvSpPr>
        <p:spPr>
          <a:xfrm>
            <a:off x="639015" y="3790144"/>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89" name="Google Shape;1389;p445"/>
          <p:cNvGrpSpPr/>
          <p:nvPr/>
        </p:nvGrpSpPr>
        <p:grpSpPr>
          <a:xfrm>
            <a:off x="11574643" y="5103819"/>
            <a:ext cx="1194957" cy="1774518"/>
            <a:chOff x="5633414" y="4778704"/>
            <a:chExt cx="335872" cy="498772"/>
          </a:xfrm>
        </p:grpSpPr>
        <p:sp>
          <p:nvSpPr>
            <p:cNvPr id="1390" name="Google Shape;1390;p445"/>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1" name="Google Shape;1391;p445"/>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2" name="Google Shape;1392;p445"/>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3" name="Google Shape;1393;p445"/>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94" name="Google Shape;1394;p445"/>
          <p:cNvGrpSpPr/>
          <p:nvPr/>
        </p:nvGrpSpPr>
        <p:grpSpPr>
          <a:xfrm>
            <a:off x="938292" y="1086889"/>
            <a:ext cx="4872018" cy="1391222"/>
            <a:chOff x="2979155" y="524734"/>
            <a:chExt cx="3891739" cy="1111300"/>
          </a:xfrm>
        </p:grpSpPr>
        <p:grpSp>
          <p:nvGrpSpPr>
            <p:cNvPr id="1395" name="Google Shape;1395;p445"/>
            <p:cNvGrpSpPr/>
            <p:nvPr/>
          </p:nvGrpSpPr>
          <p:grpSpPr>
            <a:xfrm>
              <a:off x="2979155" y="707034"/>
              <a:ext cx="2022535" cy="466687"/>
              <a:chOff x="3272085" y="3094253"/>
              <a:chExt cx="2022535" cy="466687"/>
            </a:xfrm>
          </p:grpSpPr>
          <p:sp>
            <p:nvSpPr>
              <p:cNvPr id="1396" name="Google Shape;1396;p445"/>
              <p:cNvSpPr/>
              <p:nvPr/>
            </p:nvSpPr>
            <p:spPr>
              <a:xfrm>
                <a:off x="3272085" y="3094253"/>
                <a:ext cx="455618" cy="465246"/>
              </a:xfrm>
              <a:custGeom>
                <a:avLst/>
                <a:gdLst/>
                <a:ahLst/>
                <a:cxnLst/>
                <a:rect l="l" t="t" r="r" b="b"/>
                <a:pathLst>
                  <a:path w="455618" h="465246" extrusionOk="0">
                    <a:moveTo>
                      <a:pt x="0" y="233344"/>
                    </a:moveTo>
                    <a:cubicBezTo>
                      <a:pt x="0" y="94796"/>
                      <a:pt x="109524" y="0"/>
                      <a:pt x="243873" y="0"/>
                    </a:cubicBezTo>
                    <a:cubicBezTo>
                      <a:pt x="325650" y="0"/>
                      <a:pt x="408888" y="36460"/>
                      <a:pt x="448317" y="113755"/>
                    </a:cubicBezTo>
                    <a:lnTo>
                      <a:pt x="454158" y="123964"/>
                    </a:lnTo>
                    <a:lnTo>
                      <a:pt x="363619" y="185217"/>
                    </a:lnTo>
                    <a:lnTo>
                      <a:pt x="356317" y="172091"/>
                    </a:lnTo>
                    <a:cubicBezTo>
                      <a:pt x="334412" y="132714"/>
                      <a:pt x="292063" y="107922"/>
                      <a:pt x="246793" y="107922"/>
                    </a:cubicBezTo>
                    <a:cubicBezTo>
                      <a:pt x="173778" y="107922"/>
                      <a:pt x="121206" y="158966"/>
                      <a:pt x="121206" y="231886"/>
                    </a:cubicBezTo>
                    <a:cubicBezTo>
                      <a:pt x="121206" y="304806"/>
                      <a:pt x="173778" y="357308"/>
                      <a:pt x="246793" y="357308"/>
                    </a:cubicBezTo>
                    <a:cubicBezTo>
                      <a:pt x="292063" y="357308"/>
                      <a:pt x="332952" y="333974"/>
                      <a:pt x="356317" y="293138"/>
                    </a:cubicBezTo>
                    <a:lnTo>
                      <a:pt x="363619" y="281471"/>
                    </a:lnTo>
                    <a:lnTo>
                      <a:pt x="455618" y="341266"/>
                    </a:lnTo>
                    <a:lnTo>
                      <a:pt x="449777" y="351474"/>
                    </a:lnTo>
                    <a:cubicBezTo>
                      <a:pt x="410349" y="430228"/>
                      <a:pt x="328571" y="465229"/>
                      <a:pt x="245333" y="465229"/>
                    </a:cubicBezTo>
                    <a:cubicBezTo>
                      <a:pt x="109524" y="466688"/>
                      <a:pt x="0" y="371892"/>
                      <a:pt x="0" y="233344"/>
                    </a:cubicBezTo>
                    <a:close/>
                    <a:moveTo>
                      <a:pt x="242412" y="453562"/>
                    </a:moveTo>
                    <a:cubicBezTo>
                      <a:pt x="331492" y="453562"/>
                      <a:pt x="400126" y="412727"/>
                      <a:pt x="433714" y="347099"/>
                    </a:cubicBezTo>
                    <a:lnTo>
                      <a:pt x="363619" y="301889"/>
                    </a:lnTo>
                    <a:cubicBezTo>
                      <a:pt x="337333" y="345641"/>
                      <a:pt x="294984" y="371892"/>
                      <a:pt x="242412" y="371892"/>
                    </a:cubicBezTo>
                    <a:cubicBezTo>
                      <a:pt x="167936" y="371892"/>
                      <a:pt x="105143" y="319390"/>
                      <a:pt x="103682" y="233344"/>
                    </a:cubicBezTo>
                    <a:cubicBezTo>
                      <a:pt x="103682" y="148757"/>
                      <a:pt x="166476" y="96254"/>
                      <a:pt x="242412" y="96254"/>
                    </a:cubicBezTo>
                    <a:cubicBezTo>
                      <a:pt x="294984" y="96254"/>
                      <a:pt x="341714" y="123964"/>
                      <a:pt x="363619" y="167716"/>
                    </a:cubicBezTo>
                    <a:lnTo>
                      <a:pt x="432253" y="121047"/>
                    </a:lnTo>
                    <a:cubicBezTo>
                      <a:pt x="400126" y="56878"/>
                      <a:pt x="328571" y="14584"/>
                      <a:pt x="240952" y="14584"/>
                    </a:cubicBezTo>
                    <a:cubicBezTo>
                      <a:pt x="103682" y="14584"/>
                      <a:pt x="10222" y="113755"/>
                      <a:pt x="10222" y="234802"/>
                    </a:cubicBezTo>
                    <a:cubicBezTo>
                      <a:pt x="10222" y="355850"/>
                      <a:pt x="106603" y="453562"/>
                      <a:pt x="242412" y="453562"/>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7" name="Google Shape;1397;p445"/>
              <p:cNvSpPr/>
              <p:nvPr/>
            </p:nvSpPr>
            <p:spPr>
              <a:xfrm>
                <a:off x="3752528" y="3094253"/>
                <a:ext cx="486284" cy="466687"/>
              </a:xfrm>
              <a:custGeom>
                <a:avLst/>
                <a:gdLst/>
                <a:ahLst/>
                <a:cxnLst/>
                <a:rect l="l" t="t" r="r" b="b"/>
                <a:pathLst>
                  <a:path w="486284" h="466687" extrusionOk="0">
                    <a:moveTo>
                      <a:pt x="0" y="233344"/>
                    </a:moveTo>
                    <a:cubicBezTo>
                      <a:pt x="0" y="94796"/>
                      <a:pt x="110984" y="0"/>
                      <a:pt x="245333" y="0"/>
                    </a:cubicBezTo>
                    <a:cubicBezTo>
                      <a:pt x="379682" y="0"/>
                      <a:pt x="486285" y="96254"/>
                      <a:pt x="486285" y="233344"/>
                    </a:cubicBezTo>
                    <a:cubicBezTo>
                      <a:pt x="486285" y="370434"/>
                      <a:pt x="379682" y="466688"/>
                      <a:pt x="245333" y="466688"/>
                    </a:cubicBezTo>
                    <a:cubicBezTo>
                      <a:pt x="110984" y="466688"/>
                      <a:pt x="0" y="371892"/>
                      <a:pt x="0" y="233344"/>
                    </a:cubicBezTo>
                    <a:close/>
                    <a:moveTo>
                      <a:pt x="13143" y="233344"/>
                    </a:moveTo>
                    <a:cubicBezTo>
                      <a:pt x="13143" y="354391"/>
                      <a:pt x="108063" y="453562"/>
                      <a:pt x="245333" y="453562"/>
                    </a:cubicBezTo>
                    <a:cubicBezTo>
                      <a:pt x="382603" y="453562"/>
                      <a:pt x="473142" y="354391"/>
                      <a:pt x="473142" y="233344"/>
                    </a:cubicBezTo>
                    <a:cubicBezTo>
                      <a:pt x="473142" y="112297"/>
                      <a:pt x="382603" y="13126"/>
                      <a:pt x="245333" y="13126"/>
                    </a:cubicBezTo>
                    <a:cubicBezTo>
                      <a:pt x="108063" y="13126"/>
                      <a:pt x="13143" y="112297"/>
                      <a:pt x="13143" y="233344"/>
                    </a:cubicBezTo>
                    <a:close/>
                    <a:moveTo>
                      <a:pt x="245333" y="96254"/>
                    </a:moveTo>
                    <a:cubicBezTo>
                      <a:pt x="319809" y="96254"/>
                      <a:pt x="379682" y="148757"/>
                      <a:pt x="379682" y="233344"/>
                    </a:cubicBezTo>
                    <a:cubicBezTo>
                      <a:pt x="379682" y="323765"/>
                      <a:pt x="315428" y="371892"/>
                      <a:pt x="245333" y="371892"/>
                    </a:cubicBezTo>
                    <a:cubicBezTo>
                      <a:pt x="175238" y="371892"/>
                      <a:pt x="106603" y="323765"/>
                      <a:pt x="105143" y="233344"/>
                    </a:cubicBezTo>
                    <a:cubicBezTo>
                      <a:pt x="105143" y="147298"/>
                      <a:pt x="172317" y="96254"/>
                      <a:pt x="245333" y="96254"/>
                    </a:cubicBezTo>
                    <a:close/>
                    <a:moveTo>
                      <a:pt x="245333" y="357308"/>
                    </a:moveTo>
                    <a:cubicBezTo>
                      <a:pt x="318349" y="357308"/>
                      <a:pt x="366539" y="304806"/>
                      <a:pt x="366539" y="231886"/>
                    </a:cubicBezTo>
                    <a:cubicBezTo>
                      <a:pt x="366539" y="158966"/>
                      <a:pt x="318349" y="107922"/>
                      <a:pt x="245333" y="107922"/>
                    </a:cubicBezTo>
                    <a:cubicBezTo>
                      <a:pt x="172317" y="107922"/>
                      <a:pt x="118286" y="158966"/>
                      <a:pt x="118286" y="231886"/>
                    </a:cubicBezTo>
                    <a:cubicBezTo>
                      <a:pt x="118286" y="306264"/>
                      <a:pt x="172317" y="357308"/>
                      <a:pt x="245333" y="357308"/>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445"/>
              <p:cNvSpPr/>
              <p:nvPr/>
            </p:nvSpPr>
            <p:spPr>
              <a:xfrm>
                <a:off x="4292845" y="3100086"/>
                <a:ext cx="462920" cy="456479"/>
              </a:xfrm>
              <a:custGeom>
                <a:avLst/>
                <a:gdLst/>
                <a:ahLst/>
                <a:cxnLst/>
                <a:rect l="l" t="t" r="r" b="b"/>
                <a:pathLst>
                  <a:path w="462920"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6" y="240636"/>
                    </a:lnTo>
                    <a:lnTo>
                      <a:pt x="118286" y="456479"/>
                    </a:lnTo>
                    <a:lnTo>
                      <a:pt x="0" y="456479"/>
                    </a:lnTo>
                    <a:lnTo>
                      <a:pt x="0" y="0"/>
                    </a:lnTo>
                    <a:lnTo>
                      <a:pt x="115365" y="0"/>
                    </a:lnTo>
                    <a:close/>
                    <a:moveTo>
                      <a:pt x="11682" y="13126"/>
                    </a:moveTo>
                    <a:lnTo>
                      <a:pt x="11682" y="443353"/>
                    </a:lnTo>
                    <a:lnTo>
                      <a:pt x="103682" y="443353"/>
                    </a:lnTo>
                    <a:lnTo>
                      <a:pt x="103682" y="192509"/>
                    </a:lnTo>
                    <a:lnTo>
                      <a:pt x="202984" y="351474"/>
                    </a:lnTo>
                    <a:lnTo>
                      <a:pt x="259936" y="351474"/>
                    </a:lnTo>
                    <a:lnTo>
                      <a:pt x="357777" y="191050"/>
                    </a:lnTo>
                    <a:lnTo>
                      <a:pt x="357777" y="441895"/>
                    </a:lnTo>
                    <a:lnTo>
                      <a:pt x="449777" y="441895"/>
                    </a:lnTo>
                    <a:lnTo>
                      <a:pt x="449777" y="13126"/>
                    </a:lnTo>
                    <a:lnTo>
                      <a:pt x="353396" y="13126"/>
                    </a:lnTo>
                    <a:lnTo>
                      <a:pt x="230730" y="223135"/>
                    </a:lnTo>
                    <a:lnTo>
                      <a:pt x="108063" y="13126"/>
                    </a:lnTo>
                    <a:lnTo>
                      <a:pt x="11682"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9" name="Google Shape;1399;p445"/>
              <p:cNvSpPr/>
              <p:nvPr/>
            </p:nvSpPr>
            <p:spPr>
              <a:xfrm>
                <a:off x="4831701" y="3100086"/>
                <a:ext cx="462919" cy="456479"/>
              </a:xfrm>
              <a:custGeom>
                <a:avLst/>
                <a:gdLst/>
                <a:ahLst/>
                <a:cxnLst/>
                <a:rect l="l" t="t" r="r" b="b"/>
                <a:pathLst>
                  <a:path w="462919"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5" y="240636"/>
                    </a:lnTo>
                    <a:lnTo>
                      <a:pt x="118285" y="456479"/>
                    </a:lnTo>
                    <a:lnTo>
                      <a:pt x="0" y="456479"/>
                    </a:lnTo>
                    <a:lnTo>
                      <a:pt x="0" y="0"/>
                    </a:lnTo>
                    <a:lnTo>
                      <a:pt x="115365" y="0"/>
                    </a:lnTo>
                    <a:close/>
                    <a:moveTo>
                      <a:pt x="11683" y="13126"/>
                    </a:moveTo>
                    <a:lnTo>
                      <a:pt x="11683" y="443353"/>
                    </a:lnTo>
                    <a:lnTo>
                      <a:pt x="103682" y="443353"/>
                    </a:lnTo>
                    <a:lnTo>
                      <a:pt x="103682" y="192509"/>
                    </a:lnTo>
                    <a:lnTo>
                      <a:pt x="202984" y="351474"/>
                    </a:lnTo>
                    <a:lnTo>
                      <a:pt x="259936" y="351474"/>
                    </a:lnTo>
                    <a:lnTo>
                      <a:pt x="359237" y="191050"/>
                    </a:lnTo>
                    <a:lnTo>
                      <a:pt x="359237" y="441895"/>
                    </a:lnTo>
                    <a:lnTo>
                      <a:pt x="451237" y="441895"/>
                    </a:lnTo>
                    <a:lnTo>
                      <a:pt x="451237" y="13126"/>
                    </a:lnTo>
                    <a:lnTo>
                      <a:pt x="353396" y="13126"/>
                    </a:lnTo>
                    <a:lnTo>
                      <a:pt x="230730" y="223135"/>
                    </a:lnTo>
                    <a:lnTo>
                      <a:pt x="108063" y="13126"/>
                    </a:lnTo>
                    <a:lnTo>
                      <a:pt x="11683"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00" name="Google Shape;1400;p445"/>
            <p:cNvGrpSpPr/>
            <p:nvPr/>
          </p:nvGrpSpPr>
          <p:grpSpPr>
            <a:xfrm>
              <a:off x="4883406" y="1186847"/>
              <a:ext cx="1987488" cy="449187"/>
              <a:chOff x="5176336" y="3574066"/>
              <a:chExt cx="1987488" cy="449187"/>
            </a:xfrm>
          </p:grpSpPr>
          <p:sp>
            <p:nvSpPr>
              <p:cNvPr id="1401" name="Google Shape;1401;p445"/>
              <p:cNvSpPr/>
              <p:nvPr/>
            </p:nvSpPr>
            <p:spPr>
              <a:xfrm>
                <a:off x="5176336" y="3574066"/>
                <a:ext cx="384062" cy="449187"/>
              </a:xfrm>
              <a:custGeom>
                <a:avLst/>
                <a:gdLst/>
                <a:ahLst/>
                <a:cxnLst/>
                <a:rect l="l" t="t" r="r" b="b"/>
                <a:pathLst>
                  <a:path w="384062" h="449187" extrusionOk="0">
                    <a:moveTo>
                      <a:pt x="0" y="0"/>
                    </a:moveTo>
                    <a:lnTo>
                      <a:pt x="119746" y="0"/>
                    </a:lnTo>
                    <a:lnTo>
                      <a:pt x="119746" y="268346"/>
                    </a:lnTo>
                    <a:cubicBezTo>
                      <a:pt x="119746" y="317931"/>
                      <a:pt x="154794" y="342724"/>
                      <a:pt x="191301" y="344182"/>
                    </a:cubicBezTo>
                    <a:cubicBezTo>
                      <a:pt x="227809" y="344182"/>
                      <a:pt x="265778" y="319390"/>
                      <a:pt x="265778" y="268346"/>
                    </a:cubicBezTo>
                    <a:lnTo>
                      <a:pt x="265778" y="0"/>
                    </a:lnTo>
                    <a:lnTo>
                      <a:pt x="384063" y="0"/>
                    </a:lnTo>
                    <a:lnTo>
                      <a:pt x="384063" y="268346"/>
                    </a:lnTo>
                    <a:cubicBezTo>
                      <a:pt x="384063" y="389393"/>
                      <a:pt x="286222" y="449187"/>
                      <a:pt x="189841" y="449187"/>
                    </a:cubicBezTo>
                    <a:cubicBezTo>
                      <a:pt x="94920" y="449187"/>
                      <a:pt x="0" y="387934"/>
                      <a:pt x="0" y="268346"/>
                    </a:cubicBez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2" name="Google Shape;1402;p445"/>
              <p:cNvSpPr/>
              <p:nvPr/>
            </p:nvSpPr>
            <p:spPr>
              <a:xfrm>
                <a:off x="5652399" y="3574066"/>
                <a:ext cx="397205" cy="443353"/>
              </a:xfrm>
              <a:custGeom>
                <a:avLst/>
                <a:gdLst/>
                <a:ahLst/>
                <a:cxnLst/>
                <a:rect l="l" t="t" r="r" b="b"/>
                <a:pathLst>
                  <a:path w="397205" h="443353" extrusionOk="0">
                    <a:moveTo>
                      <a:pt x="125587" y="0"/>
                    </a:moveTo>
                    <a:lnTo>
                      <a:pt x="277460" y="245011"/>
                    </a:lnTo>
                    <a:lnTo>
                      <a:pt x="277460" y="0"/>
                    </a:lnTo>
                    <a:lnTo>
                      <a:pt x="397206" y="0"/>
                    </a:lnTo>
                    <a:lnTo>
                      <a:pt x="397206" y="443353"/>
                    </a:lnTo>
                    <a:lnTo>
                      <a:pt x="271619" y="443353"/>
                    </a:lnTo>
                    <a:lnTo>
                      <a:pt x="119746" y="201259"/>
                    </a:lnTo>
                    <a:lnTo>
                      <a:pt x="119746" y="443353"/>
                    </a:lnTo>
                    <a:lnTo>
                      <a:pt x="0" y="443353"/>
                    </a:lnTo>
                    <a:lnTo>
                      <a:pt x="0" y="0"/>
                    </a:lnTo>
                    <a:lnTo>
                      <a:pt x="125587"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445"/>
              <p:cNvSpPr/>
              <p:nvPr/>
            </p:nvSpPr>
            <p:spPr>
              <a:xfrm>
                <a:off x="6140144" y="3574066"/>
                <a:ext cx="119746" cy="443353"/>
              </a:xfrm>
              <a:custGeom>
                <a:avLst/>
                <a:gdLst/>
                <a:ahLst/>
                <a:cxnLst/>
                <a:rect l="l" t="t" r="r" b="b"/>
                <a:pathLst>
                  <a:path w="119746" h="443353" extrusionOk="0">
                    <a:moveTo>
                      <a:pt x="0" y="0"/>
                    </a:moveTo>
                    <a:lnTo>
                      <a:pt x="119746" y="0"/>
                    </a:lnTo>
                    <a:lnTo>
                      <a:pt x="119746" y="443353"/>
                    </a:lnTo>
                    <a:lnTo>
                      <a:pt x="0" y="443353"/>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445"/>
              <p:cNvSpPr/>
              <p:nvPr/>
            </p:nvSpPr>
            <p:spPr>
              <a:xfrm>
                <a:off x="6315382" y="3574066"/>
                <a:ext cx="389904" cy="441895"/>
              </a:xfrm>
              <a:custGeom>
                <a:avLst/>
                <a:gdLst/>
                <a:ahLst/>
                <a:cxnLst/>
                <a:rect l="l" t="t" r="r" b="b"/>
                <a:pathLst>
                  <a:path w="389904" h="441895" extrusionOk="0">
                    <a:moveTo>
                      <a:pt x="389904" y="0"/>
                    </a:moveTo>
                    <a:lnTo>
                      <a:pt x="389904" y="103546"/>
                    </a:lnTo>
                    <a:lnTo>
                      <a:pt x="254095" y="103546"/>
                    </a:lnTo>
                    <a:lnTo>
                      <a:pt x="254095" y="441895"/>
                    </a:lnTo>
                    <a:lnTo>
                      <a:pt x="135810" y="441895"/>
                    </a:lnTo>
                    <a:lnTo>
                      <a:pt x="135810" y="103546"/>
                    </a:lnTo>
                    <a:lnTo>
                      <a:pt x="0" y="103546"/>
                    </a:lnTo>
                    <a:lnTo>
                      <a:pt x="0" y="0"/>
                    </a:lnTo>
                    <a:lnTo>
                      <a:pt x="389904"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445"/>
              <p:cNvSpPr/>
              <p:nvPr/>
            </p:nvSpPr>
            <p:spPr>
              <a:xfrm>
                <a:off x="6716968" y="3574066"/>
                <a:ext cx="446856" cy="441895"/>
              </a:xfrm>
              <a:custGeom>
                <a:avLst/>
                <a:gdLst/>
                <a:ahLst/>
                <a:cxnLst/>
                <a:rect l="l" t="t" r="r" b="b"/>
                <a:pathLst>
                  <a:path w="446856" h="441895" extrusionOk="0">
                    <a:moveTo>
                      <a:pt x="0" y="0"/>
                    </a:moveTo>
                    <a:lnTo>
                      <a:pt x="135810" y="0"/>
                    </a:lnTo>
                    <a:lnTo>
                      <a:pt x="223429" y="154590"/>
                    </a:lnTo>
                    <a:lnTo>
                      <a:pt x="311047" y="0"/>
                    </a:lnTo>
                    <a:lnTo>
                      <a:pt x="446857" y="0"/>
                    </a:lnTo>
                    <a:lnTo>
                      <a:pt x="283301" y="268346"/>
                    </a:lnTo>
                    <a:lnTo>
                      <a:pt x="283301" y="441895"/>
                    </a:lnTo>
                    <a:lnTo>
                      <a:pt x="165016" y="441895"/>
                    </a:lnTo>
                    <a:lnTo>
                      <a:pt x="165016" y="268346"/>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06" name="Google Shape;1406;p445"/>
            <p:cNvGrpSpPr/>
            <p:nvPr/>
          </p:nvGrpSpPr>
          <p:grpSpPr>
            <a:xfrm>
              <a:off x="3798391" y="1286018"/>
              <a:ext cx="969649" cy="296055"/>
              <a:chOff x="4091321" y="3673237"/>
              <a:chExt cx="969649" cy="296055"/>
            </a:xfrm>
          </p:grpSpPr>
          <p:sp>
            <p:nvSpPr>
              <p:cNvPr id="1407" name="Google Shape;1407;p445"/>
              <p:cNvSpPr/>
              <p:nvPr/>
            </p:nvSpPr>
            <p:spPr>
              <a:xfrm>
                <a:off x="4091321" y="3673237"/>
                <a:ext cx="61333" cy="68544"/>
              </a:xfrm>
              <a:custGeom>
                <a:avLst/>
                <a:gdLst/>
                <a:ahLst/>
                <a:cxnLst/>
                <a:rect l="l" t="t" r="r" b="b"/>
                <a:pathLst>
                  <a:path w="61333" h="68544" extrusionOk="0">
                    <a:moveTo>
                      <a:pt x="0" y="33543"/>
                    </a:moveTo>
                    <a:cubicBezTo>
                      <a:pt x="0" y="14584"/>
                      <a:pt x="14603" y="0"/>
                      <a:pt x="35048" y="0"/>
                    </a:cubicBezTo>
                    <a:cubicBezTo>
                      <a:pt x="45270" y="0"/>
                      <a:pt x="55492" y="4375"/>
                      <a:pt x="61333" y="11667"/>
                    </a:cubicBezTo>
                    <a:lnTo>
                      <a:pt x="54032" y="17501"/>
                    </a:lnTo>
                    <a:cubicBezTo>
                      <a:pt x="49651" y="11667"/>
                      <a:pt x="43809" y="10209"/>
                      <a:pt x="36508" y="10209"/>
                    </a:cubicBezTo>
                    <a:cubicBezTo>
                      <a:pt x="23365" y="10209"/>
                      <a:pt x="13143" y="20418"/>
                      <a:pt x="13143" y="33543"/>
                    </a:cubicBezTo>
                    <a:cubicBezTo>
                      <a:pt x="13143" y="46669"/>
                      <a:pt x="23365" y="56877"/>
                      <a:pt x="36508" y="56877"/>
                    </a:cubicBezTo>
                    <a:cubicBezTo>
                      <a:pt x="43809" y="56877"/>
                      <a:pt x="49651" y="53961"/>
                      <a:pt x="54032" y="49585"/>
                    </a:cubicBezTo>
                    <a:lnTo>
                      <a:pt x="61333" y="56877"/>
                    </a:lnTo>
                    <a:cubicBezTo>
                      <a:pt x="55492" y="64169"/>
                      <a:pt x="45270" y="68545"/>
                      <a:pt x="35048" y="68545"/>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445"/>
              <p:cNvSpPr/>
              <p:nvPr/>
            </p:nvSpPr>
            <p:spPr>
              <a:xfrm>
                <a:off x="4158496" y="3673237"/>
                <a:ext cx="70095" cy="67086"/>
              </a:xfrm>
              <a:custGeom>
                <a:avLst/>
                <a:gdLst/>
                <a:ahLst/>
                <a:cxnLst/>
                <a:rect l="l" t="t" r="r" b="b"/>
                <a:pathLst>
                  <a:path w="70095" h="670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7086"/>
                      <a:pt x="0" y="52502"/>
                      <a:pt x="0" y="33543"/>
                    </a:cubicBezTo>
                    <a:close/>
                    <a:moveTo>
                      <a:pt x="58413" y="33543"/>
                    </a:moveTo>
                    <a:cubicBezTo>
                      <a:pt x="58413" y="20418"/>
                      <a:pt x="48190" y="10209"/>
                      <a:pt x="35048" y="10209"/>
                    </a:cubicBezTo>
                    <a:cubicBezTo>
                      <a:pt x="21905" y="10209"/>
                      <a:pt x="11683" y="20418"/>
                      <a:pt x="11683" y="33543"/>
                    </a:cubicBezTo>
                    <a:cubicBezTo>
                      <a:pt x="11683" y="46669"/>
                      <a:pt x="21905" y="56877"/>
                      <a:pt x="35048"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445"/>
              <p:cNvSpPr/>
              <p:nvPr/>
            </p:nvSpPr>
            <p:spPr>
              <a:xfrm>
                <a:off x="4241734" y="3674696"/>
                <a:ext cx="73015" cy="65627"/>
              </a:xfrm>
              <a:custGeom>
                <a:avLst/>
                <a:gdLst/>
                <a:ahLst/>
                <a:cxnLst/>
                <a:rect l="l" t="t" r="r" b="b"/>
                <a:pathLst>
                  <a:path w="73015" h="65627" extrusionOk="0">
                    <a:moveTo>
                      <a:pt x="61333" y="64170"/>
                    </a:moveTo>
                    <a:lnTo>
                      <a:pt x="61333" y="20418"/>
                    </a:lnTo>
                    <a:lnTo>
                      <a:pt x="39428" y="56878"/>
                    </a:lnTo>
                    <a:lnTo>
                      <a:pt x="33587" y="56878"/>
                    </a:lnTo>
                    <a:lnTo>
                      <a:pt x="11682" y="21876"/>
                    </a:lnTo>
                    <a:lnTo>
                      <a:pt x="11682" y="65628"/>
                    </a:lnTo>
                    <a:lnTo>
                      <a:pt x="0" y="65628"/>
                    </a:lnTo>
                    <a:lnTo>
                      <a:pt x="0" y="0"/>
                    </a:lnTo>
                    <a:lnTo>
                      <a:pt x="10222" y="0"/>
                    </a:lnTo>
                    <a:lnTo>
                      <a:pt x="36508" y="43752"/>
                    </a:lnTo>
                    <a:lnTo>
                      <a:pt x="62793"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445"/>
              <p:cNvSpPr/>
              <p:nvPr/>
            </p:nvSpPr>
            <p:spPr>
              <a:xfrm>
                <a:off x="4332274" y="3674696"/>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445"/>
              <p:cNvSpPr/>
              <p:nvPr/>
            </p:nvSpPr>
            <p:spPr>
              <a:xfrm>
                <a:off x="4421353" y="3674696"/>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1683"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445"/>
              <p:cNvSpPr/>
              <p:nvPr/>
            </p:nvSpPr>
            <p:spPr>
              <a:xfrm>
                <a:off x="4497289" y="3673237"/>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445"/>
              <p:cNvSpPr/>
              <p:nvPr/>
            </p:nvSpPr>
            <p:spPr>
              <a:xfrm>
                <a:off x="4573226" y="3673237"/>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445"/>
              <p:cNvSpPr/>
              <p:nvPr/>
            </p:nvSpPr>
            <p:spPr>
              <a:xfrm>
                <a:off x="4595130" y="3673237"/>
                <a:ext cx="55491" cy="65627"/>
              </a:xfrm>
              <a:custGeom>
                <a:avLst/>
                <a:gdLst/>
                <a:ahLst/>
                <a:cxnLst/>
                <a:rect l="l" t="t" r="r" b="b"/>
                <a:pathLst>
                  <a:path w="55491" h="65627" extrusionOk="0">
                    <a:moveTo>
                      <a:pt x="21905" y="10209"/>
                    </a:moveTo>
                    <a:lnTo>
                      <a:pt x="0" y="10209"/>
                    </a:lnTo>
                    <a:lnTo>
                      <a:pt x="0" y="0"/>
                    </a:lnTo>
                    <a:lnTo>
                      <a:pt x="55492" y="0"/>
                    </a:lnTo>
                    <a:lnTo>
                      <a:pt x="55492" y="10209"/>
                    </a:lnTo>
                    <a:lnTo>
                      <a:pt x="33587" y="10209"/>
                    </a:lnTo>
                    <a:lnTo>
                      <a:pt x="33587" y="65628"/>
                    </a:lnTo>
                    <a:lnTo>
                      <a:pt x="21905" y="65628"/>
                    </a:lnTo>
                    <a:lnTo>
                      <a:pt x="21905" y="1020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445"/>
              <p:cNvSpPr/>
              <p:nvPr/>
            </p:nvSpPr>
            <p:spPr>
              <a:xfrm>
                <a:off x="4649162" y="3674696"/>
                <a:ext cx="62793" cy="65627"/>
              </a:xfrm>
              <a:custGeom>
                <a:avLst/>
                <a:gdLst/>
                <a:ahLst/>
                <a:cxnLst/>
                <a:rect l="l" t="t" r="r" b="b"/>
                <a:pathLst>
                  <a:path w="62793" h="65627" extrusionOk="0">
                    <a:moveTo>
                      <a:pt x="37968" y="42294"/>
                    </a:moveTo>
                    <a:lnTo>
                      <a:pt x="37968" y="65628"/>
                    </a:lnTo>
                    <a:lnTo>
                      <a:pt x="26286" y="65628"/>
                    </a:lnTo>
                    <a:lnTo>
                      <a:pt x="26286" y="42294"/>
                    </a:lnTo>
                    <a:lnTo>
                      <a:pt x="0" y="0"/>
                    </a:lnTo>
                    <a:lnTo>
                      <a:pt x="13143" y="0"/>
                    </a:lnTo>
                    <a:lnTo>
                      <a:pt x="32127" y="32085"/>
                    </a:lnTo>
                    <a:lnTo>
                      <a:pt x="51111" y="0"/>
                    </a:lnTo>
                    <a:lnTo>
                      <a:pt x="62794" y="0"/>
                    </a:lnTo>
                    <a:lnTo>
                      <a:pt x="37968" y="42294"/>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445"/>
              <p:cNvSpPr/>
              <p:nvPr/>
            </p:nvSpPr>
            <p:spPr>
              <a:xfrm>
                <a:off x="4747003" y="3673237"/>
                <a:ext cx="55492" cy="65627"/>
              </a:xfrm>
              <a:custGeom>
                <a:avLst/>
                <a:gdLst/>
                <a:ahLst/>
                <a:cxnLst/>
                <a:rect l="l" t="t" r="r" b="b"/>
                <a:pathLst>
                  <a:path w="55492" h="65627" extrusionOk="0">
                    <a:moveTo>
                      <a:pt x="4380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3809" y="65628"/>
                    </a:lnTo>
                    <a:close/>
                    <a:moveTo>
                      <a:pt x="26286" y="10209"/>
                    </a:moveTo>
                    <a:lnTo>
                      <a:pt x="11683" y="10209"/>
                    </a:lnTo>
                    <a:lnTo>
                      <a:pt x="11683" y="36460"/>
                    </a:lnTo>
                    <a:lnTo>
                      <a:pt x="26286" y="36460"/>
                    </a:lnTo>
                    <a:cubicBezTo>
                      <a:pt x="36508" y="36460"/>
                      <a:pt x="42349" y="32085"/>
                      <a:pt x="42349" y="23334"/>
                    </a:cubicBezTo>
                    <a:cubicBezTo>
                      <a:pt x="43809" y="16042"/>
                      <a:pt x="3796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445"/>
              <p:cNvSpPr/>
              <p:nvPr/>
            </p:nvSpPr>
            <p:spPr>
              <a:xfrm>
                <a:off x="4806876" y="3673237"/>
                <a:ext cx="70094" cy="65627"/>
              </a:xfrm>
              <a:custGeom>
                <a:avLst/>
                <a:gdLst/>
                <a:ahLst/>
                <a:cxnLst/>
                <a:rect l="l" t="t" r="r" b="b"/>
                <a:pathLst>
                  <a:path w="70094" h="65627" extrusionOk="0">
                    <a:moveTo>
                      <a:pt x="52571" y="51044"/>
                    </a:moveTo>
                    <a:lnTo>
                      <a:pt x="18984" y="51044"/>
                    </a:lnTo>
                    <a:lnTo>
                      <a:pt x="13143" y="65628"/>
                    </a:lnTo>
                    <a:lnTo>
                      <a:pt x="0" y="65628"/>
                    </a:lnTo>
                    <a:lnTo>
                      <a:pt x="29206" y="0"/>
                    </a:lnTo>
                    <a:lnTo>
                      <a:pt x="40889" y="0"/>
                    </a:lnTo>
                    <a:lnTo>
                      <a:pt x="70095" y="65628"/>
                    </a:lnTo>
                    <a:lnTo>
                      <a:pt x="56952" y="65628"/>
                    </a:lnTo>
                    <a:lnTo>
                      <a:pt x="52571" y="51044"/>
                    </a:lnTo>
                    <a:close/>
                    <a:moveTo>
                      <a:pt x="48190" y="40835"/>
                    </a:moveTo>
                    <a:lnTo>
                      <a:pt x="35047"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445"/>
              <p:cNvSpPr/>
              <p:nvPr/>
            </p:nvSpPr>
            <p:spPr>
              <a:xfrm>
                <a:off x="4887193" y="3673237"/>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7746" y="55419"/>
                    </a:moveTo>
                    <a:cubicBezTo>
                      <a:pt x="42349" y="55419"/>
                      <a:pt x="52571" y="46669"/>
                      <a:pt x="52571" y="33543"/>
                    </a:cubicBezTo>
                    <a:cubicBezTo>
                      <a:pt x="52571" y="20418"/>
                      <a:pt x="42349" y="11667"/>
                      <a:pt x="27746" y="11667"/>
                    </a:cubicBezTo>
                    <a:lnTo>
                      <a:pt x="11682" y="11667"/>
                    </a:lnTo>
                    <a:lnTo>
                      <a:pt x="11682" y="56877"/>
                    </a:lnTo>
                    <a:lnTo>
                      <a:pt x="2774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445"/>
              <p:cNvSpPr/>
              <p:nvPr/>
            </p:nvSpPr>
            <p:spPr>
              <a:xfrm>
                <a:off x="4964590" y="3673237"/>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445"/>
              <p:cNvSpPr/>
              <p:nvPr/>
            </p:nvSpPr>
            <p:spPr>
              <a:xfrm>
                <a:off x="4989416" y="3673237"/>
                <a:ext cx="70094" cy="67086"/>
              </a:xfrm>
              <a:custGeom>
                <a:avLst/>
                <a:gdLst/>
                <a:ahLst/>
                <a:cxnLst/>
                <a:rect l="l" t="t" r="r" b="b"/>
                <a:pathLst>
                  <a:path w="70094"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6063" y="67086"/>
                      <a:pt x="0" y="52502"/>
                      <a:pt x="0" y="33543"/>
                    </a:cubicBezTo>
                    <a:close/>
                    <a:moveTo>
                      <a:pt x="59873" y="33543"/>
                    </a:moveTo>
                    <a:cubicBezTo>
                      <a:pt x="59873" y="20418"/>
                      <a:pt x="49651" y="10209"/>
                      <a:pt x="36508" y="10209"/>
                    </a:cubicBezTo>
                    <a:cubicBezTo>
                      <a:pt x="23365" y="10209"/>
                      <a:pt x="13143" y="20418"/>
                      <a:pt x="13143" y="33543"/>
                    </a:cubicBezTo>
                    <a:cubicBezTo>
                      <a:pt x="13143" y="46669"/>
                      <a:pt x="23365" y="56877"/>
                      <a:pt x="36508" y="56877"/>
                    </a:cubicBezTo>
                    <a:cubicBezTo>
                      <a:pt x="49651" y="56877"/>
                      <a:pt x="59873" y="46669"/>
                      <a:pt x="5987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1" name="Google Shape;1421;p445"/>
              <p:cNvSpPr/>
              <p:nvPr/>
            </p:nvSpPr>
            <p:spPr>
              <a:xfrm>
                <a:off x="4357099"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2" name="Google Shape;1422;p445"/>
              <p:cNvSpPr/>
              <p:nvPr/>
            </p:nvSpPr>
            <p:spPr>
              <a:xfrm>
                <a:off x="4419892" y="3788451"/>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445"/>
              <p:cNvSpPr/>
              <p:nvPr/>
            </p:nvSpPr>
            <p:spPr>
              <a:xfrm>
                <a:off x="4511892" y="3786992"/>
                <a:ext cx="54031" cy="65627"/>
              </a:xfrm>
              <a:custGeom>
                <a:avLst/>
                <a:gdLst/>
                <a:ahLst/>
                <a:cxnLst/>
                <a:rect l="l" t="t" r="r" b="b"/>
                <a:pathLst>
                  <a:path w="54031" h="65627" extrusionOk="0">
                    <a:moveTo>
                      <a:pt x="54032" y="23334"/>
                    </a:moveTo>
                    <a:cubicBezTo>
                      <a:pt x="54032" y="37918"/>
                      <a:pt x="43809" y="46669"/>
                      <a:pt x="26286" y="46669"/>
                    </a:cubicBezTo>
                    <a:lnTo>
                      <a:pt x="11682" y="46669"/>
                    </a:lnTo>
                    <a:lnTo>
                      <a:pt x="11682" y="65628"/>
                    </a:lnTo>
                    <a:lnTo>
                      <a:pt x="0" y="65628"/>
                    </a:lnTo>
                    <a:lnTo>
                      <a:pt x="0" y="0"/>
                    </a:lnTo>
                    <a:lnTo>
                      <a:pt x="27746" y="0"/>
                    </a:lnTo>
                    <a:cubicBezTo>
                      <a:pt x="43809" y="0"/>
                      <a:pt x="54032" y="8750"/>
                      <a:pt x="54032" y="23334"/>
                    </a:cubicBezTo>
                    <a:close/>
                    <a:moveTo>
                      <a:pt x="42349" y="23334"/>
                    </a:moveTo>
                    <a:cubicBezTo>
                      <a:pt x="42349" y="14584"/>
                      <a:pt x="36508" y="10209"/>
                      <a:pt x="26286" y="10209"/>
                    </a:cubicBezTo>
                    <a:lnTo>
                      <a:pt x="11682" y="10209"/>
                    </a:lnTo>
                    <a:lnTo>
                      <a:pt x="11682" y="36460"/>
                    </a:lnTo>
                    <a:lnTo>
                      <a:pt x="26286" y="36460"/>
                    </a:lnTo>
                    <a:cubicBezTo>
                      <a:pt x="36508" y="36460"/>
                      <a:pt x="42349" y="30626"/>
                      <a:pt x="42349" y="2333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4" name="Google Shape;1424;p445"/>
              <p:cNvSpPr/>
              <p:nvPr/>
            </p:nvSpPr>
            <p:spPr>
              <a:xfrm>
                <a:off x="4574686" y="3785534"/>
                <a:ext cx="70095" cy="67186"/>
              </a:xfrm>
              <a:custGeom>
                <a:avLst/>
                <a:gdLst/>
                <a:ahLst/>
                <a:cxnLst/>
                <a:rect l="l" t="t" r="r" b="b"/>
                <a:pathLst>
                  <a:path w="70095" h="671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8545"/>
                      <a:pt x="0" y="53961"/>
                      <a:pt x="0" y="33543"/>
                    </a:cubicBezTo>
                    <a:close/>
                    <a:moveTo>
                      <a:pt x="58413" y="33543"/>
                    </a:moveTo>
                    <a:cubicBezTo>
                      <a:pt x="58413" y="20418"/>
                      <a:pt x="48190" y="10209"/>
                      <a:pt x="35048" y="10209"/>
                    </a:cubicBezTo>
                    <a:cubicBezTo>
                      <a:pt x="21905" y="10209"/>
                      <a:pt x="11683" y="20418"/>
                      <a:pt x="11683" y="33543"/>
                    </a:cubicBezTo>
                    <a:cubicBezTo>
                      <a:pt x="11683" y="46669"/>
                      <a:pt x="21905" y="56878"/>
                      <a:pt x="35048" y="56878"/>
                    </a:cubicBezTo>
                    <a:cubicBezTo>
                      <a:pt x="48190" y="56878"/>
                      <a:pt x="58413" y="48127"/>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5" name="Google Shape;1425;p445"/>
              <p:cNvSpPr/>
              <p:nvPr/>
            </p:nvSpPr>
            <p:spPr>
              <a:xfrm>
                <a:off x="4650622" y="3786992"/>
                <a:ext cx="102222" cy="65627"/>
              </a:xfrm>
              <a:custGeom>
                <a:avLst/>
                <a:gdLst/>
                <a:ahLst/>
                <a:cxnLst/>
                <a:rect l="l" t="t" r="r" b="b"/>
                <a:pathLst>
                  <a:path w="102222" h="65627" extrusionOk="0">
                    <a:moveTo>
                      <a:pt x="102222" y="0"/>
                    </a:moveTo>
                    <a:lnTo>
                      <a:pt x="80317" y="65628"/>
                    </a:lnTo>
                    <a:lnTo>
                      <a:pt x="67175" y="65628"/>
                    </a:lnTo>
                    <a:lnTo>
                      <a:pt x="51111" y="17501"/>
                    </a:lnTo>
                    <a:lnTo>
                      <a:pt x="35048" y="65628"/>
                    </a:lnTo>
                    <a:lnTo>
                      <a:pt x="21905" y="65628"/>
                    </a:lnTo>
                    <a:lnTo>
                      <a:pt x="0" y="0"/>
                    </a:lnTo>
                    <a:lnTo>
                      <a:pt x="13143" y="0"/>
                    </a:lnTo>
                    <a:lnTo>
                      <a:pt x="29206" y="49586"/>
                    </a:lnTo>
                    <a:lnTo>
                      <a:pt x="46730" y="0"/>
                    </a:lnTo>
                    <a:lnTo>
                      <a:pt x="58413" y="0"/>
                    </a:lnTo>
                    <a:lnTo>
                      <a:pt x="74476" y="51044"/>
                    </a:lnTo>
                    <a:lnTo>
                      <a:pt x="92000" y="0"/>
                    </a:lnTo>
                    <a:lnTo>
                      <a:pt x="102222"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445"/>
              <p:cNvSpPr/>
              <p:nvPr/>
            </p:nvSpPr>
            <p:spPr>
              <a:xfrm>
                <a:off x="4763067"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445"/>
              <p:cNvSpPr/>
              <p:nvPr/>
            </p:nvSpPr>
            <p:spPr>
              <a:xfrm>
                <a:off x="4827320" y="3786992"/>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4825" y="10209"/>
                    </a:moveTo>
                    <a:lnTo>
                      <a:pt x="10222" y="10209"/>
                    </a:lnTo>
                    <a:lnTo>
                      <a:pt x="10222" y="36460"/>
                    </a:lnTo>
                    <a:lnTo>
                      <a:pt x="24825" y="36460"/>
                    </a:lnTo>
                    <a:cubicBezTo>
                      <a:pt x="35047" y="36460"/>
                      <a:pt x="40889" y="32085"/>
                      <a:pt x="40889" y="23334"/>
                    </a:cubicBezTo>
                    <a:cubicBezTo>
                      <a:pt x="40889" y="14584"/>
                      <a:pt x="36508" y="10209"/>
                      <a:pt x="24825"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445"/>
              <p:cNvSpPr/>
              <p:nvPr/>
            </p:nvSpPr>
            <p:spPr>
              <a:xfrm>
                <a:off x="4894495" y="3786992"/>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9" name="Google Shape;1429;p445"/>
              <p:cNvSpPr/>
              <p:nvPr/>
            </p:nvSpPr>
            <p:spPr>
              <a:xfrm>
                <a:off x="4925162" y="3786992"/>
                <a:ext cx="58412" cy="65627"/>
              </a:xfrm>
              <a:custGeom>
                <a:avLst/>
                <a:gdLst/>
                <a:ahLst/>
                <a:cxnLst/>
                <a:rect l="l" t="t" r="r" b="b"/>
                <a:pathLst>
                  <a:path w="58412" h="65627" extrusionOk="0">
                    <a:moveTo>
                      <a:pt x="58413" y="0"/>
                    </a:moveTo>
                    <a:lnTo>
                      <a:pt x="58413" y="65628"/>
                    </a:lnTo>
                    <a:lnTo>
                      <a:pt x="48190" y="65628"/>
                    </a:lnTo>
                    <a:lnTo>
                      <a:pt x="11683" y="20418"/>
                    </a:lnTo>
                    <a:lnTo>
                      <a:pt x="11683"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0" name="Google Shape;1430;p445"/>
              <p:cNvSpPr/>
              <p:nvPr/>
            </p:nvSpPr>
            <p:spPr>
              <a:xfrm>
                <a:off x="4996717" y="3786992"/>
                <a:ext cx="61333" cy="67086"/>
              </a:xfrm>
              <a:custGeom>
                <a:avLst/>
                <a:gdLst/>
                <a:ahLst/>
                <a:cxnLst/>
                <a:rect l="l" t="t" r="r" b="b"/>
                <a:pathLst>
                  <a:path w="61333" h="67086" extrusionOk="0">
                    <a:moveTo>
                      <a:pt x="49651" y="32085"/>
                    </a:moveTo>
                    <a:lnTo>
                      <a:pt x="61333" y="32085"/>
                    </a:lnTo>
                    <a:lnTo>
                      <a:pt x="61333" y="58336"/>
                    </a:lnTo>
                    <a:cubicBezTo>
                      <a:pt x="54032" y="64170"/>
                      <a:pt x="45270" y="67086"/>
                      <a:pt x="35047" y="67086"/>
                    </a:cubicBezTo>
                    <a:cubicBezTo>
                      <a:pt x="14603" y="67086"/>
                      <a:pt x="0" y="52502"/>
                      <a:pt x="0" y="33543"/>
                    </a:cubicBezTo>
                    <a:cubicBezTo>
                      <a:pt x="0" y="14584"/>
                      <a:pt x="14603" y="0"/>
                      <a:pt x="35047" y="0"/>
                    </a:cubicBezTo>
                    <a:cubicBezTo>
                      <a:pt x="46730" y="0"/>
                      <a:pt x="55492" y="4375"/>
                      <a:pt x="61333" y="10209"/>
                    </a:cubicBezTo>
                    <a:lnTo>
                      <a:pt x="54032" y="17501"/>
                    </a:lnTo>
                    <a:cubicBezTo>
                      <a:pt x="48190" y="11667"/>
                      <a:pt x="42349" y="10209"/>
                      <a:pt x="36508" y="10209"/>
                    </a:cubicBezTo>
                    <a:cubicBezTo>
                      <a:pt x="21905" y="10209"/>
                      <a:pt x="13143" y="20418"/>
                      <a:pt x="13143" y="33543"/>
                    </a:cubicBezTo>
                    <a:cubicBezTo>
                      <a:pt x="13143" y="46669"/>
                      <a:pt x="23365" y="56878"/>
                      <a:pt x="36508" y="56878"/>
                    </a:cubicBezTo>
                    <a:cubicBezTo>
                      <a:pt x="40889" y="56878"/>
                      <a:pt x="45270" y="55419"/>
                      <a:pt x="49651" y="53961"/>
                    </a:cubicBezTo>
                    <a:lnTo>
                      <a:pt x="49651" y="3208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1" name="Google Shape;1431;p445"/>
              <p:cNvSpPr/>
              <p:nvPr/>
            </p:nvSpPr>
            <p:spPr>
              <a:xfrm>
                <a:off x="4173099" y="3900748"/>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0222"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2" name="Google Shape;1432;p445"/>
              <p:cNvSpPr/>
              <p:nvPr/>
            </p:nvSpPr>
            <p:spPr>
              <a:xfrm>
                <a:off x="4247575" y="3899289"/>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3" name="Google Shape;1433;p445"/>
              <p:cNvSpPr/>
              <p:nvPr/>
            </p:nvSpPr>
            <p:spPr>
              <a:xfrm>
                <a:off x="4323512" y="3899289"/>
                <a:ext cx="59872" cy="65627"/>
              </a:xfrm>
              <a:custGeom>
                <a:avLst/>
                <a:gdLst/>
                <a:ahLst/>
                <a:cxnLst/>
                <a:rect l="l" t="t" r="r" b="b"/>
                <a:pathLst>
                  <a:path w="59872" h="65627" extrusionOk="0">
                    <a:moveTo>
                      <a:pt x="59873" y="0"/>
                    </a:moveTo>
                    <a:lnTo>
                      <a:pt x="59873" y="65628"/>
                    </a:lnTo>
                    <a:lnTo>
                      <a:pt x="48190" y="65628"/>
                    </a:lnTo>
                    <a:lnTo>
                      <a:pt x="48190" y="37918"/>
                    </a:lnTo>
                    <a:lnTo>
                      <a:pt x="14603" y="37918"/>
                    </a:lnTo>
                    <a:lnTo>
                      <a:pt x="14603" y="65628"/>
                    </a:lnTo>
                    <a:lnTo>
                      <a:pt x="0" y="65628"/>
                    </a:lnTo>
                    <a:lnTo>
                      <a:pt x="0" y="0"/>
                    </a:lnTo>
                    <a:lnTo>
                      <a:pt x="11683" y="0"/>
                    </a:lnTo>
                    <a:lnTo>
                      <a:pt x="11683" y="27710"/>
                    </a:lnTo>
                    <a:lnTo>
                      <a:pt x="45270" y="27710"/>
                    </a:lnTo>
                    <a:lnTo>
                      <a:pt x="45270" y="0"/>
                    </a:lnTo>
                    <a:lnTo>
                      <a:pt x="5987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4" name="Google Shape;1434;p445"/>
              <p:cNvSpPr/>
              <p:nvPr/>
            </p:nvSpPr>
            <p:spPr>
              <a:xfrm>
                <a:off x="4400908"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5" name="Google Shape;1435;p445"/>
              <p:cNvSpPr/>
              <p:nvPr/>
            </p:nvSpPr>
            <p:spPr>
              <a:xfrm>
                <a:off x="4454940" y="3899289"/>
                <a:ext cx="70095" cy="65627"/>
              </a:xfrm>
              <a:custGeom>
                <a:avLst/>
                <a:gdLst/>
                <a:ahLst/>
                <a:cxnLst/>
                <a:rect l="l" t="t" r="r" b="b"/>
                <a:pathLst>
                  <a:path w="70095" h="65627" extrusionOk="0">
                    <a:moveTo>
                      <a:pt x="51111" y="51044"/>
                    </a:moveTo>
                    <a:lnTo>
                      <a:pt x="17524" y="51044"/>
                    </a:lnTo>
                    <a:lnTo>
                      <a:pt x="11683" y="65628"/>
                    </a:lnTo>
                    <a:lnTo>
                      <a:pt x="0" y="65628"/>
                    </a:lnTo>
                    <a:lnTo>
                      <a:pt x="29206" y="0"/>
                    </a:lnTo>
                    <a:lnTo>
                      <a:pt x="40889" y="0"/>
                    </a:lnTo>
                    <a:lnTo>
                      <a:pt x="70095" y="65628"/>
                    </a:lnTo>
                    <a:lnTo>
                      <a:pt x="58413" y="65628"/>
                    </a:lnTo>
                    <a:lnTo>
                      <a:pt x="51111" y="51044"/>
                    </a:lnTo>
                    <a:close/>
                    <a:moveTo>
                      <a:pt x="48190" y="40835"/>
                    </a:moveTo>
                    <a:lnTo>
                      <a:pt x="35048"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6" name="Google Shape;1436;p445"/>
              <p:cNvSpPr/>
              <p:nvPr/>
            </p:nvSpPr>
            <p:spPr>
              <a:xfrm>
                <a:off x="4535257" y="3899289"/>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6286" y="10209"/>
                    </a:moveTo>
                    <a:lnTo>
                      <a:pt x="11683" y="10209"/>
                    </a:lnTo>
                    <a:lnTo>
                      <a:pt x="11683" y="36460"/>
                    </a:lnTo>
                    <a:lnTo>
                      <a:pt x="26286" y="36460"/>
                    </a:lnTo>
                    <a:cubicBezTo>
                      <a:pt x="36508" y="36460"/>
                      <a:pt x="42349" y="32085"/>
                      <a:pt x="42349" y="23334"/>
                    </a:cubicBezTo>
                    <a:cubicBezTo>
                      <a:pt x="42349" y="16042"/>
                      <a:pt x="3650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7" name="Google Shape;1437;p445"/>
              <p:cNvSpPr/>
              <p:nvPr/>
            </p:nvSpPr>
            <p:spPr>
              <a:xfrm>
                <a:off x="4602432" y="3899289"/>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9206" y="55419"/>
                    </a:moveTo>
                    <a:cubicBezTo>
                      <a:pt x="43809" y="55419"/>
                      <a:pt x="54032" y="46669"/>
                      <a:pt x="54032" y="33543"/>
                    </a:cubicBezTo>
                    <a:cubicBezTo>
                      <a:pt x="54032" y="20418"/>
                      <a:pt x="43809" y="11667"/>
                      <a:pt x="29206" y="11667"/>
                    </a:cubicBezTo>
                    <a:lnTo>
                      <a:pt x="13143" y="11667"/>
                    </a:lnTo>
                    <a:lnTo>
                      <a:pt x="13143" y="56877"/>
                    </a:lnTo>
                    <a:lnTo>
                      <a:pt x="2920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8" name="Google Shape;1438;p445"/>
              <p:cNvSpPr/>
              <p:nvPr/>
            </p:nvSpPr>
            <p:spPr>
              <a:xfrm>
                <a:off x="4697352" y="3899289"/>
                <a:ext cx="70094" cy="65627"/>
              </a:xfrm>
              <a:custGeom>
                <a:avLst/>
                <a:gdLst/>
                <a:ahLst/>
                <a:cxnLst/>
                <a:rect l="l" t="t" r="r" b="b"/>
                <a:pathLst>
                  <a:path w="70094" h="65627" extrusionOk="0">
                    <a:moveTo>
                      <a:pt x="70095" y="0"/>
                    </a:moveTo>
                    <a:lnTo>
                      <a:pt x="40889" y="65628"/>
                    </a:lnTo>
                    <a:lnTo>
                      <a:pt x="29206" y="65628"/>
                    </a:lnTo>
                    <a:lnTo>
                      <a:pt x="0" y="0"/>
                    </a:lnTo>
                    <a:lnTo>
                      <a:pt x="13143" y="0"/>
                    </a:lnTo>
                    <a:lnTo>
                      <a:pt x="35047" y="51044"/>
                    </a:lnTo>
                    <a:lnTo>
                      <a:pt x="56952" y="0"/>
                    </a:lnTo>
                    <a:lnTo>
                      <a:pt x="70095"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9" name="Google Shape;1439;p445"/>
              <p:cNvSpPr/>
              <p:nvPr/>
            </p:nvSpPr>
            <p:spPr>
              <a:xfrm>
                <a:off x="4768908" y="3899289"/>
                <a:ext cx="70095" cy="67086"/>
              </a:xfrm>
              <a:custGeom>
                <a:avLst/>
                <a:gdLst/>
                <a:ahLst/>
                <a:cxnLst/>
                <a:rect l="l" t="t" r="r" b="b"/>
                <a:pathLst>
                  <a:path w="70095"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4603" y="67086"/>
                      <a:pt x="0" y="52502"/>
                      <a:pt x="0" y="33543"/>
                    </a:cubicBezTo>
                    <a:close/>
                    <a:moveTo>
                      <a:pt x="58413" y="33543"/>
                    </a:moveTo>
                    <a:cubicBezTo>
                      <a:pt x="58413" y="20418"/>
                      <a:pt x="48190" y="10209"/>
                      <a:pt x="35047" y="10209"/>
                    </a:cubicBezTo>
                    <a:cubicBezTo>
                      <a:pt x="21905" y="10209"/>
                      <a:pt x="11683" y="20418"/>
                      <a:pt x="11683" y="33543"/>
                    </a:cubicBezTo>
                    <a:cubicBezTo>
                      <a:pt x="11683" y="46669"/>
                      <a:pt x="21905" y="56877"/>
                      <a:pt x="35047"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0" name="Google Shape;1440;p445"/>
              <p:cNvSpPr/>
              <p:nvPr/>
            </p:nvSpPr>
            <p:spPr>
              <a:xfrm>
                <a:off x="4853606" y="3899289"/>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1" name="Google Shape;1441;p445"/>
              <p:cNvSpPr/>
              <p:nvPr/>
            </p:nvSpPr>
            <p:spPr>
              <a:xfrm>
                <a:off x="4878431" y="3899289"/>
                <a:ext cx="61333" cy="70003"/>
              </a:xfrm>
              <a:custGeom>
                <a:avLst/>
                <a:gdLst/>
                <a:ahLst/>
                <a:cxnLst/>
                <a:rect l="l" t="t" r="r" b="b"/>
                <a:pathLst>
                  <a:path w="61333" h="70003" extrusionOk="0">
                    <a:moveTo>
                      <a:pt x="0" y="33543"/>
                    </a:moveTo>
                    <a:cubicBezTo>
                      <a:pt x="0" y="14584"/>
                      <a:pt x="14603" y="0"/>
                      <a:pt x="35047" y="0"/>
                    </a:cubicBezTo>
                    <a:cubicBezTo>
                      <a:pt x="45270" y="0"/>
                      <a:pt x="55492" y="4375"/>
                      <a:pt x="61333" y="11667"/>
                    </a:cubicBezTo>
                    <a:lnTo>
                      <a:pt x="54032" y="18959"/>
                    </a:lnTo>
                    <a:cubicBezTo>
                      <a:pt x="49651" y="13126"/>
                      <a:pt x="43809" y="11667"/>
                      <a:pt x="36508" y="11667"/>
                    </a:cubicBezTo>
                    <a:cubicBezTo>
                      <a:pt x="23365" y="11667"/>
                      <a:pt x="13143" y="21876"/>
                      <a:pt x="13143" y="35002"/>
                    </a:cubicBezTo>
                    <a:cubicBezTo>
                      <a:pt x="13143" y="48127"/>
                      <a:pt x="23365" y="58336"/>
                      <a:pt x="36508" y="58336"/>
                    </a:cubicBezTo>
                    <a:cubicBezTo>
                      <a:pt x="43809" y="58336"/>
                      <a:pt x="49651" y="55419"/>
                      <a:pt x="54032" y="51044"/>
                    </a:cubicBezTo>
                    <a:lnTo>
                      <a:pt x="61333" y="58336"/>
                    </a:lnTo>
                    <a:cubicBezTo>
                      <a:pt x="55492" y="65628"/>
                      <a:pt x="45270" y="70003"/>
                      <a:pt x="35047" y="70003"/>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2" name="Google Shape;1442;p445"/>
              <p:cNvSpPr/>
              <p:nvPr/>
            </p:nvSpPr>
            <p:spPr>
              <a:xfrm>
                <a:off x="4951447"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3" y="10209"/>
                    </a:lnTo>
                    <a:lnTo>
                      <a:pt x="11683" y="27710"/>
                    </a:lnTo>
                    <a:lnTo>
                      <a:pt x="43809" y="27710"/>
                    </a:lnTo>
                    <a:lnTo>
                      <a:pt x="43809" y="37918"/>
                    </a:lnTo>
                    <a:lnTo>
                      <a:pt x="11683" y="37918"/>
                    </a:lnTo>
                    <a:lnTo>
                      <a:pt x="11683"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3" name="Google Shape;1443;p445"/>
              <p:cNvSpPr/>
              <p:nvPr/>
            </p:nvSpPr>
            <p:spPr>
              <a:xfrm>
                <a:off x="5008399" y="3899289"/>
                <a:ext cx="52571" cy="67086"/>
              </a:xfrm>
              <a:custGeom>
                <a:avLst/>
                <a:gdLst/>
                <a:ahLst/>
                <a:cxnLst/>
                <a:rect l="l" t="t" r="r" b="b"/>
                <a:pathLst>
                  <a:path w="52571" h="67086" extrusionOk="0">
                    <a:moveTo>
                      <a:pt x="0" y="59794"/>
                    </a:moveTo>
                    <a:lnTo>
                      <a:pt x="4381" y="49585"/>
                    </a:lnTo>
                    <a:cubicBezTo>
                      <a:pt x="10222" y="53961"/>
                      <a:pt x="17524" y="56877"/>
                      <a:pt x="26286" y="56877"/>
                    </a:cubicBezTo>
                    <a:cubicBezTo>
                      <a:pt x="36508" y="56877"/>
                      <a:pt x="40889" y="52502"/>
                      <a:pt x="40889" y="48127"/>
                    </a:cubicBezTo>
                    <a:cubicBezTo>
                      <a:pt x="40889" y="33543"/>
                      <a:pt x="1460" y="43752"/>
                      <a:pt x="1460" y="18959"/>
                    </a:cubicBezTo>
                    <a:cubicBezTo>
                      <a:pt x="1460" y="8750"/>
                      <a:pt x="10222" y="0"/>
                      <a:pt x="27746" y="0"/>
                    </a:cubicBezTo>
                    <a:cubicBezTo>
                      <a:pt x="35048" y="0"/>
                      <a:pt x="43809" y="1458"/>
                      <a:pt x="49651" y="5834"/>
                    </a:cubicBezTo>
                    <a:lnTo>
                      <a:pt x="45270" y="16042"/>
                    </a:lnTo>
                    <a:cubicBezTo>
                      <a:pt x="39429" y="13126"/>
                      <a:pt x="32127" y="10209"/>
                      <a:pt x="27746" y="10209"/>
                    </a:cubicBezTo>
                    <a:cubicBezTo>
                      <a:pt x="17524" y="10209"/>
                      <a:pt x="13143" y="14584"/>
                      <a:pt x="13143" y="18959"/>
                    </a:cubicBezTo>
                    <a:cubicBezTo>
                      <a:pt x="13143" y="33543"/>
                      <a:pt x="52571" y="23334"/>
                      <a:pt x="52571" y="48127"/>
                    </a:cubicBezTo>
                    <a:cubicBezTo>
                      <a:pt x="52571" y="58336"/>
                      <a:pt x="43809" y="67086"/>
                      <a:pt x="26286" y="67086"/>
                    </a:cubicBezTo>
                    <a:cubicBezTo>
                      <a:pt x="16064" y="67086"/>
                      <a:pt x="5841" y="64169"/>
                      <a:pt x="0" y="5979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44" name="Google Shape;1444;p445"/>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5" name="Google Shape;1445;p445"/>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6" name="Google Shape;1446;p445"/>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7" name="Google Shape;1447;p445"/>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48" name="Google Shape;1448;p445"/>
          <p:cNvSpPr/>
          <p:nvPr/>
        </p:nvSpPr>
        <p:spPr>
          <a:xfrm rot="5400000" flipH="1">
            <a:off x="9118274" y="2646239"/>
            <a:ext cx="7756851" cy="1565522"/>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 Orange">
  <p:cSld name="Content Slide - Orange">
    <p:spTree>
      <p:nvGrpSpPr>
        <p:cNvPr id="1" name="Shape 128"/>
        <p:cNvGrpSpPr/>
        <p:nvPr/>
      </p:nvGrpSpPr>
      <p:grpSpPr>
        <a:xfrm>
          <a:off x="0" y="0"/>
          <a:ext cx="0" cy="0"/>
          <a:chOff x="0" y="0"/>
          <a:chExt cx="0" cy="0"/>
        </a:xfrm>
      </p:grpSpPr>
      <p:sp>
        <p:nvSpPr>
          <p:cNvPr id="129" name="Google Shape;129;p327"/>
          <p:cNvSpPr/>
          <p:nvPr/>
        </p:nvSpPr>
        <p:spPr>
          <a:xfrm rot="10800000" flipH="1">
            <a:off x="0" y="-2"/>
            <a:ext cx="3807230"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0" name="Google Shape;130;p327"/>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327"/>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327"/>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327"/>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327"/>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327"/>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327"/>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327"/>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327"/>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327"/>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327"/>
          <p:cNvSpPr/>
          <p:nvPr/>
        </p:nvSpPr>
        <p:spPr>
          <a:xfrm>
            <a:off x="4371799" y="6053355"/>
            <a:ext cx="6686407" cy="7386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66C6D"/>
              </a:buClr>
              <a:buSzPts val="1050"/>
              <a:buFont typeface="Arial"/>
              <a:buNone/>
            </a:pPr>
            <a:r>
              <a:rPr lang="de-DE" sz="1050" b="0" i="0" u="none" strike="noStrike" cap="none" dirty="0">
                <a:solidFill>
                  <a:srgbClr val="066C6D"/>
                </a:solidFill>
                <a:latin typeface="Calibri"/>
                <a:ea typeface="Calibri"/>
                <a:cs typeface="Calibri"/>
                <a:sym typeface="Calibri"/>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grpSp>
        <p:nvGrpSpPr>
          <p:cNvPr id="141" name="Google Shape;141;p327"/>
          <p:cNvGrpSpPr/>
          <p:nvPr/>
        </p:nvGrpSpPr>
        <p:grpSpPr>
          <a:xfrm>
            <a:off x="4371799" y="1501098"/>
            <a:ext cx="6849469" cy="2396429"/>
            <a:chOff x="5734682" y="2114653"/>
            <a:chExt cx="4556259" cy="2804550"/>
          </a:xfrm>
        </p:grpSpPr>
        <p:sp>
          <p:nvSpPr>
            <p:cNvPr id="142" name="Google Shape;142;p327"/>
            <p:cNvSpPr/>
            <p:nvPr/>
          </p:nvSpPr>
          <p:spPr>
            <a:xfrm>
              <a:off x="5734682" y="211465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43" name="Google Shape;143;p327"/>
            <p:cNvSpPr/>
            <p:nvPr/>
          </p:nvSpPr>
          <p:spPr>
            <a:xfrm>
              <a:off x="5734682" y="3052782"/>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44" name="Google Shape;144;p327"/>
            <p:cNvSpPr/>
            <p:nvPr/>
          </p:nvSpPr>
          <p:spPr>
            <a:xfrm>
              <a:off x="5734682" y="3945075"/>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145" name="Google Shape;145;p327"/>
            <p:cNvSpPr/>
            <p:nvPr/>
          </p:nvSpPr>
          <p:spPr>
            <a:xfrm>
              <a:off x="5734682" y="488320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grpSp>
      <p:sp>
        <p:nvSpPr>
          <p:cNvPr id="146" name="Google Shape;146;p327"/>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47" name="Google Shape;147;p327"/>
          <p:cNvGrpSpPr/>
          <p:nvPr/>
        </p:nvGrpSpPr>
        <p:grpSpPr>
          <a:xfrm flipH="1">
            <a:off x="511849" y="4576601"/>
            <a:ext cx="1552009" cy="2304743"/>
            <a:chOff x="5633414" y="4778704"/>
            <a:chExt cx="335872" cy="498772"/>
          </a:xfrm>
        </p:grpSpPr>
        <p:sp>
          <p:nvSpPr>
            <p:cNvPr id="148" name="Google Shape;148;p327"/>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327"/>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327"/>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327"/>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2" name="Google Shape;152;p327"/>
          <p:cNvSpPr/>
          <p:nvPr/>
        </p:nvSpPr>
        <p:spPr>
          <a:xfrm>
            <a:off x="4393502" y="4577503"/>
            <a:ext cx="6849469" cy="30761"/>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1456"/>
        <p:cNvGrpSpPr/>
        <p:nvPr/>
      </p:nvGrpSpPr>
      <p:grpSpPr>
        <a:xfrm>
          <a:off x="0" y="0"/>
          <a:ext cx="0" cy="0"/>
          <a:chOff x="0" y="0"/>
          <a:chExt cx="0" cy="0"/>
        </a:xfrm>
      </p:grpSpPr>
      <p:sp>
        <p:nvSpPr>
          <p:cNvPr id="1457" name="Google Shape;1457;p346"/>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8" name="Google Shape;1458;p346"/>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459" name="Google Shape;1459;p34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0" name="Google Shape;1460;p34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1" name="Google Shape;1461;p346"/>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1462" name="Google Shape;1462;p346"/>
          <p:cNvGrpSpPr/>
          <p:nvPr/>
        </p:nvGrpSpPr>
        <p:grpSpPr>
          <a:xfrm>
            <a:off x="11641729" y="6219439"/>
            <a:ext cx="292616" cy="280071"/>
            <a:chOff x="5232421" y="524734"/>
            <a:chExt cx="791490" cy="757557"/>
          </a:xfrm>
        </p:grpSpPr>
        <p:sp>
          <p:nvSpPr>
            <p:cNvPr id="1463" name="Google Shape;1463;p346"/>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4" name="Google Shape;1464;p346"/>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5" name="Google Shape;1465;p346"/>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6" name="Google Shape;1466;p346"/>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Laptop Slide - Navy">
  <p:cSld name="Laptop Slide - Navy">
    <p:spTree>
      <p:nvGrpSpPr>
        <p:cNvPr id="1" name="Shape 1467"/>
        <p:cNvGrpSpPr/>
        <p:nvPr/>
      </p:nvGrpSpPr>
      <p:grpSpPr>
        <a:xfrm>
          <a:off x="0" y="0"/>
          <a:ext cx="0" cy="0"/>
          <a:chOff x="0" y="0"/>
          <a:chExt cx="0" cy="0"/>
        </a:xfrm>
      </p:grpSpPr>
      <p:sp>
        <p:nvSpPr>
          <p:cNvPr id="1468" name="Google Shape;1468;p347"/>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9" name="Google Shape;1469;p347"/>
          <p:cNvSpPr/>
          <p:nvPr/>
        </p:nvSpPr>
        <p:spPr>
          <a:xfrm rot="10800000" flipH="1">
            <a:off x="0" y="0"/>
            <a:ext cx="601405"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0" name="Google Shape;1470;p347"/>
          <p:cNvPicPr preferRelativeResize="0"/>
          <p:nvPr/>
        </p:nvPicPr>
        <p:blipFill rotWithShape="1">
          <a:blip r:embed="rId2" cstate="email">
            <a:alphaModFix/>
            <a:extLst>
              <a:ext uri="{28A0092B-C50C-407E-A947-70E740481C1C}">
                <a14:useLocalDpi xmlns:a14="http://schemas.microsoft.com/office/drawing/2010/main"/>
              </a:ext>
            </a:extLst>
          </a:blip>
          <a:srcRect l="-18315" t="15976" r="29196" b="11083"/>
          <a:stretch/>
        </p:blipFill>
        <p:spPr>
          <a:xfrm flipH="1">
            <a:off x="608794" y="1890384"/>
            <a:ext cx="8439100" cy="5375657"/>
          </a:xfrm>
          <a:prstGeom prst="rect">
            <a:avLst/>
          </a:prstGeom>
          <a:noFill/>
          <a:ln>
            <a:noFill/>
          </a:ln>
        </p:spPr>
      </p:pic>
      <p:sp>
        <p:nvSpPr>
          <p:cNvPr id="1471" name="Google Shape;1471;p347"/>
          <p:cNvSpPr>
            <a:spLocks noGrp="1"/>
          </p:cNvSpPr>
          <p:nvPr>
            <p:ph type="pic" idx="2"/>
          </p:nvPr>
        </p:nvSpPr>
        <p:spPr>
          <a:xfrm>
            <a:off x="635271" y="2095585"/>
            <a:ext cx="5130800" cy="3913188"/>
          </a:xfrm>
          <a:prstGeom prst="rect">
            <a:avLst/>
          </a:prstGeom>
          <a:solidFill>
            <a:srgbClr val="D8D8D8"/>
          </a:solidFill>
          <a:ln>
            <a:noFill/>
          </a:ln>
        </p:spPr>
      </p:sp>
      <p:sp>
        <p:nvSpPr>
          <p:cNvPr id="1472" name="Google Shape;1472;p347"/>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3" name="Google Shape;1473;p347"/>
          <p:cNvSpPr/>
          <p:nvPr/>
        </p:nvSpPr>
        <p:spPr>
          <a:xfrm rot="-5400000">
            <a:off x="-1733595" y="403270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1474" name="Google Shape;1474;p347"/>
          <p:cNvGrpSpPr/>
          <p:nvPr/>
        </p:nvGrpSpPr>
        <p:grpSpPr>
          <a:xfrm>
            <a:off x="166176" y="6239889"/>
            <a:ext cx="292616" cy="280071"/>
            <a:chOff x="5232421" y="524734"/>
            <a:chExt cx="791490" cy="757557"/>
          </a:xfrm>
        </p:grpSpPr>
        <p:sp>
          <p:nvSpPr>
            <p:cNvPr id="1475" name="Google Shape;1475;p347"/>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6" name="Google Shape;1476;p347"/>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7" name="Google Shape;1477;p347"/>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8" name="Google Shape;1478;p347"/>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Quote/Photo Slide 01 - Navy">
  <p:cSld name="Quote/Photo Slide 01 - Navy">
    <p:spTree>
      <p:nvGrpSpPr>
        <p:cNvPr id="1" name="Shape 1479"/>
        <p:cNvGrpSpPr/>
        <p:nvPr/>
      </p:nvGrpSpPr>
      <p:grpSpPr>
        <a:xfrm>
          <a:off x="0" y="0"/>
          <a:ext cx="0" cy="0"/>
          <a:chOff x="0" y="0"/>
          <a:chExt cx="0" cy="0"/>
        </a:xfrm>
      </p:grpSpPr>
      <p:sp>
        <p:nvSpPr>
          <p:cNvPr id="1480" name="Google Shape;1480;p348"/>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1" name="Google Shape;1481;p348"/>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482" name="Google Shape;1482;p348"/>
          <p:cNvSpPr>
            <a:spLocks noGrp="1"/>
          </p:cNvSpPr>
          <p:nvPr>
            <p:ph type="pic" idx="2"/>
          </p:nvPr>
        </p:nvSpPr>
        <p:spPr>
          <a:xfrm>
            <a:off x="799128" y="746272"/>
            <a:ext cx="10203652" cy="5365455"/>
          </a:xfrm>
          <a:prstGeom prst="rect">
            <a:avLst/>
          </a:prstGeom>
          <a:solidFill>
            <a:srgbClr val="BFBFBF"/>
          </a:solidFill>
          <a:ln>
            <a:noFill/>
          </a:ln>
        </p:spPr>
      </p:sp>
      <p:sp>
        <p:nvSpPr>
          <p:cNvPr id="1483" name="Google Shape;1483;p348"/>
          <p:cNvSpPr/>
          <p:nvPr/>
        </p:nvSpPr>
        <p:spPr>
          <a:xfrm rot="-5400000">
            <a:off x="9746357" y="410219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1484" name="Google Shape;1484;p348"/>
          <p:cNvGrpSpPr/>
          <p:nvPr/>
        </p:nvGrpSpPr>
        <p:grpSpPr>
          <a:xfrm>
            <a:off x="11646128" y="6309379"/>
            <a:ext cx="292616" cy="280071"/>
            <a:chOff x="5232421" y="524734"/>
            <a:chExt cx="791490" cy="757557"/>
          </a:xfrm>
        </p:grpSpPr>
        <p:sp>
          <p:nvSpPr>
            <p:cNvPr id="1485" name="Google Shape;1485;p348"/>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6" name="Google Shape;1486;p348"/>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7" name="Google Shape;1487;p348"/>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8" name="Google Shape;1488;p348"/>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Photo Slide - Orange">
  <p:cSld name="Photo Slide - Orange">
    <p:spTree>
      <p:nvGrpSpPr>
        <p:cNvPr id="1" name="Shape 1489"/>
        <p:cNvGrpSpPr/>
        <p:nvPr/>
      </p:nvGrpSpPr>
      <p:grpSpPr>
        <a:xfrm>
          <a:off x="0" y="0"/>
          <a:ext cx="0" cy="0"/>
          <a:chOff x="0" y="0"/>
          <a:chExt cx="0" cy="0"/>
        </a:xfrm>
      </p:grpSpPr>
      <p:sp>
        <p:nvSpPr>
          <p:cNvPr id="1490" name="Google Shape;1490;p349"/>
          <p:cNvSpPr/>
          <p:nvPr/>
        </p:nvSpPr>
        <p:spPr>
          <a:xfrm>
            <a:off x="0" y="-1"/>
            <a:ext cx="6096000" cy="6844027"/>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1" name="Google Shape;1491;p349"/>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2" name="Google Shape;1492;p349"/>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3" name="Google Shape;1493;p349"/>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Phone Slide - Orange">
  <p:cSld name="Phone Slide - Orange">
    <p:spTree>
      <p:nvGrpSpPr>
        <p:cNvPr id="1" name="Shape 1494"/>
        <p:cNvGrpSpPr/>
        <p:nvPr/>
      </p:nvGrpSpPr>
      <p:grpSpPr>
        <a:xfrm>
          <a:off x="0" y="0"/>
          <a:ext cx="0" cy="0"/>
          <a:chOff x="0" y="0"/>
          <a:chExt cx="0" cy="0"/>
        </a:xfrm>
      </p:grpSpPr>
      <p:sp>
        <p:nvSpPr>
          <p:cNvPr id="1495" name="Google Shape;1495;p350"/>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6" name="Google Shape;1496;p350"/>
          <p:cNvSpPr/>
          <p:nvPr/>
        </p:nvSpPr>
        <p:spPr>
          <a:xfrm rot="10800000" flipH="1">
            <a:off x="11332565" y="0"/>
            <a:ext cx="853286"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7" name="Google Shape;1497;p350"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498" name="Google Shape;1498;p350"/>
          <p:cNvSpPr>
            <a:spLocks noGrp="1"/>
          </p:cNvSpPr>
          <p:nvPr>
            <p:ph type="pic" idx="2"/>
          </p:nvPr>
        </p:nvSpPr>
        <p:spPr>
          <a:xfrm>
            <a:off x="7735037" y="1373925"/>
            <a:ext cx="2444127" cy="4336988"/>
          </a:xfrm>
          <a:prstGeom prst="rect">
            <a:avLst/>
          </a:prstGeom>
          <a:solidFill>
            <a:srgbClr val="D8D8D8"/>
          </a:solidFill>
          <a:ln>
            <a:noFill/>
          </a:ln>
        </p:spPr>
      </p:sp>
      <p:sp>
        <p:nvSpPr>
          <p:cNvPr id="1499" name="Google Shape;1499;p350"/>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0" name="Google Shape;1500;p350"/>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1501" name="Google Shape;1501;p350"/>
          <p:cNvGrpSpPr/>
          <p:nvPr/>
        </p:nvGrpSpPr>
        <p:grpSpPr>
          <a:xfrm>
            <a:off x="11641729" y="6219439"/>
            <a:ext cx="292616" cy="280071"/>
            <a:chOff x="5232421" y="524734"/>
            <a:chExt cx="791490" cy="757557"/>
          </a:xfrm>
        </p:grpSpPr>
        <p:sp>
          <p:nvSpPr>
            <p:cNvPr id="1502" name="Google Shape;1502;p350"/>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3" name="Google Shape;1503;p350"/>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4" name="Google Shape;1504;p350"/>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5" name="Google Shape;1505;p350"/>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506"/>
        <p:cNvGrpSpPr/>
        <p:nvPr/>
      </p:nvGrpSpPr>
      <p:grpSpPr>
        <a:xfrm>
          <a:off x="0" y="0"/>
          <a:ext cx="0" cy="0"/>
          <a:chOff x="0" y="0"/>
          <a:chExt cx="0" cy="0"/>
        </a:xfrm>
      </p:grpSpPr>
      <p:grpSp>
        <p:nvGrpSpPr>
          <p:cNvPr id="1507" name="Google Shape;1507;p376"/>
          <p:cNvGrpSpPr/>
          <p:nvPr/>
        </p:nvGrpSpPr>
        <p:grpSpPr>
          <a:xfrm>
            <a:off x="9147476" y="5880635"/>
            <a:ext cx="2735993" cy="679345"/>
            <a:chOff x="0" y="0"/>
            <a:chExt cx="2301694" cy="571500"/>
          </a:xfrm>
        </p:grpSpPr>
        <p:sp>
          <p:nvSpPr>
            <p:cNvPr id="1508" name="Google Shape;1508;p37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9" name="Google Shape;1509;p376"/>
            <p:cNvPicPr preferRelativeResize="0"/>
            <p:nvPr/>
          </p:nvPicPr>
          <p:blipFill rotWithShape="1">
            <a:blip r:embed="rId2" cstate="email">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1510" name="Google Shape;1510;p37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1" name="Google Shape;1511;p376"/>
          <p:cNvSpPr/>
          <p:nvPr/>
        </p:nvSpPr>
        <p:spPr>
          <a:xfrm>
            <a:off x="0" y="3703066"/>
            <a:ext cx="4883406" cy="2856914"/>
          </a:xfrm>
          <a:prstGeom prst="rect">
            <a:avLst/>
          </a:prstGeom>
          <a:solidFill>
            <a:srgbClr val="1D4C6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12" name="Google Shape;1512;p376"/>
          <p:cNvSpPr>
            <a:spLocks noGrp="1"/>
          </p:cNvSpPr>
          <p:nvPr>
            <p:ph type="pic" idx="2"/>
          </p:nvPr>
        </p:nvSpPr>
        <p:spPr>
          <a:xfrm>
            <a:off x="0" y="2180235"/>
            <a:ext cx="12192000" cy="3440624"/>
          </a:xfrm>
          <a:prstGeom prst="rect">
            <a:avLst/>
          </a:prstGeom>
          <a:solidFill>
            <a:srgbClr val="D8D8D8"/>
          </a:solidFill>
          <a:ln>
            <a:noFill/>
          </a:ln>
        </p:spPr>
      </p:sp>
      <p:grpSp>
        <p:nvGrpSpPr>
          <p:cNvPr id="1513" name="Google Shape;1513;p376"/>
          <p:cNvGrpSpPr/>
          <p:nvPr/>
        </p:nvGrpSpPr>
        <p:grpSpPr>
          <a:xfrm>
            <a:off x="7225259" y="530190"/>
            <a:ext cx="4463337" cy="1274522"/>
            <a:chOff x="2979155" y="524734"/>
            <a:chExt cx="3891739" cy="1111300"/>
          </a:xfrm>
        </p:grpSpPr>
        <p:grpSp>
          <p:nvGrpSpPr>
            <p:cNvPr id="1514" name="Google Shape;1514;p376"/>
            <p:cNvGrpSpPr/>
            <p:nvPr/>
          </p:nvGrpSpPr>
          <p:grpSpPr>
            <a:xfrm>
              <a:off x="2979155" y="707034"/>
              <a:ext cx="2022535" cy="466687"/>
              <a:chOff x="3272085" y="3094253"/>
              <a:chExt cx="2022535" cy="466687"/>
            </a:xfrm>
          </p:grpSpPr>
          <p:sp>
            <p:nvSpPr>
              <p:cNvPr id="1515" name="Google Shape;1515;p376"/>
              <p:cNvSpPr/>
              <p:nvPr/>
            </p:nvSpPr>
            <p:spPr>
              <a:xfrm>
                <a:off x="3272085" y="3094253"/>
                <a:ext cx="455618" cy="465246"/>
              </a:xfrm>
              <a:custGeom>
                <a:avLst/>
                <a:gdLst/>
                <a:ahLst/>
                <a:cxnLst/>
                <a:rect l="l" t="t" r="r" b="b"/>
                <a:pathLst>
                  <a:path w="455618" h="465246" extrusionOk="0">
                    <a:moveTo>
                      <a:pt x="0" y="233344"/>
                    </a:moveTo>
                    <a:cubicBezTo>
                      <a:pt x="0" y="94796"/>
                      <a:pt x="109524" y="0"/>
                      <a:pt x="243873" y="0"/>
                    </a:cubicBezTo>
                    <a:cubicBezTo>
                      <a:pt x="325650" y="0"/>
                      <a:pt x="408888" y="36460"/>
                      <a:pt x="448317" y="113755"/>
                    </a:cubicBezTo>
                    <a:lnTo>
                      <a:pt x="454158" y="123964"/>
                    </a:lnTo>
                    <a:lnTo>
                      <a:pt x="363619" y="185217"/>
                    </a:lnTo>
                    <a:lnTo>
                      <a:pt x="356317" y="172091"/>
                    </a:lnTo>
                    <a:cubicBezTo>
                      <a:pt x="334412" y="132714"/>
                      <a:pt x="292063" y="107922"/>
                      <a:pt x="246793" y="107922"/>
                    </a:cubicBezTo>
                    <a:cubicBezTo>
                      <a:pt x="173778" y="107922"/>
                      <a:pt x="121206" y="158966"/>
                      <a:pt x="121206" y="231886"/>
                    </a:cubicBezTo>
                    <a:cubicBezTo>
                      <a:pt x="121206" y="304806"/>
                      <a:pt x="173778" y="357308"/>
                      <a:pt x="246793" y="357308"/>
                    </a:cubicBezTo>
                    <a:cubicBezTo>
                      <a:pt x="292063" y="357308"/>
                      <a:pt x="332952" y="333974"/>
                      <a:pt x="356317" y="293138"/>
                    </a:cubicBezTo>
                    <a:lnTo>
                      <a:pt x="363619" y="281471"/>
                    </a:lnTo>
                    <a:lnTo>
                      <a:pt x="455618" y="341266"/>
                    </a:lnTo>
                    <a:lnTo>
                      <a:pt x="449777" y="351474"/>
                    </a:lnTo>
                    <a:cubicBezTo>
                      <a:pt x="410349" y="430228"/>
                      <a:pt x="328571" y="465229"/>
                      <a:pt x="245333" y="465229"/>
                    </a:cubicBezTo>
                    <a:cubicBezTo>
                      <a:pt x="109524" y="466688"/>
                      <a:pt x="0" y="371892"/>
                      <a:pt x="0" y="233344"/>
                    </a:cubicBezTo>
                    <a:close/>
                    <a:moveTo>
                      <a:pt x="242412" y="453562"/>
                    </a:moveTo>
                    <a:cubicBezTo>
                      <a:pt x="331492" y="453562"/>
                      <a:pt x="400126" y="412727"/>
                      <a:pt x="433714" y="347099"/>
                    </a:cubicBezTo>
                    <a:lnTo>
                      <a:pt x="363619" y="301889"/>
                    </a:lnTo>
                    <a:cubicBezTo>
                      <a:pt x="337333" y="345641"/>
                      <a:pt x="294984" y="371892"/>
                      <a:pt x="242412" y="371892"/>
                    </a:cubicBezTo>
                    <a:cubicBezTo>
                      <a:pt x="167936" y="371892"/>
                      <a:pt x="105143" y="319390"/>
                      <a:pt x="103682" y="233344"/>
                    </a:cubicBezTo>
                    <a:cubicBezTo>
                      <a:pt x="103682" y="148757"/>
                      <a:pt x="166476" y="96254"/>
                      <a:pt x="242412" y="96254"/>
                    </a:cubicBezTo>
                    <a:cubicBezTo>
                      <a:pt x="294984" y="96254"/>
                      <a:pt x="341714" y="123964"/>
                      <a:pt x="363619" y="167716"/>
                    </a:cubicBezTo>
                    <a:lnTo>
                      <a:pt x="432253" y="121047"/>
                    </a:lnTo>
                    <a:cubicBezTo>
                      <a:pt x="400126" y="56878"/>
                      <a:pt x="328571" y="14584"/>
                      <a:pt x="240952" y="14584"/>
                    </a:cubicBezTo>
                    <a:cubicBezTo>
                      <a:pt x="103682" y="14584"/>
                      <a:pt x="10222" y="113755"/>
                      <a:pt x="10222" y="234802"/>
                    </a:cubicBezTo>
                    <a:cubicBezTo>
                      <a:pt x="10222" y="355850"/>
                      <a:pt x="106603" y="453562"/>
                      <a:pt x="242412" y="453562"/>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6" name="Google Shape;1516;p376"/>
              <p:cNvSpPr/>
              <p:nvPr/>
            </p:nvSpPr>
            <p:spPr>
              <a:xfrm>
                <a:off x="3752528" y="3094253"/>
                <a:ext cx="486284" cy="466687"/>
              </a:xfrm>
              <a:custGeom>
                <a:avLst/>
                <a:gdLst/>
                <a:ahLst/>
                <a:cxnLst/>
                <a:rect l="l" t="t" r="r" b="b"/>
                <a:pathLst>
                  <a:path w="486284" h="466687" extrusionOk="0">
                    <a:moveTo>
                      <a:pt x="0" y="233344"/>
                    </a:moveTo>
                    <a:cubicBezTo>
                      <a:pt x="0" y="94796"/>
                      <a:pt x="110984" y="0"/>
                      <a:pt x="245333" y="0"/>
                    </a:cubicBezTo>
                    <a:cubicBezTo>
                      <a:pt x="379682" y="0"/>
                      <a:pt x="486285" y="96254"/>
                      <a:pt x="486285" y="233344"/>
                    </a:cubicBezTo>
                    <a:cubicBezTo>
                      <a:pt x="486285" y="370434"/>
                      <a:pt x="379682" y="466688"/>
                      <a:pt x="245333" y="466688"/>
                    </a:cubicBezTo>
                    <a:cubicBezTo>
                      <a:pt x="110984" y="466688"/>
                      <a:pt x="0" y="371892"/>
                      <a:pt x="0" y="233344"/>
                    </a:cubicBezTo>
                    <a:close/>
                    <a:moveTo>
                      <a:pt x="13143" y="233344"/>
                    </a:moveTo>
                    <a:cubicBezTo>
                      <a:pt x="13143" y="354391"/>
                      <a:pt x="108063" y="453562"/>
                      <a:pt x="245333" y="453562"/>
                    </a:cubicBezTo>
                    <a:cubicBezTo>
                      <a:pt x="382603" y="453562"/>
                      <a:pt x="473142" y="354391"/>
                      <a:pt x="473142" y="233344"/>
                    </a:cubicBezTo>
                    <a:cubicBezTo>
                      <a:pt x="473142" y="112297"/>
                      <a:pt x="382603" y="13126"/>
                      <a:pt x="245333" y="13126"/>
                    </a:cubicBezTo>
                    <a:cubicBezTo>
                      <a:pt x="108063" y="13126"/>
                      <a:pt x="13143" y="112297"/>
                      <a:pt x="13143" y="233344"/>
                    </a:cubicBezTo>
                    <a:close/>
                    <a:moveTo>
                      <a:pt x="245333" y="96254"/>
                    </a:moveTo>
                    <a:cubicBezTo>
                      <a:pt x="319809" y="96254"/>
                      <a:pt x="379682" y="148757"/>
                      <a:pt x="379682" y="233344"/>
                    </a:cubicBezTo>
                    <a:cubicBezTo>
                      <a:pt x="379682" y="323765"/>
                      <a:pt x="315428" y="371892"/>
                      <a:pt x="245333" y="371892"/>
                    </a:cubicBezTo>
                    <a:cubicBezTo>
                      <a:pt x="175238" y="371892"/>
                      <a:pt x="106603" y="323765"/>
                      <a:pt x="105143" y="233344"/>
                    </a:cubicBezTo>
                    <a:cubicBezTo>
                      <a:pt x="105143" y="147298"/>
                      <a:pt x="172317" y="96254"/>
                      <a:pt x="245333" y="96254"/>
                    </a:cubicBezTo>
                    <a:close/>
                    <a:moveTo>
                      <a:pt x="245333" y="357308"/>
                    </a:moveTo>
                    <a:cubicBezTo>
                      <a:pt x="318349" y="357308"/>
                      <a:pt x="366539" y="304806"/>
                      <a:pt x="366539" y="231886"/>
                    </a:cubicBezTo>
                    <a:cubicBezTo>
                      <a:pt x="366539" y="158966"/>
                      <a:pt x="318349" y="107922"/>
                      <a:pt x="245333" y="107922"/>
                    </a:cubicBezTo>
                    <a:cubicBezTo>
                      <a:pt x="172317" y="107922"/>
                      <a:pt x="118286" y="158966"/>
                      <a:pt x="118286" y="231886"/>
                    </a:cubicBezTo>
                    <a:cubicBezTo>
                      <a:pt x="118286" y="306264"/>
                      <a:pt x="172317" y="357308"/>
                      <a:pt x="245333" y="357308"/>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7" name="Google Shape;1517;p376"/>
              <p:cNvSpPr/>
              <p:nvPr/>
            </p:nvSpPr>
            <p:spPr>
              <a:xfrm>
                <a:off x="4292845" y="3100086"/>
                <a:ext cx="462920" cy="456479"/>
              </a:xfrm>
              <a:custGeom>
                <a:avLst/>
                <a:gdLst/>
                <a:ahLst/>
                <a:cxnLst/>
                <a:rect l="l" t="t" r="r" b="b"/>
                <a:pathLst>
                  <a:path w="462920"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6" y="240636"/>
                    </a:lnTo>
                    <a:lnTo>
                      <a:pt x="118286" y="456479"/>
                    </a:lnTo>
                    <a:lnTo>
                      <a:pt x="0" y="456479"/>
                    </a:lnTo>
                    <a:lnTo>
                      <a:pt x="0" y="0"/>
                    </a:lnTo>
                    <a:lnTo>
                      <a:pt x="115365" y="0"/>
                    </a:lnTo>
                    <a:close/>
                    <a:moveTo>
                      <a:pt x="11682" y="13126"/>
                    </a:moveTo>
                    <a:lnTo>
                      <a:pt x="11682" y="443353"/>
                    </a:lnTo>
                    <a:lnTo>
                      <a:pt x="103682" y="443353"/>
                    </a:lnTo>
                    <a:lnTo>
                      <a:pt x="103682" y="192509"/>
                    </a:lnTo>
                    <a:lnTo>
                      <a:pt x="202984" y="351474"/>
                    </a:lnTo>
                    <a:lnTo>
                      <a:pt x="259936" y="351474"/>
                    </a:lnTo>
                    <a:lnTo>
                      <a:pt x="357777" y="191050"/>
                    </a:lnTo>
                    <a:lnTo>
                      <a:pt x="357777" y="441895"/>
                    </a:lnTo>
                    <a:lnTo>
                      <a:pt x="449777" y="441895"/>
                    </a:lnTo>
                    <a:lnTo>
                      <a:pt x="449777" y="13126"/>
                    </a:lnTo>
                    <a:lnTo>
                      <a:pt x="353396" y="13126"/>
                    </a:lnTo>
                    <a:lnTo>
                      <a:pt x="230730" y="223135"/>
                    </a:lnTo>
                    <a:lnTo>
                      <a:pt x="108063" y="13126"/>
                    </a:lnTo>
                    <a:lnTo>
                      <a:pt x="11682"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8" name="Google Shape;1518;p376"/>
              <p:cNvSpPr/>
              <p:nvPr/>
            </p:nvSpPr>
            <p:spPr>
              <a:xfrm>
                <a:off x="4831701" y="3100086"/>
                <a:ext cx="462919" cy="456479"/>
              </a:xfrm>
              <a:custGeom>
                <a:avLst/>
                <a:gdLst/>
                <a:ahLst/>
                <a:cxnLst/>
                <a:rect l="l" t="t" r="r" b="b"/>
                <a:pathLst>
                  <a:path w="462919"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5" y="240636"/>
                    </a:lnTo>
                    <a:lnTo>
                      <a:pt x="118285" y="456479"/>
                    </a:lnTo>
                    <a:lnTo>
                      <a:pt x="0" y="456479"/>
                    </a:lnTo>
                    <a:lnTo>
                      <a:pt x="0" y="0"/>
                    </a:lnTo>
                    <a:lnTo>
                      <a:pt x="115365" y="0"/>
                    </a:lnTo>
                    <a:close/>
                    <a:moveTo>
                      <a:pt x="11683" y="13126"/>
                    </a:moveTo>
                    <a:lnTo>
                      <a:pt x="11683" y="443353"/>
                    </a:lnTo>
                    <a:lnTo>
                      <a:pt x="103682" y="443353"/>
                    </a:lnTo>
                    <a:lnTo>
                      <a:pt x="103682" y="192509"/>
                    </a:lnTo>
                    <a:lnTo>
                      <a:pt x="202984" y="351474"/>
                    </a:lnTo>
                    <a:lnTo>
                      <a:pt x="259936" y="351474"/>
                    </a:lnTo>
                    <a:lnTo>
                      <a:pt x="359237" y="191050"/>
                    </a:lnTo>
                    <a:lnTo>
                      <a:pt x="359237" y="441895"/>
                    </a:lnTo>
                    <a:lnTo>
                      <a:pt x="451237" y="441895"/>
                    </a:lnTo>
                    <a:lnTo>
                      <a:pt x="451237" y="13126"/>
                    </a:lnTo>
                    <a:lnTo>
                      <a:pt x="353396" y="13126"/>
                    </a:lnTo>
                    <a:lnTo>
                      <a:pt x="230730" y="223135"/>
                    </a:lnTo>
                    <a:lnTo>
                      <a:pt x="108063" y="13126"/>
                    </a:lnTo>
                    <a:lnTo>
                      <a:pt x="11683"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19" name="Google Shape;1519;p376"/>
            <p:cNvGrpSpPr/>
            <p:nvPr/>
          </p:nvGrpSpPr>
          <p:grpSpPr>
            <a:xfrm>
              <a:off x="4883406" y="1186847"/>
              <a:ext cx="1987488" cy="449187"/>
              <a:chOff x="5176336" y="3574066"/>
              <a:chExt cx="1987488" cy="449187"/>
            </a:xfrm>
          </p:grpSpPr>
          <p:sp>
            <p:nvSpPr>
              <p:cNvPr id="1520" name="Google Shape;1520;p376"/>
              <p:cNvSpPr/>
              <p:nvPr/>
            </p:nvSpPr>
            <p:spPr>
              <a:xfrm>
                <a:off x="5176336" y="3574066"/>
                <a:ext cx="384062" cy="449187"/>
              </a:xfrm>
              <a:custGeom>
                <a:avLst/>
                <a:gdLst/>
                <a:ahLst/>
                <a:cxnLst/>
                <a:rect l="l" t="t" r="r" b="b"/>
                <a:pathLst>
                  <a:path w="384062" h="449187" extrusionOk="0">
                    <a:moveTo>
                      <a:pt x="0" y="0"/>
                    </a:moveTo>
                    <a:lnTo>
                      <a:pt x="119746" y="0"/>
                    </a:lnTo>
                    <a:lnTo>
                      <a:pt x="119746" y="268346"/>
                    </a:lnTo>
                    <a:cubicBezTo>
                      <a:pt x="119746" y="317931"/>
                      <a:pt x="154794" y="342724"/>
                      <a:pt x="191301" y="344182"/>
                    </a:cubicBezTo>
                    <a:cubicBezTo>
                      <a:pt x="227809" y="344182"/>
                      <a:pt x="265778" y="319390"/>
                      <a:pt x="265778" y="268346"/>
                    </a:cubicBezTo>
                    <a:lnTo>
                      <a:pt x="265778" y="0"/>
                    </a:lnTo>
                    <a:lnTo>
                      <a:pt x="384063" y="0"/>
                    </a:lnTo>
                    <a:lnTo>
                      <a:pt x="384063" y="268346"/>
                    </a:lnTo>
                    <a:cubicBezTo>
                      <a:pt x="384063" y="389393"/>
                      <a:pt x="286222" y="449187"/>
                      <a:pt x="189841" y="449187"/>
                    </a:cubicBezTo>
                    <a:cubicBezTo>
                      <a:pt x="94920" y="449187"/>
                      <a:pt x="0" y="387934"/>
                      <a:pt x="0" y="268346"/>
                    </a:cubicBez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1" name="Google Shape;1521;p376"/>
              <p:cNvSpPr/>
              <p:nvPr/>
            </p:nvSpPr>
            <p:spPr>
              <a:xfrm>
                <a:off x="5652399" y="3574066"/>
                <a:ext cx="397205" cy="443353"/>
              </a:xfrm>
              <a:custGeom>
                <a:avLst/>
                <a:gdLst/>
                <a:ahLst/>
                <a:cxnLst/>
                <a:rect l="l" t="t" r="r" b="b"/>
                <a:pathLst>
                  <a:path w="397205" h="443353" extrusionOk="0">
                    <a:moveTo>
                      <a:pt x="125587" y="0"/>
                    </a:moveTo>
                    <a:lnTo>
                      <a:pt x="277460" y="245011"/>
                    </a:lnTo>
                    <a:lnTo>
                      <a:pt x="277460" y="0"/>
                    </a:lnTo>
                    <a:lnTo>
                      <a:pt x="397206" y="0"/>
                    </a:lnTo>
                    <a:lnTo>
                      <a:pt x="397206" y="443353"/>
                    </a:lnTo>
                    <a:lnTo>
                      <a:pt x="271619" y="443353"/>
                    </a:lnTo>
                    <a:lnTo>
                      <a:pt x="119746" y="201259"/>
                    </a:lnTo>
                    <a:lnTo>
                      <a:pt x="119746" y="443353"/>
                    </a:lnTo>
                    <a:lnTo>
                      <a:pt x="0" y="443353"/>
                    </a:lnTo>
                    <a:lnTo>
                      <a:pt x="0" y="0"/>
                    </a:lnTo>
                    <a:lnTo>
                      <a:pt x="125587"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2" name="Google Shape;1522;p376"/>
              <p:cNvSpPr/>
              <p:nvPr/>
            </p:nvSpPr>
            <p:spPr>
              <a:xfrm>
                <a:off x="6140144" y="3574066"/>
                <a:ext cx="119746" cy="443353"/>
              </a:xfrm>
              <a:custGeom>
                <a:avLst/>
                <a:gdLst/>
                <a:ahLst/>
                <a:cxnLst/>
                <a:rect l="l" t="t" r="r" b="b"/>
                <a:pathLst>
                  <a:path w="119746" h="443353" extrusionOk="0">
                    <a:moveTo>
                      <a:pt x="0" y="0"/>
                    </a:moveTo>
                    <a:lnTo>
                      <a:pt x="119746" y="0"/>
                    </a:lnTo>
                    <a:lnTo>
                      <a:pt x="119746" y="443353"/>
                    </a:lnTo>
                    <a:lnTo>
                      <a:pt x="0" y="443353"/>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3" name="Google Shape;1523;p376"/>
              <p:cNvSpPr/>
              <p:nvPr/>
            </p:nvSpPr>
            <p:spPr>
              <a:xfrm>
                <a:off x="6315382" y="3574066"/>
                <a:ext cx="389904" cy="441895"/>
              </a:xfrm>
              <a:custGeom>
                <a:avLst/>
                <a:gdLst/>
                <a:ahLst/>
                <a:cxnLst/>
                <a:rect l="l" t="t" r="r" b="b"/>
                <a:pathLst>
                  <a:path w="389904" h="441895" extrusionOk="0">
                    <a:moveTo>
                      <a:pt x="389904" y="0"/>
                    </a:moveTo>
                    <a:lnTo>
                      <a:pt x="389904" y="103546"/>
                    </a:lnTo>
                    <a:lnTo>
                      <a:pt x="254095" y="103546"/>
                    </a:lnTo>
                    <a:lnTo>
                      <a:pt x="254095" y="441895"/>
                    </a:lnTo>
                    <a:lnTo>
                      <a:pt x="135810" y="441895"/>
                    </a:lnTo>
                    <a:lnTo>
                      <a:pt x="135810" y="103546"/>
                    </a:lnTo>
                    <a:lnTo>
                      <a:pt x="0" y="103546"/>
                    </a:lnTo>
                    <a:lnTo>
                      <a:pt x="0" y="0"/>
                    </a:lnTo>
                    <a:lnTo>
                      <a:pt x="389904"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4" name="Google Shape;1524;p376"/>
              <p:cNvSpPr/>
              <p:nvPr/>
            </p:nvSpPr>
            <p:spPr>
              <a:xfrm>
                <a:off x="6716968" y="3574066"/>
                <a:ext cx="446856" cy="441895"/>
              </a:xfrm>
              <a:custGeom>
                <a:avLst/>
                <a:gdLst/>
                <a:ahLst/>
                <a:cxnLst/>
                <a:rect l="l" t="t" r="r" b="b"/>
                <a:pathLst>
                  <a:path w="446856" h="441895" extrusionOk="0">
                    <a:moveTo>
                      <a:pt x="0" y="0"/>
                    </a:moveTo>
                    <a:lnTo>
                      <a:pt x="135810" y="0"/>
                    </a:lnTo>
                    <a:lnTo>
                      <a:pt x="223429" y="154590"/>
                    </a:lnTo>
                    <a:lnTo>
                      <a:pt x="311047" y="0"/>
                    </a:lnTo>
                    <a:lnTo>
                      <a:pt x="446857" y="0"/>
                    </a:lnTo>
                    <a:lnTo>
                      <a:pt x="283301" y="268346"/>
                    </a:lnTo>
                    <a:lnTo>
                      <a:pt x="283301" y="441895"/>
                    </a:lnTo>
                    <a:lnTo>
                      <a:pt x="165016" y="441895"/>
                    </a:lnTo>
                    <a:lnTo>
                      <a:pt x="165016" y="268346"/>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25" name="Google Shape;1525;p376"/>
            <p:cNvGrpSpPr/>
            <p:nvPr/>
          </p:nvGrpSpPr>
          <p:grpSpPr>
            <a:xfrm>
              <a:off x="3798391" y="1286018"/>
              <a:ext cx="969649" cy="296055"/>
              <a:chOff x="4091321" y="3673237"/>
              <a:chExt cx="969649" cy="296055"/>
            </a:xfrm>
          </p:grpSpPr>
          <p:sp>
            <p:nvSpPr>
              <p:cNvPr id="1526" name="Google Shape;1526;p376"/>
              <p:cNvSpPr/>
              <p:nvPr/>
            </p:nvSpPr>
            <p:spPr>
              <a:xfrm>
                <a:off x="4091321" y="3673237"/>
                <a:ext cx="61333" cy="68544"/>
              </a:xfrm>
              <a:custGeom>
                <a:avLst/>
                <a:gdLst/>
                <a:ahLst/>
                <a:cxnLst/>
                <a:rect l="l" t="t" r="r" b="b"/>
                <a:pathLst>
                  <a:path w="61333" h="68544" extrusionOk="0">
                    <a:moveTo>
                      <a:pt x="0" y="33543"/>
                    </a:moveTo>
                    <a:cubicBezTo>
                      <a:pt x="0" y="14584"/>
                      <a:pt x="14603" y="0"/>
                      <a:pt x="35048" y="0"/>
                    </a:cubicBezTo>
                    <a:cubicBezTo>
                      <a:pt x="45270" y="0"/>
                      <a:pt x="55492" y="4375"/>
                      <a:pt x="61333" y="11667"/>
                    </a:cubicBezTo>
                    <a:lnTo>
                      <a:pt x="54032" y="17501"/>
                    </a:lnTo>
                    <a:cubicBezTo>
                      <a:pt x="49651" y="11667"/>
                      <a:pt x="43809" y="10209"/>
                      <a:pt x="36508" y="10209"/>
                    </a:cubicBezTo>
                    <a:cubicBezTo>
                      <a:pt x="23365" y="10209"/>
                      <a:pt x="13143" y="20418"/>
                      <a:pt x="13143" y="33543"/>
                    </a:cubicBezTo>
                    <a:cubicBezTo>
                      <a:pt x="13143" y="46669"/>
                      <a:pt x="23365" y="56877"/>
                      <a:pt x="36508" y="56877"/>
                    </a:cubicBezTo>
                    <a:cubicBezTo>
                      <a:pt x="43809" y="56877"/>
                      <a:pt x="49651" y="53961"/>
                      <a:pt x="54032" y="49585"/>
                    </a:cubicBezTo>
                    <a:lnTo>
                      <a:pt x="61333" y="56877"/>
                    </a:lnTo>
                    <a:cubicBezTo>
                      <a:pt x="55492" y="64169"/>
                      <a:pt x="45270" y="68545"/>
                      <a:pt x="35048" y="68545"/>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7" name="Google Shape;1527;p376"/>
              <p:cNvSpPr/>
              <p:nvPr/>
            </p:nvSpPr>
            <p:spPr>
              <a:xfrm>
                <a:off x="4158496" y="3673237"/>
                <a:ext cx="70095" cy="67086"/>
              </a:xfrm>
              <a:custGeom>
                <a:avLst/>
                <a:gdLst/>
                <a:ahLst/>
                <a:cxnLst/>
                <a:rect l="l" t="t" r="r" b="b"/>
                <a:pathLst>
                  <a:path w="70095" h="670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7086"/>
                      <a:pt x="0" y="52502"/>
                      <a:pt x="0" y="33543"/>
                    </a:cubicBezTo>
                    <a:close/>
                    <a:moveTo>
                      <a:pt x="58413" y="33543"/>
                    </a:moveTo>
                    <a:cubicBezTo>
                      <a:pt x="58413" y="20418"/>
                      <a:pt x="48190" y="10209"/>
                      <a:pt x="35048" y="10209"/>
                    </a:cubicBezTo>
                    <a:cubicBezTo>
                      <a:pt x="21905" y="10209"/>
                      <a:pt x="11683" y="20418"/>
                      <a:pt x="11683" y="33543"/>
                    </a:cubicBezTo>
                    <a:cubicBezTo>
                      <a:pt x="11683" y="46669"/>
                      <a:pt x="21905" y="56877"/>
                      <a:pt x="35048"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8" name="Google Shape;1528;p376"/>
              <p:cNvSpPr/>
              <p:nvPr/>
            </p:nvSpPr>
            <p:spPr>
              <a:xfrm>
                <a:off x="4241734" y="3674696"/>
                <a:ext cx="73015" cy="65627"/>
              </a:xfrm>
              <a:custGeom>
                <a:avLst/>
                <a:gdLst/>
                <a:ahLst/>
                <a:cxnLst/>
                <a:rect l="l" t="t" r="r" b="b"/>
                <a:pathLst>
                  <a:path w="73015" h="65627" extrusionOk="0">
                    <a:moveTo>
                      <a:pt x="61333" y="64170"/>
                    </a:moveTo>
                    <a:lnTo>
                      <a:pt x="61333" y="20418"/>
                    </a:lnTo>
                    <a:lnTo>
                      <a:pt x="39428" y="56878"/>
                    </a:lnTo>
                    <a:lnTo>
                      <a:pt x="33587" y="56878"/>
                    </a:lnTo>
                    <a:lnTo>
                      <a:pt x="11682" y="21876"/>
                    </a:lnTo>
                    <a:lnTo>
                      <a:pt x="11682" y="65628"/>
                    </a:lnTo>
                    <a:lnTo>
                      <a:pt x="0" y="65628"/>
                    </a:lnTo>
                    <a:lnTo>
                      <a:pt x="0" y="0"/>
                    </a:lnTo>
                    <a:lnTo>
                      <a:pt x="10222" y="0"/>
                    </a:lnTo>
                    <a:lnTo>
                      <a:pt x="36508" y="43752"/>
                    </a:lnTo>
                    <a:lnTo>
                      <a:pt x="62793"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9" name="Google Shape;1529;p376"/>
              <p:cNvSpPr/>
              <p:nvPr/>
            </p:nvSpPr>
            <p:spPr>
              <a:xfrm>
                <a:off x="4332274" y="3674696"/>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0" name="Google Shape;1530;p376"/>
              <p:cNvSpPr/>
              <p:nvPr/>
            </p:nvSpPr>
            <p:spPr>
              <a:xfrm>
                <a:off x="4421353" y="3674696"/>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1683"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1" name="Google Shape;1531;p376"/>
              <p:cNvSpPr/>
              <p:nvPr/>
            </p:nvSpPr>
            <p:spPr>
              <a:xfrm>
                <a:off x="4497289" y="3673237"/>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2" name="Google Shape;1532;p376"/>
              <p:cNvSpPr/>
              <p:nvPr/>
            </p:nvSpPr>
            <p:spPr>
              <a:xfrm>
                <a:off x="4573226" y="3673237"/>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3" name="Google Shape;1533;p376"/>
              <p:cNvSpPr/>
              <p:nvPr/>
            </p:nvSpPr>
            <p:spPr>
              <a:xfrm>
                <a:off x="4595130" y="3673237"/>
                <a:ext cx="55491" cy="65627"/>
              </a:xfrm>
              <a:custGeom>
                <a:avLst/>
                <a:gdLst/>
                <a:ahLst/>
                <a:cxnLst/>
                <a:rect l="l" t="t" r="r" b="b"/>
                <a:pathLst>
                  <a:path w="55491" h="65627" extrusionOk="0">
                    <a:moveTo>
                      <a:pt x="21905" y="10209"/>
                    </a:moveTo>
                    <a:lnTo>
                      <a:pt x="0" y="10209"/>
                    </a:lnTo>
                    <a:lnTo>
                      <a:pt x="0" y="0"/>
                    </a:lnTo>
                    <a:lnTo>
                      <a:pt x="55492" y="0"/>
                    </a:lnTo>
                    <a:lnTo>
                      <a:pt x="55492" y="10209"/>
                    </a:lnTo>
                    <a:lnTo>
                      <a:pt x="33587" y="10209"/>
                    </a:lnTo>
                    <a:lnTo>
                      <a:pt x="33587" y="65628"/>
                    </a:lnTo>
                    <a:lnTo>
                      <a:pt x="21905" y="65628"/>
                    </a:lnTo>
                    <a:lnTo>
                      <a:pt x="21905" y="1020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4" name="Google Shape;1534;p376"/>
              <p:cNvSpPr/>
              <p:nvPr/>
            </p:nvSpPr>
            <p:spPr>
              <a:xfrm>
                <a:off x="4649162" y="3674696"/>
                <a:ext cx="62793" cy="65627"/>
              </a:xfrm>
              <a:custGeom>
                <a:avLst/>
                <a:gdLst/>
                <a:ahLst/>
                <a:cxnLst/>
                <a:rect l="l" t="t" r="r" b="b"/>
                <a:pathLst>
                  <a:path w="62793" h="65627" extrusionOk="0">
                    <a:moveTo>
                      <a:pt x="37968" y="42294"/>
                    </a:moveTo>
                    <a:lnTo>
                      <a:pt x="37968" y="65628"/>
                    </a:lnTo>
                    <a:lnTo>
                      <a:pt x="26286" y="65628"/>
                    </a:lnTo>
                    <a:lnTo>
                      <a:pt x="26286" y="42294"/>
                    </a:lnTo>
                    <a:lnTo>
                      <a:pt x="0" y="0"/>
                    </a:lnTo>
                    <a:lnTo>
                      <a:pt x="13143" y="0"/>
                    </a:lnTo>
                    <a:lnTo>
                      <a:pt x="32127" y="32085"/>
                    </a:lnTo>
                    <a:lnTo>
                      <a:pt x="51111" y="0"/>
                    </a:lnTo>
                    <a:lnTo>
                      <a:pt x="62794" y="0"/>
                    </a:lnTo>
                    <a:lnTo>
                      <a:pt x="37968" y="42294"/>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5" name="Google Shape;1535;p376"/>
              <p:cNvSpPr/>
              <p:nvPr/>
            </p:nvSpPr>
            <p:spPr>
              <a:xfrm>
                <a:off x="4747003" y="3673237"/>
                <a:ext cx="55492" cy="65627"/>
              </a:xfrm>
              <a:custGeom>
                <a:avLst/>
                <a:gdLst/>
                <a:ahLst/>
                <a:cxnLst/>
                <a:rect l="l" t="t" r="r" b="b"/>
                <a:pathLst>
                  <a:path w="55492" h="65627" extrusionOk="0">
                    <a:moveTo>
                      <a:pt x="4380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3809" y="65628"/>
                    </a:lnTo>
                    <a:close/>
                    <a:moveTo>
                      <a:pt x="26286" y="10209"/>
                    </a:moveTo>
                    <a:lnTo>
                      <a:pt x="11683" y="10209"/>
                    </a:lnTo>
                    <a:lnTo>
                      <a:pt x="11683" y="36460"/>
                    </a:lnTo>
                    <a:lnTo>
                      <a:pt x="26286" y="36460"/>
                    </a:lnTo>
                    <a:cubicBezTo>
                      <a:pt x="36508" y="36460"/>
                      <a:pt x="42349" y="32085"/>
                      <a:pt x="42349" y="23334"/>
                    </a:cubicBezTo>
                    <a:cubicBezTo>
                      <a:pt x="43809" y="16042"/>
                      <a:pt x="3796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6" name="Google Shape;1536;p376"/>
              <p:cNvSpPr/>
              <p:nvPr/>
            </p:nvSpPr>
            <p:spPr>
              <a:xfrm>
                <a:off x="4806876" y="3673237"/>
                <a:ext cx="70094" cy="65627"/>
              </a:xfrm>
              <a:custGeom>
                <a:avLst/>
                <a:gdLst/>
                <a:ahLst/>
                <a:cxnLst/>
                <a:rect l="l" t="t" r="r" b="b"/>
                <a:pathLst>
                  <a:path w="70094" h="65627" extrusionOk="0">
                    <a:moveTo>
                      <a:pt x="52571" y="51044"/>
                    </a:moveTo>
                    <a:lnTo>
                      <a:pt x="18984" y="51044"/>
                    </a:lnTo>
                    <a:lnTo>
                      <a:pt x="13143" y="65628"/>
                    </a:lnTo>
                    <a:lnTo>
                      <a:pt x="0" y="65628"/>
                    </a:lnTo>
                    <a:lnTo>
                      <a:pt x="29206" y="0"/>
                    </a:lnTo>
                    <a:lnTo>
                      <a:pt x="40889" y="0"/>
                    </a:lnTo>
                    <a:lnTo>
                      <a:pt x="70095" y="65628"/>
                    </a:lnTo>
                    <a:lnTo>
                      <a:pt x="56952" y="65628"/>
                    </a:lnTo>
                    <a:lnTo>
                      <a:pt x="52571" y="51044"/>
                    </a:lnTo>
                    <a:close/>
                    <a:moveTo>
                      <a:pt x="48190" y="40835"/>
                    </a:moveTo>
                    <a:lnTo>
                      <a:pt x="35047"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7" name="Google Shape;1537;p376"/>
              <p:cNvSpPr/>
              <p:nvPr/>
            </p:nvSpPr>
            <p:spPr>
              <a:xfrm>
                <a:off x="4887193" y="3673237"/>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7746" y="55419"/>
                    </a:moveTo>
                    <a:cubicBezTo>
                      <a:pt x="42349" y="55419"/>
                      <a:pt x="52571" y="46669"/>
                      <a:pt x="52571" y="33543"/>
                    </a:cubicBezTo>
                    <a:cubicBezTo>
                      <a:pt x="52571" y="20418"/>
                      <a:pt x="42349" y="11667"/>
                      <a:pt x="27746" y="11667"/>
                    </a:cubicBezTo>
                    <a:lnTo>
                      <a:pt x="11682" y="11667"/>
                    </a:lnTo>
                    <a:lnTo>
                      <a:pt x="11682" y="56877"/>
                    </a:lnTo>
                    <a:lnTo>
                      <a:pt x="2774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8" name="Google Shape;1538;p376"/>
              <p:cNvSpPr/>
              <p:nvPr/>
            </p:nvSpPr>
            <p:spPr>
              <a:xfrm>
                <a:off x="4964590" y="3673237"/>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9" name="Google Shape;1539;p376"/>
              <p:cNvSpPr/>
              <p:nvPr/>
            </p:nvSpPr>
            <p:spPr>
              <a:xfrm>
                <a:off x="4989416" y="3673237"/>
                <a:ext cx="70094" cy="67086"/>
              </a:xfrm>
              <a:custGeom>
                <a:avLst/>
                <a:gdLst/>
                <a:ahLst/>
                <a:cxnLst/>
                <a:rect l="l" t="t" r="r" b="b"/>
                <a:pathLst>
                  <a:path w="70094"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6063" y="67086"/>
                      <a:pt x="0" y="52502"/>
                      <a:pt x="0" y="33543"/>
                    </a:cubicBezTo>
                    <a:close/>
                    <a:moveTo>
                      <a:pt x="59873" y="33543"/>
                    </a:moveTo>
                    <a:cubicBezTo>
                      <a:pt x="59873" y="20418"/>
                      <a:pt x="49651" y="10209"/>
                      <a:pt x="36508" y="10209"/>
                    </a:cubicBezTo>
                    <a:cubicBezTo>
                      <a:pt x="23365" y="10209"/>
                      <a:pt x="13143" y="20418"/>
                      <a:pt x="13143" y="33543"/>
                    </a:cubicBezTo>
                    <a:cubicBezTo>
                      <a:pt x="13143" y="46669"/>
                      <a:pt x="23365" y="56877"/>
                      <a:pt x="36508" y="56877"/>
                    </a:cubicBezTo>
                    <a:cubicBezTo>
                      <a:pt x="49651" y="56877"/>
                      <a:pt x="59873" y="46669"/>
                      <a:pt x="5987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0" name="Google Shape;1540;p376"/>
              <p:cNvSpPr/>
              <p:nvPr/>
            </p:nvSpPr>
            <p:spPr>
              <a:xfrm>
                <a:off x="4357099"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1" name="Google Shape;1541;p376"/>
              <p:cNvSpPr/>
              <p:nvPr/>
            </p:nvSpPr>
            <p:spPr>
              <a:xfrm>
                <a:off x="4419892" y="3788451"/>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2" name="Google Shape;1542;p376"/>
              <p:cNvSpPr/>
              <p:nvPr/>
            </p:nvSpPr>
            <p:spPr>
              <a:xfrm>
                <a:off x="4511892" y="3786992"/>
                <a:ext cx="54031" cy="65627"/>
              </a:xfrm>
              <a:custGeom>
                <a:avLst/>
                <a:gdLst/>
                <a:ahLst/>
                <a:cxnLst/>
                <a:rect l="l" t="t" r="r" b="b"/>
                <a:pathLst>
                  <a:path w="54031" h="65627" extrusionOk="0">
                    <a:moveTo>
                      <a:pt x="54032" y="23334"/>
                    </a:moveTo>
                    <a:cubicBezTo>
                      <a:pt x="54032" y="37918"/>
                      <a:pt x="43809" y="46669"/>
                      <a:pt x="26286" y="46669"/>
                    </a:cubicBezTo>
                    <a:lnTo>
                      <a:pt x="11682" y="46669"/>
                    </a:lnTo>
                    <a:lnTo>
                      <a:pt x="11682" y="65628"/>
                    </a:lnTo>
                    <a:lnTo>
                      <a:pt x="0" y="65628"/>
                    </a:lnTo>
                    <a:lnTo>
                      <a:pt x="0" y="0"/>
                    </a:lnTo>
                    <a:lnTo>
                      <a:pt x="27746" y="0"/>
                    </a:lnTo>
                    <a:cubicBezTo>
                      <a:pt x="43809" y="0"/>
                      <a:pt x="54032" y="8750"/>
                      <a:pt x="54032" y="23334"/>
                    </a:cubicBezTo>
                    <a:close/>
                    <a:moveTo>
                      <a:pt x="42349" y="23334"/>
                    </a:moveTo>
                    <a:cubicBezTo>
                      <a:pt x="42349" y="14584"/>
                      <a:pt x="36508" y="10209"/>
                      <a:pt x="26286" y="10209"/>
                    </a:cubicBezTo>
                    <a:lnTo>
                      <a:pt x="11682" y="10209"/>
                    </a:lnTo>
                    <a:lnTo>
                      <a:pt x="11682" y="36460"/>
                    </a:lnTo>
                    <a:lnTo>
                      <a:pt x="26286" y="36460"/>
                    </a:lnTo>
                    <a:cubicBezTo>
                      <a:pt x="36508" y="36460"/>
                      <a:pt x="42349" y="30626"/>
                      <a:pt x="42349" y="2333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3" name="Google Shape;1543;p376"/>
              <p:cNvSpPr/>
              <p:nvPr/>
            </p:nvSpPr>
            <p:spPr>
              <a:xfrm>
                <a:off x="4574686" y="3785534"/>
                <a:ext cx="70095" cy="67186"/>
              </a:xfrm>
              <a:custGeom>
                <a:avLst/>
                <a:gdLst/>
                <a:ahLst/>
                <a:cxnLst/>
                <a:rect l="l" t="t" r="r" b="b"/>
                <a:pathLst>
                  <a:path w="70095" h="671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8545"/>
                      <a:pt x="0" y="53961"/>
                      <a:pt x="0" y="33543"/>
                    </a:cubicBezTo>
                    <a:close/>
                    <a:moveTo>
                      <a:pt x="58413" y="33543"/>
                    </a:moveTo>
                    <a:cubicBezTo>
                      <a:pt x="58413" y="20418"/>
                      <a:pt x="48190" y="10209"/>
                      <a:pt x="35048" y="10209"/>
                    </a:cubicBezTo>
                    <a:cubicBezTo>
                      <a:pt x="21905" y="10209"/>
                      <a:pt x="11683" y="20418"/>
                      <a:pt x="11683" y="33543"/>
                    </a:cubicBezTo>
                    <a:cubicBezTo>
                      <a:pt x="11683" y="46669"/>
                      <a:pt x="21905" y="56878"/>
                      <a:pt x="35048" y="56878"/>
                    </a:cubicBezTo>
                    <a:cubicBezTo>
                      <a:pt x="48190" y="56878"/>
                      <a:pt x="58413" y="48127"/>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4" name="Google Shape;1544;p376"/>
              <p:cNvSpPr/>
              <p:nvPr/>
            </p:nvSpPr>
            <p:spPr>
              <a:xfrm>
                <a:off x="4650622" y="3786992"/>
                <a:ext cx="102222" cy="65627"/>
              </a:xfrm>
              <a:custGeom>
                <a:avLst/>
                <a:gdLst/>
                <a:ahLst/>
                <a:cxnLst/>
                <a:rect l="l" t="t" r="r" b="b"/>
                <a:pathLst>
                  <a:path w="102222" h="65627" extrusionOk="0">
                    <a:moveTo>
                      <a:pt x="102222" y="0"/>
                    </a:moveTo>
                    <a:lnTo>
                      <a:pt x="80317" y="65628"/>
                    </a:lnTo>
                    <a:lnTo>
                      <a:pt x="67175" y="65628"/>
                    </a:lnTo>
                    <a:lnTo>
                      <a:pt x="51111" y="17501"/>
                    </a:lnTo>
                    <a:lnTo>
                      <a:pt x="35048" y="65628"/>
                    </a:lnTo>
                    <a:lnTo>
                      <a:pt x="21905" y="65628"/>
                    </a:lnTo>
                    <a:lnTo>
                      <a:pt x="0" y="0"/>
                    </a:lnTo>
                    <a:lnTo>
                      <a:pt x="13143" y="0"/>
                    </a:lnTo>
                    <a:lnTo>
                      <a:pt x="29206" y="49586"/>
                    </a:lnTo>
                    <a:lnTo>
                      <a:pt x="46730" y="0"/>
                    </a:lnTo>
                    <a:lnTo>
                      <a:pt x="58413" y="0"/>
                    </a:lnTo>
                    <a:lnTo>
                      <a:pt x="74476" y="51044"/>
                    </a:lnTo>
                    <a:lnTo>
                      <a:pt x="92000" y="0"/>
                    </a:lnTo>
                    <a:lnTo>
                      <a:pt x="102222"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5" name="Google Shape;1545;p376"/>
              <p:cNvSpPr/>
              <p:nvPr/>
            </p:nvSpPr>
            <p:spPr>
              <a:xfrm>
                <a:off x="4763067"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6" name="Google Shape;1546;p376"/>
              <p:cNvSpPr/>
              <p:nvPr/>
            </p:nvSpPr>
            <p:spPr>
              <a:xfrm>
                <a:off x="4827320" y="3786992"/>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4825" y="10209"/>
                    </a:moveTo>
                    <a:lnTo>
                      <a:pt x="10222" y="10209"/>
                    </a:lnTo>
                    <a:lnTo>
                      <a:pt x="10222" y="36460"/>
                    </a:lnTo>
                    <a:lnTo>
                      <a:pt x="24825" y="36460"/>
                    </a:lnTo>
                    <a:cubicBezTo>
                      <a:pt x="35047" y="36460"/>
                      <a:pt x="40889" y="32085"/>
                      <a:pt x="40889" y="23334"/>
                    </a:cubicBezTo>
                    <a:cubicBezTo>
                      <a:pt x="40889" y="14584"/>
                      <a:pt x="36508" y="10209"/>
                      <a:pt x="24825"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7" name="Google Shape;1547;p376"/>
              <p:cNvSpPr/>
              <p:nvPr/>
            </p:nvSpPr>
            <p:spPr>
              <a:xfrm>
                <a:off x="4894495" y="3786992"/>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8" name="Google Shape;1548;p376"/>
              <p:cNvSpPr/>
              <p:nvPr/>
            </p:nvSpPr>
            <p:spPr>
              <a:xfrm>
                <a:off x="4925162" y="3786992"/>
                <a:ext cx="58412" cy="65627"/>
              </a:xfrm>
              <a:custGeom>
                <a:avLst/>
                <a:gdLst/>
                <a:ahLst/>
                <a:cxnLst/>
                <a:rect l="l" t="t" r="r" b="b"/>
                <a:pathLst>
                  <a:path w="58412" h="65627" extrusionOk="0">
                    <a:moveTo>
                      <a:pt x="58413" y="0"/>
                    </a:moveTo>
                    <a:lnTo>
                      <a:pt x="58413" y="65628"/>
                    </a:lnTo>
                    <a:lnTo>
                      <a:pt x="48190" y="65628"/>
                    </a:lnTo>
                    <a:lnTo>
                      <a:pt x="11683" y="20418"/>
                    </a:lnTo>
                    <a:lnTo>
                      <a:pt x="11683"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9" name="Google Shape;1549;p376"/>
              <p:cNvSpPr/>
              <p:nvPr/>
            </p:nvSpPr>
            <p:spPr>
              <a:xfrm>
                <a:off x="4996717" y="3786992"/>
                <a:ext cx="61333" cy="67086"/>
              </a:xfrm>
              <a:custGeom>
                <a:avLst/>
                <a:gdLst/>
                <a:ahLst/>
                <a:cxnLst/>
                <a:rect l="l" t="t" r="r" b="b"/>
                <a:pathLst>
                  <a:path w="61333" h="67086" extrusionOk="0">
                    <a:moveTo>
                      <a:pt x="49651" y="32085"/>
                    </a:moveTo>
                    <a:lnTo>
                      <a:pt x="61333" y="32085"/>
                    </a:lnTo>
                    <a:lnTo>
                      <a:pt x="61333" y="58336"/>
                    </a:lnTo>
                    <a:cubicBezTo>
                      <a:pt x="54032" y="64170"/>
                      <a:pt x="45270" y="67086"/>
                      <a:pt x="35047" y="67086"/>
                    </a:cubicBezTo>
                    <a:cubicBezTo>
                      <a:pt x="14603" y="67086"/>
                      <a:pt x="0" y="52502"/>
                      <a:pt x="0" y="33543"/>
                    </a:cubicBezTo>
                    <a:cubicBezTo>
                      <a:pt x="0" y="14584"/>
                      <a:pt x="14603" y="0"/>
                      <a:pt x="35047" y="0"/>
                    </a:cubicBezTo>
                    <a:cubicBezTo>
                      <a:pt x="46730" y="0"/>
                      <a:pt x="55492" y="4375"/>
                      <a:pt x="61333" y="10209"/>
                    </a:cubicBezTo>
                    <a:lnTo>
                      <a:pt x="54032" y="17501"/>
                    </a:lnTo>
                    <a:cubicBezTo>
                      <a:pt x="48190" y="11667"/>
                      <a:pt x="42349" y="10209"/>
                      <a:pt x="36508" y="10209"/>
                    </a:cubicBezTo>
                    <a:cubicBezTo>
                      <a:pt x="21905" y="10209"/>
                      <a:pt x="13143" y="20418"/>
                      <a:pt x="13143" y="33543"/>
                    </a:cubicBezTo>
                    <a:cubicBezTo>
                      <a:pt x="13143" y="46669"/>
                      <a:pt x="23365" y="56878"/>
                      <a:pt x="36508" y="56878"/>
                    </a:cubicBezTo>
                    <a:cubicBezTo>
                      <a:pt x="40889" y="56878"/>
                      <a:pt x="45270" y="55419"/>
                      <a:pt x="49651" y="53961"/>
                    </a:cubicBezTo>
                    <a:lnTo>
                      <a:pt x="49651" y="3208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0" name="Google Shape;1550;p376"/>
              <p:cNvSpPr/>
              <p:nvPr/>
            </p:nvSpPr>
            <p:spPr>
              <a:xfrm>
                <a:off x="4173099" y="3900748"/>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0222"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1" name="Google Shape;1551;p376"/>
              <p:cNvSpPr/>
              <p:nvPr/>
            </p:nvSpPr>
            <p:spPr>
              <a:xfrm>
                <a:off x="4247575" y="3899289"/>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2" name="Google Shape;1552;p376"/>
              <p:cNvSpPr/>
              <p:nvPr/>
            </p:nvSpPr>
            <p:spPr>
              <a:xfrm>
                <a:off x="4323512" y="3899289"/>
                <a:ext cx="59872" cy="65627"/>
              </a:xfrm>
              <a:custGeom>
                <a:avLst/>
                <a:gdLst/>
                <a:ahLst/>
                <a:cxnLst/>
                <a:rect l="l" t="t" r="r" b="b"/>
                <a:pathLst>
                  <a:path w="59872" h="65627" extrusionOk="0">
                    <a:moveTo>
                      <a:pt x="59873" y="0"/>
                    </a:moveTo>
                    <a:lnTo>
                      <a:pt x="59873" y="65628"/>
                    </a:lnTo>
                    <a:lnTo>
                      <a:pt x="48190" y="65628"/>
                    </a:lnTo>
                    <a:lnTo>
                      <a:pt x="48190" y="37918"/>
                    </a:lnTo>
                    <a:lnTo>
                      <a:pt x="14603" y="37918"/>
                    </a:lnTo>
                    <a:lnTo>
                      <a:pt x="14603" y="65628"/>
                    </a:lnTo>
                    <a:lnTo>
                      <a:pt x="0" y="65628"/>
                    </a:lnTo>
                    <a:lnTo>
                      <a:pt x="0" y="0"/>
                    </a:lnTo>
                    <a:lnTo>
                      <a:pt x="11683" y="0"/>
                    </a:lnTo>
                    <a:lnTo>
                      <a:pt x="11683" y="27710"/>
                    </a:lnTo>
                    <a:lnTo>
                      <a:pt x="45270" y="27710"/>
                    </a:lnTo>
                    <a:lnTo>
                      <a:pt x="45270" y="0"/>
                    </a:lnTo>
                    <a:lnTo>
                      <a:pt x="5987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3" name="Google Shape;1553;p376"/>
              <p:cNvSpPr/>
              <p:nvPr/>
            </p:nvSpPr>
            <p:spPr>
              <a:xfrm>
                <a:off x="4400908"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4" name="Google Shape;1554;p376"/>
              <p:cNvSpPr/>
              <p:nvPr/>
            </p:nvSpPr>
            <p:spPr>
              <a:xfrm>
                <a:off x="4454940" y="3899289"/>
                <a:ext cx="70095" cy="65627"/>
              </a:xfrm>
              <a:custGeom>
                <a:avLst/>
                <a:gdLst/>
                <a:ahLst/>
                <a:cxnLst/>
                <a:rect l="l" t="t" r="r" b="b"/>
                <a:pathLst>
                  <a:path w="70095" h="65627" extrusionOk="0">
                    <a:moveTo>
                      <a:pt x="51111" y="51044"/>
                    </a:moveTo>
                    <a:lnTo>
                      <a:pt x="17524" y="51044"/>
                    </a:lnTo>
                    <a:lnTo>
                      <a:pt x="11683" y="65628"/>
                    </a:lnTo>
                    <a:lnTo>
                      <a:pt x="0" y="65628"/>
                    </a:lnTo>
                    <a:lnTo>
                      <a:pt x="29206" y="0"/>
                    </a:lnTo>
                    <a:lnTo>
                      <a:pt x="40889" y="0"/>
                    </a:lnTo>
                    <a:lnTo>
                      <a:pt x="70095" y="65628"/>
                    </a:lnTo>
                    <a:lnTo>
                      <a:pt x="58413" y="65628"/>
                    </a:lnTo>
                    <a:lnTo>
                      <a:pt x="51111" y="51044"/>
                    </a:lnTo>
                    <a:close/>
                    <a:moveTo>
                      <a:pt x="48190" y="40835"/>
                    </a:moveTo>
                    <a:lnTo>
                      <a:pt x="35048"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5" name="Google Shape;1555;p376"/>
              <p:cNvSpPr/>
              <p:nvPr/>
            </p:nvSpPr>
            <p:spPr>
              <a:xfrm>
                <a:off x="4535257" y="3899289"/>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6286" y="10209"/>
                    </a:moveTo>
                    <a:lnTo>
                      <a:pt x="11683" y="10209"/>
                    </a:lnTo>
                    <a:lnTo>
                      <a:pt x="11683" y="36460"/>
                    </a:lnTo>
                    <a:lnTo>
                      <a:pt x="26286" y="36460"/>
                    </a:lnTo>
                    <a:cubicBezTo>
                      <a:pt x="36508" y="36460"/>
                      <a:pt x="42349" y="32085"/>
                      <a:pt x="42349" y="23334"/>
                    </a:cubicBezTo>
                    <a:cubicBezTo>
                      <a:pt x="42349" y="16042"/>
                      <a:pt x="3650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6" name="Google Shape;1556;p376"/>
              <p:cNvSpPr/>
              <p:nvPr/>
            </p:nvSpPr>
            <p:spPr>
              <a:xfrm>
                <a:off x="4602432" y="3899289"/>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9206" y="55419"/>
                    </a:moveTo>
                    <a:cubicBezTo>
                      <a:pt x="43809" y="55419"/>
                      <a:pt x="54032" y="46669"/>
                      <a:pt x="54032" y="33543"/>
                    </a:cubicBezTo>
                    <a:cubicBezTo>
                      <a:pt x="54032" y="20418"/>
                      <a:pt x="43809" y="11667"/>
                      <a:pt x="29206" y="11667"/>
                    </a:cubicBezTo>
                    <a:lnTo>
                      <a:pt x="13143" y="11667"/>
                    </a:lnTo>
                    <a:lnTo>
                      <a:pt x="13143" y="56877"/>
                    </a:lnTo>
                    <a:lnTo>
                      <a:pt x="2920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7" name="Google Shape;1557;p376"/>
              <p:cNvSpPr/>
              <p:nvPr/>
            </p:nvSpPr>
            <p:spPr>
              <a:xfrm>
                <a:off x="4697352" y="3899289"/>
                <a:ext cx="70094" cy="65627"/>
              </a:xfrm>
              <a:custGeom>
                <a:avLst/>
                <a:gdLst/>
                <a:ahLst/>
                <a:cxnLst/>
                <a:rect l="l" t="t" r="r" b="b"/>
                <a:pathLst>
                  <a:path w="70094" h="65627" extrusionOk="0">
                    <a:moveTo>
                      <a:pt x="70095" y="0"/>
                    </a:moveTo>
                    <a:lnTo>
                      <a:pt x="40889" y="65628"/>
                    </a:lnTo>
                    <a:lnTo>
                      <a:pt x="29206" y="65628"/>
                    </a:lnTo>
                    <a:lnTo>
                      <a:pt x="0" y="0"/>
                    </a:lnTo>
                    <a:lnTo>
                      <a:pt x="13143" y="0"/>
                    </a:lnTo>
                    <a:lnTo>
                      <a:pt x="35047" y="51044"/>
                    </a:lnTo>
                    <a:lnTo>
                      <a:pt x="56952" y="0"/>
                    </a:lnTo>
                    <a:lnTo>
                      <a:pt x="70095"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8" name="Google Shape;1558;p376"/>
              <p:cNvSpPr/>
              <p:nvPr/>
            </p:nvSpPr>
            <p:spPr>
              <a:xfrm>
                <a:off x="4768908" y="3899289"/>
                <a:ext cx="70095" cy="67086"/>
              </a:xfrm>
              <a:custGeom>
                <a:avLst/>
                <a:gdLst/>
                <a:ahLst/>
                <a:cxnLst/>
                <a:rect l="l" t="t" r="r" b="b"/>
                <a:pathLst>
                  <a:path w="70095"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4603" y="67086"/>
                      <a:pt x="0" y="52502"/>
                      <a:pt x="0" y="33543"/>
                    </a:cubicBezTo>
                    <a:close/>
                    <a:moveTo>
                      <a:pt x="58413" y="33543"/>
                    </a:moveTo>
                    <a:cubicBezTo>
                      <a:pt x="58413" y="20418"/>
                      <a:pt x="48190" y="10209"/>
                      <a:pt x="35047" y="10209"/>
                    </a:cubicBezTo>
                    <a:cubicBezTo>
                      <a:pt x="21905" y="10209"/>
                      <a:pt x="11683" y="20418"/>
                      <a:pt x="11683" y="33543"/>
                    </a:cubicBezTo>
                    <a:cubicBezTo>
                      <a:pt x="11683" y="46669"/>
                      <a:pt x="21905" y="56877"/>
                      <a:pt x="35047"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9" name="Google Shape;1559;p376"/>
              <p:cNvSpPr/>
              <p:nvPr/>
            </p:nvSpPr>
            <p:spPr>
              <a:xfrm>
                <a:off x="4853606" y="3899289"/>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0" name="Google Shape;1560;p376"/>
              <p:cNvSpPr/>
              <p:nvPr/>
            </p:nvSpPr>
            <p:spPr>
              <a:xfrm>
                <a:off x="4878431" y="3899289"/>
                <a:ext cx="61333" cy="70003"/>
              </a:xfrm>
              <a:custGeom>
                <a:avLst/>
                <a:gdLst/>
                <a:ahLst/>
                <a:cxnLst/>
                <a:rect l="l" t="t" r="r" b="b"/>
                <a:pathLst>
                  <a:path w="61333" h="70003" extrusionOk="0">
                    <a:moveTo>
                      <a:pt x="0" y="33543"/>
                    </a:moveTo>
                    <a:cubicBezTo>
                      <a:pt x="0" y="14584"/>
                      <a:pt x="14603" y="0"/>
                      <a:pt x="35047" y="0"/>
                    </a:cubicBezTo>
                    <a:cubicBezTo>
                      <a:pt x="45270" y="0"/>
                      <a:pt x="55492" y="4375"/>
                      <a:pt x="61333" y="11667"/>
                    </a:cubicBezTo>
                    <a:lnTo>
                      <a:pt x="54032" y="18959"/>
                    </a:lnTo>
                    <a:cubicBezTo>
                      <a:pt x="49651" y="13126"/>
                      <a:pt x="43809" y="11667"/>
                      <a:pt x="36508" y="11667"/>
                    </a:cubicBezTo>
                    <a:cubicBezTo>
                      <a:pt x="23365" y="11667"/>
                      <a:pt x="13143" y="21876"/>
                      <a:pt x="13143" y="35002"/>
                    </a:cubicBezTo>
                    <a:cubicBezTo>
                      <a:pt x="13143" y="48127"/>
                      <a:pt x="23365" y="58336"/>
                      <a:pt x="36508" y="58336"/>
                    </a:cubicBezTo>
                    <a:cubicBezTo>
                      <a:pt x="43809" y="58336"/>
                      <a:pt x="49651" y="55419"/>
                      <a:pt x="54032" y="51044"/>
                    </a:cubicBezTo>
                    <a:lnTo>
                      <a:pt x="61333" y="58336"/>
                    </a:lnTo>
                    <a:cubicBezTo>
                      <a:pt x="55492" y="65628"/>
                      <a:pt x="45270" y="70003"/>
                      <a:pt x="35047" y="70003"/>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1" name="Google Shape;1561;p376"/>
              <p:cNvSpPr/>
              <p:nvPr/>
            </p:nvSpPr>
            <p:spPr>
              <a:xfrm>
                <a:off x="4951447"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3" y="10209"/>
                    </a:lnTo>
                    <a:lnTo>
                      <a:pt x="11683" y="27710"/>
                    </a:lnTo>
                    <a:lnTo>
                      <a:pt x="43809" y="27710"/>
                    </a:lnTo>
                    <a:lnTo>
                      <a:pt x="43809" y="37918"/>
                    </a:lnTo>
                    <a:lnTo>
                      <a:pt x="11683" y="37918"/>
                    </a:lnTo>
                    <a:lnTo>
                      <a:pt x="11683"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2" name="Google Shape;1562;p376"/>
              <p:cNvSpPr/>
              <p:nvPr/>
            </p:nvSpPr>
            <p:spPr>
              <a:xfrm>
                <a:off x="5008399" y="3899289"/>
                <a:ext cx="52571" cy="67086"/>
              </a:xfrm>
              <a:custGeom>
                <a:avLst/>
                <a:gdLst/>
                <a:ahLst/>
                <a:cxnLst/>
                <a:rect l="l" t="t" r="r" b="b"/>
                <a:pathLst>
                  <a:path w="52571" h="67086" extrusionOk="0">
                    <a:moveTo>
                      <a:pt x="0" y="59794"/>
                    </a:moveTo>
                    <a:lnTo>
                      <a:pt x="4381" y="49585"/>
                    </a:lnTo>
                    <a:cubicBezTo>
                      <a:pt x="10222" y="53961"/>
                      <a:pt x="17524" y="56877"/>
                      <a:pt x="26286" y="56877"/>
                    </a:cubicBezTo>
                    <a:cubicBezTo>
                      <a:pt x="36508" y="56877"/>
                      <a:pt x="40889" y="52502"/>
                      <a:pt x="40889" y="48127"/>
                    </a:cubicBezTo>
                    <a:cubicBezTo>
                      <a:pt x="40889" y="33543"/>
                      <a:pt x="1460" y="43752"/>
                      <a:pt x="1460" y="18959"/>
                    </a:cubicBezTo>
                    <a:cubicBezTo>
                      <a:pt x="1460" y="8750"/>
                      <a:pt x="10222" y="0"/>
                      <a:pt x="27746" y="0"/>
                    </a:cubicBezTo>
                    <a:cubicBezTo>
                      <a:pt x="35048" y="0"/>
                      <a:pt x="43809" y="1458"/>
                      <a:pt x="49651" y="5834"/>
                    </a:cubicBezTo>
                    <a:lnTo>
                      <a:pt x="45270" y="16042"/>
                    </a:lnTo>
                    <a:cubicBezTo>
                      <a:pt x="39429" y="13126"/>
                      <a:pt x="32127" y="10209"/>
                      <a:pt x="27746" y="10209"/>
                    </a:cubicBezTo>
                    <a:cubicBezTo>
                      <a:pt x="17524" y="10209"/>
                      <a:pt x="13143" y="14584"/>
                      <a:pt x="13143" y="18959"/>
                    </a:cubicBezTo>
                    <a:cubicBezTo>
                      <a:pt x="13143" y="33543"/>
                      <a:pt x="52571" y="23334"/>
                      <a:pt x="52571" y="48127"/>
                    </a:cubicBezTo>
                    <a:cubicBezTo>
                      <a:pt x="52571" y="58336"/>
                      <a:pt x="43809" y="67086"/>
                      <a:pt x="26286" y="67086"/>
                    </a:cubicBezTo>
                    <a:cubicBezTo>
                      <a:pt x="16064" y="67086"/>
                      <a:pt x="5841" y="64169"/>
                      <a:pt x="0" y="5979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63" name="Google Shape;1563;p376"/>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4" name="Google Shape;1564;p376"/>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5" name="Google Shape;1565;p376"/>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6" name="Google Shape;1566;p376"/>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ext Slide 03 - Navy">
  <p:cSld name="Text Slide 03 - Navy">
    <p:spTree>
      <p:nvGrpSpPr>
        <p:cNvPr id="1" name="Shape 1567"/>
        <p:cNvGrpSpPr/>
        <p:nvPr/>
      </p:nvGrpSpPr>
      <p:grpSpPr>
        <a:xfrm>
          <a:off x="0" y="0"/>
          <a:ext cx="0" cy="0"/>
          <a:chOff x="0" y="0"/>
          <a:chExt cx="0" cy="0"/>
        </a:xfrm>
      </p:grpSpPr>
      <p:sp>
        <p:nvSpPr>
          <p:cNvPr id="1568" name="Google Shape;1568;p377"/>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9" name="Google Shape;1569;p377"/>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570" name="Google Shape;1570;p37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1" name="Google Shape;1571;p37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72" name="Google Shape;1572;p377"/>
          <p:cNvGrpSpPr/>
          <p:nvPr/>
        </p:nvGrpSpPr>
        <p:grpSpPr>
          <a:xfrm>
            <a:off x="448609" y="5102144"/>
            <a:ext cx="1194957" cy="1774518"/>
            <a:chOff x="5633414" y="4778704"/>
            <a:chExt cx="335872" cy="498772"/>
          </a:xfrm>
        </p:grpSpPr>
        <p:sp>
          <p:nvSpPr>
            <p:cNvPr id="1573" name="Google Shape;1573;p377"/>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4" name="Google Shape;1574;p377"/>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5" name="Google Shape;1575;p377"/>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6" name="Google Shape;1576;p377"/>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77" name="Google Shape;1577;p377"/>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1578" name="Google Shape;1578;p377"/>
          <p:cNvGrpSpPr/>
          <p:nvPr/>
        </p:nvGrpSpPr>
        <p:grpSpPr>
          <a:xfrm>
            <a:off x="11641729" y="6219439"/>
            <a:ext cx="292616" cy="280071"/>
            <a:chOff x="5232421" y="524734"/>
            <a:chExt cx="791490" cy="757557"/>
          </a:xfrm>
        </p:grpSpPr>
        <p:sp>
          <p:nvSpPr>
            <p:cNvPr id="1579" name="Google Shape;1579;p377"/>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0" name="Google Shape;1580;p377"/>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1" name="Google Shape;1581;p377"/>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2" name="Google Shape;1582;p377"/>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583"/>
        <p:cNvGrpSpPr/>
        <p:nvPr/>
      </p:nvGrpSpPr>
      <p:grpSpPr>
        <a:xfrm>
          <a:off x="0" y="0"/>
          <a:ext cx="0" cy="0"/>
          <a:chOff x="0" y="0"/>
          <a:chExt cx="0" cy="0"/>
        </a:xfrm>
      </p:grpSpPr>
      <p:sp>
        <p:nvSpPr>
          <p:cNvPr id="1584" name="Google Shape;1584;p378"/>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5" name="Google Shape;1585;p378"/>
          <p:cNvSpPr/>
          <p:nvPr/>
        </p:nvSpPr>
        <p:spPr>
          <a:xfrm rot="-5400000">
            <a:off x="4667915" y="-4270882"/>
            <a:ext cx="2853264" cy="121949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grpSp>
        <p:nvGrpSpPr>
          <p:cNvPr id="1586" name="Google Shape;1586;p378"/>
          <p:cNvGrpSpPr/>
          <p:nvPr/>
        </p:nvGrpSpPr>
        <p:grpSpPr>
          <a:xfrm>
            <a:off x="9456007" y="2296255"/>
            <a:ext cx="2735993" cy="679345"/>
            <a:chOff x="0" y="0"/>
            <a:chExt cx="2301694" cy="571500"/>
          </a:xfrm>
        </p:grpSpPr>
        <p:sp>
          <p:nvSpPr>
            <p:cNvPr id="1587" name="Google Shape;1587;p378"/>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8" name="Google Shape;1588;p378"/>
            <p:cNvPicPr preferRelativeResize="0"/>
            <p:nvPr/>
          </p:nvPicPr>
          <p:blipFill rotWithShape="1">
            <a:blip r:embed="rId2" cstate="email">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1589" name="Google Shape;1589;p378"/>
          <p:cNvSpPr/>
          <p:nvPr/>
        </p:nvSpPr>
        <p:spPr>
          <a:xfrm>
            <a:off x="6904654" y="6174674"/>
            <a:ext cx="4898374" cy="697353"/>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0" name="Google Shape;1590;p378"/>
          <p:cNvSpPr txBox="1">
            <a:spLocks noGrp="1"/>
          </p:cNvSpPr>
          <p:nvPr>
            <p:ph type="body" idx="1"/>
          </p:nvPr>
        </p:nvSpPr>
        <p:spPr>
          <a:xfrm>
            <a:off x="7128588" y="6282268"/>
            <a:ext cx="4381736"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1" name="Google Shape;1591;p378"/>
          <p:cNvSpPr txBox="1">
            <a:spLocks noGrp="1"/>
          </p:cNvSpPr>
          <p:nvPr>
            <p:ph type="body" idx="2"/>
          </p:nvPr>
        </p:nvSpPr>
        <p:spPr>
          <a:xfrm>
            <a:off x="617357" y="4486051"/>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2" name="Google Shape;1592;p378"/>
          <p:cNvSpPr txBox="1">
            <a:spLocks noGrp="1"/>
          </p:cNvSpPr>
          <p:nvPr>
            <p:ph type="body" idx="3"/>
          </p:nvPr>
        </p:nvSpPr>
        <p:spPr>
          <a:xfrm>
            <a:off x="639015" y="3790144"/>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93" name="Google Shape;1593;p378"/>
          <p:cNvGrpSpPr/>
          <p:nvPr/>
        </p:nvGrpSpPr>
        <p:grpSpPr>
          <a:xfrm>
            <a:off x="11574643" y="5103819"/>
            <a:ext cx="1194957" cy="1774518"/>
            <a:chOff x="5633414" y="4778704"/>
            <a:chExt cx="335872" cy="498772"/>
          </a:xfrm>
        </p:grpSpPr>
        <p:sp>
          <p:nvSpPr>
            <p:cNvPr id="1594" name="Google Shape;1594;p378"/>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5" name="Google Shape;1595;p378"/>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6" name="Google Shape;1596;p378"/>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7" name="Google Shape;1597;p378"/>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98" name="Google Shape;1598;p378"/>
          <p:cNvGrpSpPr/>
          <p:nvPr/>
        </p:nvGrpSpPr>
        <p:grpSpPr>
          <a:xfrm>
            <a:off x="938292" y="1086889"/>
            <a:ext cx="4872018" cy="1391222"/>
            <a:chOff x="2979155" y="524734"/>
            <a:chExt cx="3891739" cy="1111300"/>
          </a:xfrm>
        </p:grpSpPr>
        <p:grpSp>
          <p:nvGrpSpPr>
            <p:cNvPr id="1599" name="Google Shape;1599;p378"/>
            <p:cNvGrpSpPr/>
            <p:nvPr/>
          </p:nvGrpSpPr>
          <p:grpSpPr>
            <a:xfrm>
              <a:off x="2979155" y="707034"/>
              <a:ext cx="2022535" cy="466687"/>
              <a:chOff x="3272085" y="3094253"/>
              <a:chExt cx="2022535" cy="466687"/>
            </a:xfrm>
          </p:grpSpPr>
          <p:sp>
            <p:nvSpPr>
              <p:cNvPr id="1600" name="Google Shape;1600;p378"/>
              <p:cNvSpPr/>
              <p:nvPr/>
            </p:nvSpPr>
            <p:spPr>
              <a:xfrm>
                <a:off x="3272085" y="3094253"/>
                <a:ext cx="455618" cy="465246"/>
              </a:xfrm>
              <a:custGeom>
                <a:avLst/>
                <a:gdLst/>
                <a:ahLst/>
                <a:cxnLst/>
                <a:rect l="l" t="t" r="r" b="b"/>
                <a:pathLst>
                  <a:path w="455618" h="465246" extrusionOk="0">
                    <a:moveTo>
                      <a:pt x="0" y="233344"/>
                    </a:moveTo>
                    <a:cubicBezTo>
                      <a:pt x="0" y="94796"/>
                      <a:pt x="109524" y="0"/>
                      <a:pt x="243873" y="0"/>
                    </a:cubicBezTo>
                    <a:cubicBezTo>
                      <a:pt x="325650" y="0"/>
                      <a:pt x="408888" y="36460"/>
                      <a:pt x="448317" y="113755"/>
                    </a:cubicBezTo>
                    <a:lnTo>
                      <a:pt x="454158" y="123964"/>
                    </a:lnTo>
                    <a:lnTo>
                      <a:pt x="363619" y="185217"/>
                    </a:lnTo>
                    <a:lnTo>
                      <a:pt x="356317" y="172091"/>
                    </a:lnTo>
                    <a:cubicBezTo>
                      <a:pt x="334412" y="132714"/>
                      <a:pt x="292063" y="107922"/>
                      <a:pt x="246793" y="107922"/>
                    </a:cubicBezTo>
                    <a:cubicBezTo>
                      <a:pt x="173778" y="107922"/>
                      <a:pt x="121206" y="158966"/>
                      <a:pt x="121206" y="231886"/>
                    </a:cubicBezTo>
                    <a:cubicBezTo>
                      <a:pt x="121206" y="304806"/>
                      <a:pt x="173778" y="357308"/>
                      <a:pt x="246793" y="357308"/>
                    </a:cubicBezTo>
                    <a:cubicBezTo>
                      <a:pt x="292063" y="357308"/>
                      <a:pt x="332952" y="333974"/>
                      <a:pt x="356317" y="293138"/>
                    </a:cubicBezTo>
                    <a:lnTo>
                      <a:pt x="363619" y="281471"/>
                    </a:lnTo>
                    <a:lnTo>
                      <a:pt x="455618" y="341266"/>
                    </a:lnTo>
                    <a:lnTo>
                      <a:pt x="449777" y="351474"/>
                    </a:lnTo>
                    <a:cubicBezTo>
                      <a:pt x="410349" y="430228"/>
                      <a:pt x="328571" y="465229"/>
                      <a:pt x="245333" y="465229"/>
                    </a:cubicBezTo>
                    <a:cubicBezTo>
                      <a:pt x="109524" y="466688"/>
                      <a:pt x="0" y="371892"/>
                      <a:pt x="0" y="233344"/>
                    </a:cubicBezTo>
                    <a:close/>
                    <a:moveTo>
                      <a:pt x="242412" y="453562"/>
                    </a:moveTo>
                    <a:cubicBezTo>
                      <a:pt x="331492" y="453562"/>
                      <a:pt x="400126" y="412727"/>
                      <a:pt x="433714" y="347099"/>
                    </a:cubicBezTo>
                    <a:lnTo>
                      <a:pt x="363619" y="301889"/>
                    </a:lnTo>
                    <a:cubicBezTo>
                      <a:pt x="337333" y="345641"/>
                      <a:pt x="294984" y="371892"/>
                      <a:pt x="242412" y="371892"/>
                    </a:cubicBezTo>
                    <a:cubicBezTo>
                      <a:pt x="167936" y="371892"/>
                      <a:pt x="105143" y="319390"/>
                      <a:pt x="103682" y="233344"/>
                    </a:cubicBezTo>
                    <a:cubicBezTo>
                      <a:pt x="103682" y="148757"/>
                      <a:pt x="166476" y="96254"/>
                      <a:pt x="242412" y="96254"/>
                    </a:cubicBezTo>
                    <a:cubicBezTo>
                      <a:pt x="294984" y="96254"/>
                      <a:pt x="341714" y="123964"/>
                      <a:pt x="363619" y="167716"/>
                    </a:cubicBezTo>
                    <a:lnTo>
                      <a:pt x="432253" y="121047"/>
                    </a:lnTo>
                    <a:cubicBezTo>
                      <a:pt x="400126" y="56878"/>
                      <a:pt x="328571" y="14584"/>
                      <a:pt x="240952" y="14584"/>
                    </a:cubicBezTo>
                    <a:cubicBezTo>
                      <a:pt x="103682" y="14584"/>
                      <a:pt x="10222" y="113755"/>
                      <a:pt x="10222" y="234802"/>
                    </a:cubicBezTo>
                    <a:cubicBezTo>
                      <a:pt x="10222" y="355850"/>
                      <a:pt x="106603" y="453562"/>
                      <a:pt x="242412" y="453562"/>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1" name="Google Shape;1601;p378"/>
              <p:cNvSpPr/>
              <p:nvPr/>
            </p:nvSpPr>
            <p:spPr>
              <a:xfrm>
                <a:off x="3752528" y="3094253"/>
                <a:ext cx="486284" cy="466687"/>
              </a:xfrm>
              <a:custGeom>
                <a:avLst/>
                <a:gdLst/>
                <a:ahLst/>
                <a:cxnLst/>
                <a:rect l="l" t="t" r="r" b="b"/>
                <a:pathLst>
                  <a:path w="486284" h="466687" extrusionOk="0">
                    <a:moveTo>
                      <a:pt x="0" y="233344"/>
                    </a:moveTo>
                    <a:cubicBezTo>
                      <a:pt x="0" y="94796"/>
                      <a:pt x="110984" y="0"/>
                      <a:pt x="245333" y="0"/>
                    </a:cubicBezTo>
                    <a:cubicBezTo>
                      <a:pt x="379682" y="0"/>
                      <a:pt x="486285" y="96254"/>
                      <a:pt x="486285" y="233344"/>
                    </a:cubicBezTo>
                    <a:cubicBezTo>
                      <a:pt x="486285" y="370434"/>
                      <a:pt x="379682" y="466688"/>
                      <a:pt x="245333" y="466688"/>
                    </a:cubicBezTo>
                    <a:cubicBezTo>
                      <a:pt x="110984" y="466688"/>
                      <a:pt x="0" y="371892"/>
                      <a:pt x="0" y="233344"/>
                    </a:cubicBezTo>
                    <a:close/>
                    <a:moveTo>
                      <a:pt x="13143" y="233344"/>
                    </a:moveTo>
                    <a:cubicBezTo>
                      <a:pt x="13143" y="354391"/>
                      <a:pt x="108063" y="453562"/>
                      <a:pt x="245333" y="453562"/>
                    </a:cubicBezTo>
                    <a:cubicBezTo>
                      <a:pt x="382603" y="453562"/>
                      <a:pt x="473142" y="354391"/>
                      <a:pt x="473142" y="233344"/>
                    </a:cubicBezTo>
                    <a:cubicBezTo>
                      <a:pt x="473142" y="112297"/>
                      <a:pt x="382603" y="13126"/>
                      <a:pt x="245333" y="13126"/>
                    </a:cubicBezTo>
                    <a:cubicBezTo>
                      <a:pt x="108063" y="13126"/>
                      <a:pt x="13143" y="112297"/>
                      <a:pt x="13143" y="233344"/>
                    </a:cubicBezTo>
                    <a:close/>
                    <a:moveTo>
                      <a:pt x="245333" y="96254"/>
                    </a:moveTo>
                    <a:cubicBezTo>
                      <a:pt x="319809" y="96254"/>
                      <a:pt x="379682" y="148757"/>
                      <a:pt x="379682" y="233344"/>
                    </a:cubicBezTo>
                    <a:cubicBezTo>
                      <a:pt x="379682" y="323765"/>
                      <a:pt x="315428" y="371892"/>
                      <a:pt x="245333" y="371892"/>
                    </a:cubicBezTo>
                    <a:cubicBezTo>
                      <a:pt x="175238" y="371892"/>
                      <a:pt x="106603" y="323765"/>
                      <a:pt x="105143" y="233344"/>
                    </a:cubicBezTo>
                    <a:cubicBezTo>
                      <a:pt x="105143" y="147298"/>
                      <a:pt x="172317" y="96254"/>
                      <a:pt x="245333" y="96254"/>
                    </a:cubicBezTo>
                    <a:close/>
                    <a:moveTo>
                      <a:pt x="245333" y="357308"/>
                    </a:moveTo>
                    <a:cubicBezTo>
                      <a:pt x="318349" y="357308"/>
                      <a:pt x="366539" y="304806"/>
                      <a:pt x="366539" y="231886"/>
                    </a:cubicBezTo>
                    <a:cubicBezTo>
                      <a:pt x="366539" y="158966"/>
                      <a:pt x="318349" y="107922"/>
                      <a:pt x="245333" y="107922"/>
                    </a:cubicBezTo>
                    <a:cubicBezTo>
                      <a:pt x="172317" y="107922"/>
                      <a:pt x="118286" y="158966"/>
                      <a:pt x="118286" y="231886"/>
                    </a:cubicBezTo>
                    <a:cubicBezTo>
                      <a:pt x="118286" y="306264"/>
                      <a:pt x="172317" y="357308"/>
                      <a:pt x="245333" y="357308"/>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2" name="Google Shape;1602;p378"/>
              <p:cNvSpPr/>
              <p:nvPr/>
            </p:nvSpPr>
            <p:spPr>
              <a:xfrm>
                <a:off x="4292845" y="3100086"/>
                <a:ext cx="462920" cy="456479"/>
              </a:xfrm>
              <a:custGeom>
                <a:avLst/>
                <a:gdLst/>
                <a:ahLst/>
                <a:cxnLst/>
                <a:rect l="l" t="t" r="r" b="b"/>
                <a:pathLst>
                  <a:path w="462920"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6" y="240636"/>
                    </a:lnTo>
                    <a:lnTo>
                      <a:pt x="118286" y="456479"/>
                    </a:lnTo>
                    <a:lnTo>
                      <a:pt x="0" y="456479"/>
                    </a:lnTo>
                    <a:lnTo>
                      <a:pt x="0" y="0"/>
                    </a:lnTo>
                    <a:lnTo>
                      <a:pt x="115365" y="0"/>
                    </a:lnTo>
                    <a:close/>
                    <a:moveTo>
                      <a:pt x="11682" y="13126"/>
                    </a:moveTo>
                    <a:lnTo>
                      <a:pt x="11682" y="443353"/>
                    </a:lnTo>
                    <a:lnTo>
                      <a:pt x="103682" y="443353"/>
                    </a:lnTo>
                    <a:lnTo>
                      <a:pt x="103682" y="192509"/>
                    </a:lnTo>
                    <a:lnTo>
                      <a:pt x="202984" y="351474"/>
                    </a:lnTo>
                    <a:lnTo>
                      <a:pt x="259936" y="351474"/>
                    </a:lnTo>
                    <a:lnTo>
                      <a:pt x="357777" y="191050"/>
                    </a:lnTo>
                    <a:lnTo>
                      <a:pt x="357777" y="441895"/>
                    </a:lnTo>
                    <a:lnTo>
                      <a:pt x="449777" y="441895"/>
                    </a:lnTo>
                    <a:lnTo>
                      <a:pt x="449777" y="13126"/>
                    </a:lnTo>
                    <a:lnTo>
                      <a:pt x="353396" y="13126"/>
                    </a:lnTo>
                    <a:lnTo>
                      <a:pt x="230730" y="223135"/>
                    </a:lnTo>
                    <a:lnTo>
                      <a:pt x="108063" y="13126"/>
                    </a:lnTo>
                    <a:lnTo>
                      <a:pt x="11682"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3" name="Google Shape;1603;p378"/>
              <p:cNvSpPr/>
              <p:nvPr/>
            </p:nvSpPr>
            <p:spPr>
              <a:xfrm>
                <a:off x="4831701" y="3100086"/>
                <a:ext cx="462919" cy="456479"/>
              </a:xfrm>
              <a:custGeom>
                <a:avLst/>
                <a:gdLst/>
                <a:ahLst/>
                <a:cxnLst/>
                <a:rect l="l" t="t" r="r" b="b"/>
                <a:pathLst>
                  <a:path w="462919"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5" y="240636"/>
                    </a:lnTo>
                    <a:lnTo>
                      <a:pt x="118285" y="456479"/>
                    </a:lnTo>
                    <a:lnTo>
                      <a:pt x="0" y="456479"/>
                    </a:lnTo>
                    <a:lnTo>
                      <a:pt x="0" y="0"/>
                    </a:lnTo>
                    <a:lnTo>
                      <a:pt x="115365" y="0"/>
                    </a:lnTo>
                    <a:close/>
                    <a:moveTo>
                      <a:pt x="11683" y="13126"/>
                    </a:moveTo>
                    <a:lnTo>
                      <a:pt x="11683" y="443353"/>
                    </a:lnTo>
                    <a:lnTo>
                      <a:pt x="103682" y="443353"/>
                    </a:lnTo>
                    <a:lnTo>
                      <a:pt x="103682" y="192509"/>
                    </a:lnTo>
                    <a:lnTo>
                      <a:pt x="202984" y="351474"/>
                    </a:lnTo>
                    <a:lnTo>
                      <a:pt x="259936" y="351474"/>
                    </a:lnTo>
                    <a:lnTo>
                      <a:pt x="359237" y="191050"/>
                    </a:lnTo>
                    <a:lnTo>
                      <a:pt x="359237" y="441895"/>
                    </a:lnTo>
                    <a:lnTo>
                      <a:pt x="451237" y="441895"/>
                    </a:lnTo>
                    <a:lnTo>
                      <a:pt x="451237" y="13126"/>
                    </a:lnTo>
                    <a:lnTo>
                      <a:pt x="353396" y="13126"/>
                    </a:lnTo>
                    <a:lnTo>
                      <a:pt x="230730" y="223135"/>
                    </a:lnTo>
                    <a:lnTo>
                      <a:pt x="108063" y="13126"/>
                    </a:lnTo>
                    <a:lnTo>
                      <a:pt x="11683"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04" name="Google Shape;1604;p378"/>
            <p:cNvGrpSpPr/>
            <p:nvPr/>
          </p:nvGrpSpPr>
          <p:grpSpPr>
            <a:xfrm>
              <a:off x="4883406" y="1186847"/>
              <a:ext cx="1987488" cy="449187"/>
              <a:chOff x="5176336" y="3574066"/>
              <a:chExt cx="1987488" cy="449187"/>
            </a:xfrm>
          </p:grpSpPr>
          <p:sp>
            <p:nvSpPr>
              <p:cNvPr id="1605" name="Google Shape;1605;p378"/>
              <p:cNvSpPr/>
              <p:nvPr/>
            </p:nvSpPr>
            <p:spPr>
              <a:xfrm>
                <a:off x="5176336" y="3574066"/>
                <a:ext cx="384062" cy="449187"/>
              </a:xfrm>
              <a:custGeom>
                <a:avLst/>
                <a:gdLst/>
                <a:ahLst/>
                <a:cxnLst/>
                <a:rect l="l" t="t" r="r" b="b"/>
                <a:pathLst>
                  <a:path w="384062" h="449187" extrusionOk="0">
                    <a:moveTo>
                      <a:pt x="0" y="0"/>
                    </a:moveTo>
                    <a:lnTo>
                      <a:pt x="119746" y="0"/>
                    </a:lnTo>
                    <a:lnTo>
                      <a:pt x="119746" y="268346"/>
                    </a:lnTo>
                    <a:cubicBezTo>
                      <a:pt x="119746" y="317931"/>
                      <a:pt x="154794" y="342724"/>
                      <a:pt x="191301" y="344182"/>
                    </a:cubicBezTo>
                    <a:cubicBezTo>
                      <a:pt x="227809" y="344182"/>
                      <a:pt x="265778" y="319390"/>
                      <a:pt x="265778" y="268346"/>
                    </a:cubicBezTo>
                    <a:lnTo>
                      <a:pt x="265778" y="0"/>
                    </a:lnTo>
                    <a:lnTo>
                      <a:pt x="384063" y="0"/>
                    </a:lnTo>
                    <a:lnTo>
                      <a:pt x="384063" y="268346"/>
                    </a:lnTo>
                    <a:cubicBezTo>
                      <a:pt x="384063" y="389393"/>
                      <a:pt x="286222" y="449187"/>
                      <a:pt x="189841" y="449187"/>
                    </a:cubicBezTo>
                    <a:cubicBezTo>
                      <a:pt x="94920" y="449187"/>
                      <a:pt x="0" y="387934"/>
                      <a:pt x="0" y="268346"/>
                    </a:cubicBez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6" name="Google Shape;1606;p378"/>
              <p:cNvSpPr/>
              <p:nvPr/>
            </p:nvSpPr>
            <p:spPr>
              <a:xfrm>
                <a:off x="5652399" y="3574066"/>
                <a:ext cx="397205" cy="443353"/>
              </a:xfrm>
              <a:custGeom>
                <a:avLst/>
                <a:gdLst/>
                <a:ahLst/>
                <a:cxnLst/>
                <a:rect l="l" t="t" r="r" b="b"/>
                <a:pathLst>
                  <a:path w="397205" h="443353" extrusionOk="0">
                    <a:moveTo>
                      <a:pt x="125587" y="0"/>
                    </a:moveTo>
                    <a:lnTo>
                      <a:pt x="277460" y="245011"/>
                    </a:lnTo>
                    <a:lnTo>
                      <a:pt x="277460" y="0"/>
                    </a:lnTo>
                    <a:lnTo>
                      <a:pt x="397206" y="0"/>
                    </a:lnTo>
                    <a:lnTo>
                      <a:pt x="397206" y="443353"/>
                    </a:lnTo>
                    <a:lnTo>
                      <a:pt x="271619" y="443353"/>
                    </a:lnTo>
                    <a:lnTo>
                      <a:pt x="119746" y="201259"/>
                    </a:lnTo>
                    <a:lnTo>
                      <a:pt x="119746" y="443353"/>
                    </a:lnTo>
                    <a:lnTo>
                      <a:pt x="0" y="443353"/>
                    </a:lnTo>
                    <a:lnTo>
                      <a:pt x="0" y="0"/>
                    </a:lnTo>
                    <a:lnTo>
                      <a:pt x="125587"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7" name="Google Shape;1607;p378"/>
              <p:cNvSpPr/>
              <p:nvPr/>
            </p:nvSpPr>
            <p:spPr>
              <a:xfrm>
                <a:off x="6140144" y="3574066"/>
                <a:ext cx="119746" cy="443353"/>
              </a:xfrm>
              <a:custGeom>
                <a:avLst/>
                <a:gdLst/>
                <a:ahLst/>
                <a:cxnLst/>
                <a:rect l="l" t="t" r="r" b="b"/>
                <a:pathLst>
                  <a:path w="119746" h="443353" extrusionOk="0">
                    <a:moveTo>
                      <a:pt x="0" y="0"/>
                    </a:moveTo>
                    <a:lnTo>
                      <a:pt x="119746" y="0"/>
                    </a:lnTo>
                    <a:lnTo>
                      <a:pt x="119746" y="443353"/>
                    </a:lnTo>
                    <a:lnTo>
                      <a:pt x="0" y="443353"/>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8" name="Google Shape;1608;p378"/>
              <p:cNvSpPr/>
              <p:nvPr/>
            </p:nvSpPr>
            <p:spPr>
              <a:xfrm>
                <a:off x="6315382" y="3574066"/>
                <a:ext cx="389904" cy="441895"/>
              </a:xfrm>
              <a:custGeom>
                <a:avLst/>
                <a:gdLst/>
                <a:ahLst/>
                <a:cxnLst/>
                <a:rect l="l" t="t" r="r" b="b"/>
                <a:pathLst>
                  <a:path w="389904" h="441895" extrusionOk="0">
                    <a:moveTo>
                      <a:pt x="389904" y="0"/>
                    </a:moveTo>
                    <a:lnTo>
                      <a:pt x="389904" y="103546"/>
                    </a:lnTo>
                    <a:lnTo>
                      <a:pt x="254095" y="103546"/>
                    </a:lnTo>
                    <a:lnTo>
                      <a:pt x="254095" y="441895"/>
                    </a:lnTo>
                    <a:lnTo>
                      <a:pt x="135810" y="441895"/>
                    </a:lnTo>
                    <a:lnTo>
                      <a:pt x="135810" y="103546"/>
                    </a:lnTo>
                    <a:lnTo>
                      <a:pt x="0" y="103546"/>
                    </a:lnTo>
                    <a:lnTo>
                      <a:pt x="0" y="0"/>
                    </a:lnTo>
                    <a:lnTo>
                      <a:pt x="389904"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9" name="Google Shape;1609;p378"/>
              <p:cNvSpPr/>
              <p:nvPr/>
            </p:nvSpPr>
            <p:spPr>
              <a:xfrm>
                <a:off x="6716968" y="3574066"/>
                <a:ext cx="446856" cy="441895"/>
              </a:xfrm>
              <a:custGeom>
                <a:avLst/>
                <a:gdLst/>
                <a:ahLst/>
                <a:cxnLst/>
                <a:rect l="l" t="t" r="r" b="b"/>
                <a:pathLst>
                  <a:path w="446856" h="441895" extrusionOk="0">
                    <a:moveTo>
                      <a:pt x="0" y="0"/>
                    </a:moveTo>
                    <a:lnTo>
                      <a:pt x="135810" y="0"/>
                    </a:lnTo>
                    <a:lnTo>
                      <a:pt x="223429" y="154590"/>
                    </a:lnTo>
                    <a:lnTo>
                      <a:pt x="311047" y="0"/>
                    </a:lnTo>
                    <a:lnTo>
                      <a:pt x="446857" y="0"/>
                    </a:lnTo>
                    <a:lnTo>
                      <a:pt x="283301" y="268346"/>
                    </a:lnTo>
                    <a:lnTo>
                      <a:pt x="283301" y="441895"/>
                    </a:lnTo>
                    <a:lnTo>
                      <a:pt x="165016" y="441895"/>
                    </a:lnTo>
                    <a:lnTo>
                      <a:pt x="165016" y="268346"/>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0" name="Google Shape;1610;p378"/>
            <p:cNvGrpSpPr/>
            <p:nvPr/>
          </p:nvGrpSpPr>
          <p:grpSpPr>
            <a:xfrm>
              <a:off x="3798391" y="1286018"/>
              <a:ext cx="969649" cy="296055"/>
              <a:chOff x="4091321" y="3673237"/>
              <a:chExt cx="969649" cy="296055"/>
            </a:xfrm>
          </p:grpSpPr>
          <p:sp>
            <p:nvSpPr>
              <p:cNvPr id="1611" name="Google Shape;1611;p378"/>
              <p:cNvSpPr/>
              <p:nvPr/>
            </p:nvSpPr>
            <p:spPr>
              <a:xfrm>
                <a:off x="4091321" y="3673237"/>
                <a:ext cx="61333" cy="68544"/>
              </a:xfrm>
              <a:custGeom>
                <a:avLst/>
                <a:gdLst/>
                <a:ahLst/>
                <a:cxnLst/>
                <a:rect l="l" t="t" r="r" b="b"/>
                <a:pathLst>
                  <a:path w="61333" h="68544" extrusionOk="0">
                    <a:moveTo>
                      <a:pt x="0" y="33543"/>
                    </a:moveTo>
                    <a:cubicBezTo>
                      <a:pt x="0" y="14584"/>
                      <a:pt x="14603" y="0"/>
                      <a:pt x="35048" y="0"/>
                    </a:cubicBezTo>
                    <a:cubicBezTo>
                      <a:pt x="45270" y="0"/>
                      <a:pt x="55492" y="4375"/>
                      <a:pt x="61333" y="11667"/>
                    </a:cubicBezTo>
                    <a:lnTo>
                      <a:pt x="54032" y="17501"/>
                    </a:lnTo>
                    <a:cubicBezTo>
                      <a:pt x="49651" y="11667"/>
                      <a:pt x="43809" y="10209"/>
                      <a:pt x="36508" y="10209"/>
                    </a:cubicBezTo>
                    <a:cubicBezTo>
                      <a:pt x="23365" y="10209"/>
                      <a:pt x="13143" y="20418"/>
                      <a:pt x="13143" y="33543"/>
                    </a:cubicBezTo>
                    <a:cubicBezTo>
                      <a:pt x="13143" y="46669"/>
                      <a:pt x="23365" y="56877"/>
                      <a:pt x="36508" y="56877"/>
                    </a:cubicBezTo>
                    <a:cubicBezTo>
                      <a:pt x="43809" y="56877"/>
                      <a:pt x="49651" y="53961"/>
                      <a:pt x="54032" y="49585"/>
                    </a:cubicBezTo>
                    <a:lnTo>
                      <a:pt x="61333" y="56877"/>
                    </a:lnTo>
                    <a:cubicBezTo>
                      <a:pt x="55492" y="64169"/>
                      <a:pt x="45270" y="68545"/>
                      <a:pt x="35048" y="68545"/>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2" name="Google Shape;1612;p378"/>
              <p:cNvSpPr/>
              <p:nvPr/>
            </p:nvSpPr>
            <p:spPr>
              <a:xfrm>
                <a:off x="4158496" y="3673237"/>
                <a:ext cx="70095" cy="67086"/>
              </a:xfrm>
              <a:custGeom>
                <a:avLst/>
                <a:gdLst/>
                <a:ahLst/>
                <a:cxnLst/>
                <a:rect l="l" t="t" r="r" b="b"/>
                <a:pathLst>
                  <a:path w="70095" h="670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7086"/>
                      <a:pt x="0" y="52502"/>
                      <a:pt x="0" y="33543"/>
                    </a:cubicBezTo>
                    <a:close/>
                    <a:moveTo>
                      <a:pt x="58413" y="33543"/>
                    </a:moveTo>
                    <a:cubicBezTo>
                      <a:pt x="58413" y="20418"/>
                      <a:pt x="48190" y="10209"/>
                      <a:pt x="35048" y="10209"/>
                    </a:cubicBezTo>
                    <a:cubicBezTo>
                      <a:pt x="21905" y="10209"/>
                      <a:pt x="11683" y="20418"/>
                      <a:pt x="11683" y="33543"/>
                    </a:cubicBezTo>
                    <a:cubicBezTo>
                      <a:pt x="11683" y="46669"/>
                      <a:pt x="21905" y="56877"/>
                      <a:pt x="35048"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3" name="Google Shape;1613;p378"/>
              <p:cNvSpPr/>
              <p:nvPr/>
            </p:nvSpPr>
            <p:spPr>
              <a:xfrm>
                <a:off x="4241734" y="3674696"/>
                <a:ext cx="73015" cy="65627"/>
              </a:xfrm>
              <a:custGeom>
                <a:avLst/>
                <a:gdLst/>
                <a:ahLst/>
                <a:cxnLst/>
                <a:rect l="l" t="t" r="r" b="b"/>
                <a:pathLst>
                  <a:path w="73015" h="65627" extrusionOk="0">
                    <a:moveTo>
                      <a:pt x="61333" y="64170"/>
                    </a:moveTo>
                    <a:lnTo>
                      <a:pt x="61333" y="20418"/>
                    </a:lnTo>
                    <a:lnTo>
                      <a:pt x="39428" y="56878"/>
                    </a:lnTo>
                    <a:lnTo>
                      <a:pt x="33587" y="56878"/>
                    </a:lnTo>
                    <a:lnTo>
                      <a:pt x="11682" y="21876"/>
                    </a:lnTo>
                    <a:lnTo>
                      <a:pt x="11682" y="65628"/>
                    </a:lnTo>
                    <a:lnTo>
                      <a:pt x="0" y="65628"/>
                    </a:lnTo>
                    <a:lnTo>
                      <a:pt x="0" y="0"/>
                    </a:lnTo>
                    <a:lnTo>
                      <a:pt x="10222" y="0"/>
                    </a:lnTo>
                    <a:lnTo>
                      <a:pt x="36508" y="43752"/>
                    </a:lnTo>
                    <a:lnTo>
                      <a:pt x="62793"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4" name="Google Shape;1614;p378"/>
              <p:cNvSpPr/>
              <p:nvPr/>
            </p:nvSpPr>
            <p:spPr>
              <a:xfrm>
                <a:off x="4332274" y="3674696"/>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5" name="Google Shape;1615;p378"/>
              <p:cNvSpPr/>
              <p:nvPr/>
            </p:nvSpPr>
            <p:spPr>
              <a:xfrm>
                <a:off x="4421353" y="3674696"/>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1683"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6" name="Google Shape;1616;p378"/>
              <p:cNvSpPr/>
              <p:nvPr/>
            </p:nvSpPr>
            <p:spPr>
              <a:xfrm>
                <a:off x="4497289" y="3673237"/>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7" name="Google Shape;1617;p378"/>
              <p:cNvSpPr/>
              <p:nvPr/>
            </p:nvSpPr>
            <p:spPr>
              <a:xfrm>
                <a:off x="4573226" y="3673237"/>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8" name="Google Shape;1618;p378"/>
              <p:cNvSpPr/>
              <p:nvPr/>
            </p:nvSpPr>
            <p:spPr>
              <a:xfrm>
                <a:off x="4595130" y="3673237"/>
                <a:ext cx="55491" cy="65627"/>
              </a:xfrm>
              <a:custGeom>
                <a:avLst/>
                <a:gdLst/>
                <a:ahLst/>
                <a:cxnLst/>
                <a:rect l="l" t="t" r="r" b="b"/>
                <a:pathLst>
                  <a:path w="55491" h="65627" extrusionOk="0">
                    <a:moveTo>
                      <a:pt x="21905" y="10209"/>
                    </a:moveTo>
                    <a:lnTo>
                      <a:pt x="0" y="10209"/>
                    </a:lnTo>
                    <a:lnTo>
                      <a:pt x="0" y="0"/>
                    </a:lnTo>
                    <a:lnTo>
                      <a:pt x="55492" y="0"/>
                    </a:lnTo>
                    <a:lnTo>
                      <a:pt x="55492" y="10209"/>
                    </a:lnTo>
                    <a:lnTo>
                      <a:pt x="33587" y="10209"/>
                    </a:lnTo>
                    <a:lnTo>
                      <a:pt x="33587" y="65628"/>
                    </a:lnTo>
                    <a:lnTo>
                      <a:pt x="21905" y="65628"/>
                    </a:lnTo>
                    <a:lnTo>
                      <a:pt x="21905" y="1020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9" name="Google Shape;1619;p378"/>
              <p:cNvSpPr/>
              <p:nvPr/>
            </p:nvSpPr>
            <p:spPr>
              <a:xfrm>
                <a:off x="4649162" y="3674696"/>
                <a:ext cx="62793" cy="65627"/>
              </a:xfrm>
              <a:custGeom>
                <a:avLst/>
                <a:gdLst/>
                <a:ahLst/>
                <a:cxnLst/>
                <a:rect l="l" t="t" r="r" b="b"/>
                <a:pathLst>
                  <a:path w="62793" h="65627" extrusionOk="0">
                    <a:moveTo>
                      <a:pt x="37968" y="42294"/>
                    </a:moveTo>
                    <a:lnTo>
                      <a:pt x="37968" y="65628"/>
                    </a:lnTo>
                    <a:lnTo>
                      <a:pt x="26286" y="65628"/>
                    </a:lnTo>
                    <a:lnTo>
                      <a:pt x="26286" y="42294"/>
                    </a:lnTo>
                    <a:lnTo>
                      <a:pt x="0" y="0"/>
                    </a:lnTo>
                    <a:lnTo>
                      <a:pt x="13143" y="0"/>
                    </a:lnTo>
                    <a:lnTo>
                      <a:pt x="32127" y="32085"/>
                    </a:lnTo>
                    <a:lnTo>
                      <a:pt x="51111" y="0"/>
                    </a:lnTo>
                    <a:lnTo>
                      <a:pt x="62794" y="0"/>
                    </a:lnTo>
                    <a:lnTo>
                      <a:pt x="37968" y="42294"/>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0" name="Google Shape;1620;p378"/>
              <p:cNvSpPr/>
              <p:nvPr/>
            </p:nvSpPr>
            <p:spPr>
              <a:xfrm>
                <a:off x="4747003" y="3673237"/>
                <a:ext cx="55492" cy="65627"/>
              </a:xfrm>
              <a:custGeom>
                <a:avLst/>
                <a:gdLst/>
                <a:ahLst/>
                <a:cxnLst/>
                <a:rect l="l" t="t" r="r" b="b"/>
                <a:pathLst>
                  <a:path w="55492" h="65627" extrusionOk="0">
                    <a:moveTo>
                      <a:pt x="4380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3809" y="65628"/>
                    </a:lnTo>
                    <a:close/>
                    <a:moveTo>
                      <a:pt x="26286" y="10209"/>
                    </a:moveTo>
                    <a:lnTo>
                      <a:pt x="11683" y="10209"/>
                    </a:lnTo>
                    <a:lnTo>
                      <a:pt x="11683" y="36460"/>
                    </a:lnTo>
                    <a:lnTo>
                      <a:pt x="26286" y="36460"/>
                    </a:lnTo>
                    <a:cubicBezTo>
                      <a:pt x="36508" y="36460"/>
                      <a:pt x="42349" y="32085"/>
                      <a:pt x="42349" y="23334"/>
                    </a:cubicBezTo>
                    <a:cubicBezTo>
                      <a:pt x="43809" y="16042"/>
                      <a:pt x="3796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1" name="Google Shape;1621;p378"/>
              <p:cNvSpPr/>
              <p:nvPr/>
            </p:nvSpPr>
            <p:spPr>
              <a:xfrm>
                <a:off x="4806876" y="3673237"/>
                <a:ext cx="70094" cy="65627"/>
              </a:xfrm>
              <a:custGeom>
                <a:avLst/>
                <a:gdLst/>
                <a:ahLst/>
                <a:cxnLst/>
                <a:rect l="l" t="t" r="r" b="b"/>
                <a:pathLst>
                  <a:path w="70094" h="65627" extrusionOk="0">
                    <a:moveTo>
                      <a:pt x="52571" y="51044"/>
                    </a:moveTo>
                    <a:lnTo>
                      <a:pt x="18984" y="51044"/>
                    </a:lnTo>
                    <a:lnTo>
                      <a:pt x="13143" y="65628"/>
                    </a:lnTo>
                    <a:lnTo>
                      <a:pt x="0" y="65628"/>
                    </a:lnTo>
                    <a:lnTo>
                      <a:pt x="29206" y="0"/>
                    </a:lnTo>
                    <a:lnTo>
                      <a:pt x="40889" y="0"/>
                    </a:lnTo>
                    <a:lnTo>
                      <a:pt x="70095" y="65628"/>
                    </a:lnTo>
                    <a:lnTo>
                      <a:pt x="56952" y="65628"/>
                    </a:lnTo>
                    <a:lnTo>
                      <a:pt x="52571" y="51044"/>
                    </a:lnTo>
                    <a:close/>
                    <a:moveTo>
                      <a:pt x="48190" y="40835"/>
                    </a:moveTo>
                    <a:lnTo>
                      <a:pt x="35047"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2" name="Google Shape;1622;p378"/>
              <p:cNvSpPr/>
              <p:nvPr/>
            </p:nvSpPr>
            <p:spPr>
              <a:xfrm>
                <a:off x="4887193" y="3673237"/>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7746" y="55419"/>
                    </a:moveTo>
                    <a:cubicBezTo>
                      <a:pt x="42349" y="55419"/>
                      <a:pt x="52571" y="46669"/>
                      <a:pt x="52571" y="33543"/>
                    </a:cubicBezTo>
                    <a:cubicBezTo>
                      <a:pt x="52571" y="20418"/>
                      <a:pt x="42349" y="11667"/>
                      <a:pt x="27746" y="11667"/>
                    </a:cubicBezTo>
                    <a:lnTo>
                      <a:pt x="11682" y="11667"/>
                    </a:lnTo>
                    <a:lnTo>
                      <a:pt x="11682" y="56877"/>
                    </a:lnTo>
                    <a:lnTo>
                      <a:pt x="2774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3" name="Google Shape;1623;p378"/>
              <p:cNvSpPr/>
              <p:nvPr/>
            </p:nvSpPr>
            <p:spPr>
              <a:xfrm>
                <a:off x="4964590" y="3673237"/>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4" name="Google Shape;1624;p378"/>
              <p:cNvSpPr/>
              <p:nvPr/>
            </p:nvSpPr>
            <p:spPr>
              <a:xfrm>
                <a:off x="4989416" y="3673237"/>
                <a:ext cx="70094" cy="67086"/>
              </a:xfrm>
              <a:custGeom>
                <a:avLst/>
                <a:gdLst/>
                <a:ahLst/>
                <a:cxnLst/>
                <a:rect l="l" t="t" r="r" b="b"/>
                <a:pathLst>
                  <a:path w="70094"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6063" y="67086"/>
                      <a:pt x="0" y="52502"/>
                      <a:pt x="0" y="33543"/>
                    </a:cubicBezTo>
                    <a:close/>
                    <a:moveTo>
                      <a:pt x="59873" y="33543"/>
                    </a:moveTo>
                    <a:cubicBezTo>
                      <a:pt x="59873" y="20418"/>
                      <a:pt x="49651" y="10209"/>
                      <a:pt x="36508" y="10209"/>
                    </a:cubicBezTo>
                    <a:cubicBezTo>
                      <a:pt x="23365" y="10209"/>
                      <a:pt x="13143" y="20418"/>
                      <a:pt x="13143" y="33543"/>
                    </a:cubicBezTo>
                    <a:cubicBezTo>
                      <a:pt x="13143" y="46669"/>
                      <a:pt x="23365" y="56877"/>
                      <a:pt x="36508" y="56877"/>
                    </a:cubicBezTo>
                    <a:cubicBezTo>
                      <a:pt x="49651" y="56877"/>
                      <a:pt x="59873" y="46669"/>
                      <a:pt x="5987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5" name="Google Shape;1625;p378"/>
              <p:cNvSpPr/>
              <p:nvPr/>
            </p:nvSpPr>
            <p:spPr>
              <a:xfrm>
                <a:off x="4357099"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6" name="Google Shape;1626;p378"/>
              <p:cNvSpPr/>
              <p:nvPr/>
            </p:nvSpPr>
            <p:spPr>
              <a:xfrm>
                <a:off x="4419892" y="3788451"/>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7" name="Google Shape;1627;p378"/>
              <p:cNvSpPr/>
              <p:nvPr/>
            </p:nvSpPr>
            <p:spPr>
              <a:xfrm>
                <a:off x="4511892" y="3786992"/>
                <a:ext cx="54031" cy="65627"/>
              </a:xfrm>
              <a:custGeom>
                <a:avLst/>
                <a:gdLst/>
                <a:ahLst/>
                <a:cxnLst/>
                <a:rect l="l" t="t" r="r" b="b"/>
                <a:pathLst>
                  <a:path w="54031" h="65627" extrusionOk="0">
                    <a:moveTo>
                      <a:pt x="54032" y="23334"/>
                    </a:moveTo>
                    <a:cubicBezTo>
                      <a:pt x="54032" y="37918"/>
                      <a:pt x="43809" y="46669"/>
                      <a:pt x="26286" y="46669"/>
                    </a:cubicBezTo>
                    <a:lnTo>
                      <a:pt x="11682" y="46669"/>
                    </a:lnTo>
                    <a:lnTo>
                      <a:pt x="11682" y="65628"/>
                    </a:lnTo>
                    <a:lnTo>
                      <a:pt x="0" y="65628"/>
                    </a:lnTo>
                    <a:lnTo>
                      <a:pt x="0" y="0"/>
                    </a:lnTo>
                    <a:lnTo>
                      <a:pt x="27746" y="0"/>
                    </a:lnTo>
                    <a:cubicBezTo>
                      <a:pt x="43809" y="0"/>
                      <a:pt x="54032" y="8750"/>
                      <a:pt x="54032" y="23334"/>
                    </a:cubicBezTo>
                    <a:close/>
                    <a:moveTo>
                      <a:pt x="42349" y="23334"/>
                    </a:moveTo>
                    <a:cubicBezTo>
                      <a:pt x="42349" y="14584"/>
                      <a:pt x="36508" y="10209"/>
                      <a:pt x="26286" y="10209"/>
                    </a:cubicBezTo>
                    <a:lnTo>
                      <a:pt x="11682" y="10209"/>
                    </a:lnTo>
                    <a:lnTo>
                      <a:pt x="11682" y="36460"/>
                    </a:lnTo>
                    <a:lnTo>
                      <a:pt x="26286" y="36460"/>
                    </a:lnTo>
                    <a:cubicBezTo>
                      <a:pt x="36508" y="36460"/>
                      <a:pt x="42349" y="30626"/>
                      <a:pt x="42349" y="2333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8" name="Google Shape;1628;p378"/>
              <p:cNvSpPr/>
              <p:nvPr/>
            </p:nvSpPr>
            <p:spPr>
              <a:xfrm>
                <a:off x="4574686" y="3785534"/>
                <a:ext cx="70095" cy="67186"/>
              </a:xfrm>
              <a:custGeom>
                <a:avLst/>
                <a:gdLst/>
                <a:ahLst/>
                <a:cxnLst/>
                <a:rect l="l" t="t" r="r" b="b"/>
                <a:pathLst>
                  <a:path w="70095" h="671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8545"/>
                      <a:pt x="0" y="53961"/>
                      <a:pt x="0" y="33543"/>
                    </a:cubicBezTo>
                    <a:close/>
                    <a:moveTo>
                      <a:pt x="58413" y="33543"/>
                    </a:moveTo>
                    <a:cubicBezTo>
                      <a:pt x="58413" y="20418"/>
                      <a:pt x="48190" y="10209"/>
                      <a:pt x="35048" y="10209"/>
                    </a:cubicBezTo>
                    <a:cubicBezTo>
                      <a:pt x="21905" y="10209"/>
                      <a:pt x="11683" y="20418"/>
                      <a:pt x="11683" y="33543"/>
                    </a:cubicBezTo>
                    <a:cubicBezTo>
                      <a:pt x="11683" y="46669"/>
                      <a:pt x="21905" y="56878"/>
                      <a:pt x="35048" y="56878"/>
                    </a:cubicBezTo>
                    <a:cubicBezTo>
                      <a:pt x="48190" y="56878"/>
                      <a:pt x="58413" y="48127"/>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9" name="Google Shape;1629;p378"/>
              <p:cNvSpPr/>
              <p:nvPr/>
            </p:nvSpPr>
            <p:spPr>
              <a:xfrm>
                <a:off x="4650622" y="3786992"/>
                <a:ext cx="102222" cy="65627"/>
              </a:xfrm>
              <a:custGeom>
                <a:avLst/>
                <a:gdLst/>
                <a:ahLst/>
                <a:cxnLst/>
                <a:rect l="l" t="t" r="r" b="b"/>
                <a:pathLst>
                  <a:path w="102222" h="65627" extrusionOk="0">
                    <a:moveTo>
                      <a:pt x="102222" y="0"/>
                    </a:moveTo>
                    <a:lnTo>
                      <a:pt x="80317" y="65628"/>
                    </a:lnTo>
                    <a:lnTo>
                      <a:pt x="67175" y="65628"/>
                    </a:lnTo>
                    <a:lnTo>
                      <a:pt x="51111" y="17501"/>
                    </a:lnTo>
                    <a:lnTo>
                      <a:pt x="35048" y="65628"/>
                    </a:lnTo>
                    <a:lnTo>
                      <a:pt x="21905" y="65628"/>
                    </a:lnTo>
                    <a:lnTo>
                      <a:pt x="0" y="0"/>
                    </a:lnTo>
                    <a:lnTo>
                      <a:pt x="13143" y="0"/>
                    </a:lnTo>
                    <a:lnTo>
                      <a:pt x="29206" y="49586"/>
                    </a:lnTo>
                    <a:lnTo>
                      <a:pt x="46730" y="0"/>
                    </a:lnTo>
                    <a:lnTo>
                      <a:pt x="58413" y="0"/>
                    </a:lnTo>
                    <a:lnTo>
                      <a:pt x="74476" y="51044"/>
                    </a:lnTo>
                    <a:lnTo>
                      <a:pt x="92000" y="0"/>
                    </a:lnTo>
                    <a:lnTo>
                      <a:pt x="102222"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0" name="Google Shape;1630;p378"/>
              <p:cNvSpPr/>
              <p:nvPr/>
            </p:nvSpPr>
            <p:spPr>
              <a:xfrm>
                <a:off x="4763067"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1" name="Google Shape;1631;p378"/>
              <p:cNvSpPr/>
              <p:nvPr/>
            </p:nvSpPr>
            <p:spPr>
              <a:xfrm>
                <a:off x="4827320" y="3786992"/>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4825" y="10209"/>
                    </a:moveTo>
                    <a:lnTo>
                      <a:pt x="10222" y="10209"/>
                    </a:lnTo>
                    <a:lnTo>
                      <a:pt x="10222" y="36460"/>
                    </a:lnTo>
                    <a:lnTo>
                      <a:pt x="24825" y="36460"/>
                    </a:lnTo>
                    <a:cubicBezTo>
                      <a:pt x="35047" y="36460"/>
                      <a:pt x="40889" y="32085"/>
                      <a:pt x="40889" y="23334"/>
                    </a:cubicBezTo>
                    <a:cubicBezTo>
                      <a:pt x="40889" y="14584"/>
                      <a:pt x="36508" y="10209"/>
                      <a:pt x="24825"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2" name="Google Shape;1632;p378"/>
              <p:cNvSpPr/>
              <p:nvPr/>
            </p:nvSpPr>
            <p:spPr>
              <a:xfrm>
                <a:off x="4894495" y="3786992"/>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3" name="Google Shape;1633;p378"/>
              <p:cNvSpPr/>
              <p:nvPr/>
            </p:nvSpPr>
            <p:spPr>
              <a:xfrm>
                <a:off x="4925162" y="3786992"/>
                <a:ext cx="58412" cy="65627"/>
              </a:xfrm>
              <a:custGeom>
                <a:avLst/>
                <a:gdLst/>
                <a:ahLst/>
                <a:cxnLst/>
                <a:rect l="l" t="t" r="r" b="b"/>
                <a:pathLst>
                  <a:path w="58412" h="65627" extrusionOk="0">
                    <a:moveTo>
                      <a:pt x="58413" y="0"/>
                    </a:moveTo>
                    <a:lnTo>
                      <a:pt x="58413" y="65628"/>
                    </a:lnTo>
                    <a:lnTo>
                      <a:pt x="48190" y="65628"/>
                    </a:lnTo>
                    <a:lnTo>
                      <a:pt x="11683" y="20418"/>
                    </a:lnTo>
                    <a:lnTo>
                      <a:pt x="11683"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4" name="Google Shape;1634;p378"/>
              <p:cNvSpPr/>
              <p:nvPr/>
            </p:nvSpPr>
            <p:spPr>
              <a:xfrm>
                <a:off x="4996717" y="3786992"/>
                <a:ext cx="61333" cy="67086"/>
              </a:xfrm>
              <a:custGeom>
                <a:avLst/>
                <a:gdLst/>
                <a:ahLst/>
                <a:cxnLst/>
                <a:rect l="l" t="t" r="r" b="b"/>
                <a:pathLst>
                  <a:path w="61333" h="67086" extrusionOk="0">
                    <a:moveTo>
                      <a:pt x="49651" y="32085"/>
                    </a:moveTo>
                    <a:lnTo>
                      <a:pt x="61333" y="32085"/>
                    </a:lnTo>
                    <a:lnTo>
                      <a:pt x="61333" y="58336"/>
                    </a:lnTo>
                    <a:cubicBezTo>
                      <a:pt x="54032" y="64170"/>
                      <a:pt x="45270" y="67086"/>
                      <a:pt x="35047" y="67086"/>
                    </a:cubicBezTo>
                    <a:cubicBezTo>
                      <a:pt x="14603" y="67086"/>
                      <a:pt x="0" y="52502"/>
                      <a:pt x="0" y="33543"/>
                    </a:cubicBezTo>
                    <a:cubicBezTo>
                      <a:pt x="0" y="14584"/>
                      <a:pt x="14603" y="0"/>
                      <a:pt x="35047" y="0"/>
                    </a:cubicBezTo>
                    <a:cubicBezTo>
                      <a:pt x="46730" y="0"/>
                      <a:pt x="55492" y="4375"/>
                      <a:pt x="61333" y="10209"/>
                    </a:cubicBezTo>
                    <a:lnTo>
                      <a:pt x="54032" y="17501"/>
                    </a:lnTo>
                    <a:cubicBezTo>
                      <a:pt x="48190" y="11667"/>
                      <a:pt x="42349" y="10209"/>
                      <a:pt x="36508" y="10209"/>
                    </a:cubicBezTo>
                    <a:cubicBezTo>
                      <a:pt x="21905" y="10209"/>
                      <a:pt x="13143" y="20418"/>
                      <a:pt x="13143" y="33543"/>
                    </a:cubicBezTo>
                    <a:cubicBezTo>
                      <a:pt x="13143" y="46669"/>
                      <a:pt x="23365" y="56878"/>
                      <a:pt x="36508" y="56878"/>
                    </a:cubicBezTo>
                    <a:cubicBezTo>
                      <a:pt x="40889" y="56878"/>
                      <a:pt x="45270" y="55419"/>
                      <a:pt x="49651" y="53961"/>
                    </a:cubicBezTo>
                    <a:lnTo>
                      <a:pt x="49651" y="3208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5" name="Google Shape;1635;p378"/>
              <p:cNvSpPr/>
              <p:nvPr/>
            </p:nvSpPr>
            <p:spPr>
              <a:xfrm>
                <a:off x="4173099" y="3900748"/>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0222"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6" name="Google Shape;1636;p378"/>
              <p:cNvSpPr/>
              <p:nvPr/>
            </p:nvSpPr>
            <p:spPr>
              <a:xfrm>
                <a:off x="4247575" y="3899289"/>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7" name="Google Shape;1637;p378"/>
              <p:cNvSpPr/>
              <p:nvPr/>
            </p:nvSpPr>
            <p:spPr>
              <a:xfrm>
                <a:off x="4323512" y="3899289"/>
                <a:ext cx="59872" cy="65627"/>
              </a:xfrm>
              <a:custGeom>
                <a:avLst/>
                <a:gdLst/>
                <a:ahLst/>
                <a:cxnLst/>
                <a:rect l="l" t="t" r="r" b="b"/>
                <a:pathLst>
                  <a:path w="59872" h="65627" extrusionOk="0">
                    <a:moveTo>
                      <a:pt x="59873" y="0"/>
                    </a:moveTo>
                    <a:lnTo>
                      <a:pt x="59873" y="65628"/>
                    </a:lnTo>
                    <a:lnTo>
                      <a:pt x="48190" y="65628"/>
                    </a:lnTo>
                    <a:lnTo>
                      <a:pt x="48190" y="37918"/>
                    </a:lnTo>
                    <a:lnTo>
                      <a:pt x="14603" y="37918"/>
                    </a:lnTo>
                    <a:lnTo>
                      <a:pt x="14603" y="65628"/>
                    </a:lnTo>
                    <a:lnTo>
                      <a:pt x="0" y="65628"/>
                    </a:lnTo>
                    <a:lnTo>
                      <a:pt x="0" y="0"/>
                    </a:lnTo>
                    <a:lnTo>
                      <a:pt x="11683" y="0"/>
                    </a:lnTo>
                    <a:lnTo>
                      <a:pt x="11683" y="27710"/>
                    </a:lnTo>
                    <a:lnTo>
                      <a:pt x="45270" y="27710"/>
                    </a:lnTo>
                    <a:lnTo>
                      <a:pt x="45270" y="0"/>
                    </a:lnTo>
                    <a:lnTo>
                      <a:pt x="5987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8" name="Google Shape;1638;p378"/>
              <p:cNvSpPr/>
              <p:nvPr/>
            </p:nvSpPr>
            <p:spPr>
              <a:xfrm>
                <a:off x="4400908"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9" name="Google Shape;1639;p378"/>
              <p:cNvSpPr/>
              <p:nvPr/>
            </p:nvSpPr>
            <p:spPr>
              <a:xfrm>
                <a:off x="4454940" y="3899289"/>
                <a:ext cx="70095" cy="65627"/>
              </a:xfrm>
              <a:custGeom>
                <a:avLst/>
                <a:gdLst/>
                <a:ahLst/>
                <a:cxnLst/>
                <a:rect l="l" t="t" r="r" b="b"/>
                <a:pathLst>
                  <a:path w="70095" h="65627" extrusionOk="0">
                    <a:moveTo>
                      <a:pt x="51111" y="51044"/>
                    </a:moveTo>
                    <a:lnTo>
                      <a:pt x="17524" y="51044"/>
                    </a:lnTo>
                    <a:lnTo>
                      <a:pt x="11683" y="65628"/>
                    </a:lnTo>
                    <a:lnTo>
                      <a:pt x="0" y="65628"/>
                    </a:lnTo>
                    <a:lnTo>
                      <a:pt x="29206" y="0"/>
                    </a:lnTo>
                    <a:lnTo>
                      <a:pt x="40889" y="0"/>
                    </a:lnTo>
                    <a:lnTo>
                      <a:pt x="70095" y="65628"/>
                    </a:lnTo>
                    <a:lnTo>
                      <a:pt x="58413" y="65628"/>
                    </a:lnTo>
                    <a:lnTo>
                      <a:pt x="51111" y="51044"/>
                    </a:lnTo>
                    <a:close/>
                    <a:moveTo>
                      <a:pt x="48190" y="40835"/>
                    </a:moveTo>
                    <a:lnTo>
                      <a:pt x="35048"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0" name="Google Shape;1640;p378"/>
              <p:cNvSpPr/>
              <p:nvPr/>
            </p:nvSpPr>
            <p:spPr>
              <a:xfrm>
                <a:off x="4535257" y="3899289"/>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6286" y="10209"/>
                    </a:moveTo>
                    <a:lnTo>
                      <a:pt x="11683" y="10209"/>
                    </a:lnTo>
                    <a:lnTo>
                      <a:pt x="11683" y="36460"/>
                    </a:lnTo>
                    <a:lnTo>
                      <a:pt x="26286" y="36460"/>
                    </a:lnTo>
                    <a:cubicBezTo>
                      <a:pt x="36508" y="36460"/>
                      <a:pt x="42349" y="32085"/>
                      <a:pt x="42349" y="23334"/>
                    </a:cubicBezTo>
                    <a:cubicBezTo>
                      <a:pt x="42349" y="16042"/>
                      <a:pt x="3650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1" name="Google Shape;1641;p378"/>
              <p:cNvSpPr/>
              <p:nvPr/>
            </p:nvSpPr>
            <p:spPr>
              <a:xfrm>
                <a:off x="4602432" y="3899289"/>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9206" y="55419"/>
                    </a:moveTo>
                    <a:cubicBezTo>
                      <a:pt x="43809" y="55419"/>
                      <a:pt x="54032" y="46669"/>
                      <a:pt x="54032" y="33543"/>
                    </a:cubicBezTo>
                    <a:cubicBezTo>
                      <a:pt x="54032" y="20418"/>
                      <a:pt x="43809" y="11667"/>
                      <a:pt x="29206" y="11667"/>
                    </a:cubicBezTo>
                    <a:lnTo>
                      <a:pt x="13143" y="11667"/>
                    </a:lnTo>
                    <a:lnTo>
                      <a:pt x="13143" y="56877"/>
                    </a:lnTo>
                    <a:lnTo>
                      <a:pt x="2920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2" name="Google Shape;1642;p378"/>
              <p:cNvSpPr/>
              <p:nvPr/>
            </p:nvSpPr>
            <p:spPr>
              <a:xfrm>
                <a:off x="4697352" y="3899289"/>
                <a:ext cx="70094" cy="65627"/>
              </a:xfrm>
              <a:custGeom>
                <a:avLst/>
                <a:gdLst/>
                <a:ahLst/>
                <a:cxnLst/>
                <a:rect l="l" t="t" r="r" b="b"/>
                <a:pathLst>
                  <a:path w="70094" h="65627" extrusionOk="0">
                    <a:moveTo>
                      <a:pt x="70095" y="0"/>
                    </a:moveTo>
                    <a:lnTo>
                      <a:pt x="40889" y="65628"/>
                    </a:lnTo>
                    <a:lnTo>
                      <a:pt x="29206" y="65628"/>
                    </a:lnTo>
                    <a:lnTo>
                      <a:pt x="0" y="0"/>
                    </a:lnTo>
                    <a:lnTo>
                      <a:pt x="13143" y="0"/>
                    </a:lnTo>
                    <a:lnTo>
                      <a:pt x="35047" y="51044"/>
                    </a:lnTo>
                    <a:lnTo>
                      <a:pt x="56952" y="0"/>
                    </a:lnTo>
                    <a:lnTo>
                      <a:pt x="70095"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3" name="Google Shape;1643;p378"/>
              <p:cNvSpPr/>
              <p:nvPr/>
            </p:nvSpPr>
            <p:spPr>
              <a:xfrm>
                <a:off x="4768908" y="3899289"/>
                <a:ext cx="70095" cy="67086"/>
              </a:xfrm>
              <a:custGeom>
                <a:avLst/>
                <a:gdLst/>
                <a:ahLst/>
                <a:cxnLst/>
                <a:rect l="l" t="t" r="r" b="b"/>
                <a:pathLst>
                  <a:path w="70095"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4603" y="67086"/>
                      <a:pt x="0" y="52502"/>
                      <a:pt x="0" y="33543"/>
                    </a:cubicBezTo>
                    <a:close/>
                    <a:moveTo>
                      <a:pt x="58413" y="33543"/>
                    </a:moveTo>
                    <a:cubicBezTo>
                      <a:pt x="58413" y="20418"/>
                      <a:pt x="48190" y="10209"/>
                      <a:pt x="35047" y="10209"/>
                    </a:cubicBezTo>
                    <a:cubicBezTo>
                      <a:pt x="21905" y="10209"/>
                      <a:pt x="11683" y="20418"/>
                      <a:pt x="11683" y="33543"/>
                    </a:cubicBezTo>
                    <a:cubicBezTo>
                      <a:pt x="11683" y="46669"/>
                      <a:pt x="21905" y="56877"/>
                      <a:pt x="35047"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4" name="Google Shape;1644;p378"/>
              <p:cNvSpPr/>
              <p:nvPr/>
            </p:nvSpPr>
            <p:spPr>
              <a:xfrm>
                <a:off x="4853606" y="3899289"/>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5" name="Google Shape;1645;p378"/>
              <p:cNvSpPr/>
              <p:nvPr/>
            </p:nvSpPr>
            <p:spPr>
              <a:xfrm>
                <a:off x="4878431" y="3899289"/>
                <a:ext cx="61333" cy="70003"/>
              </a:xfrm>
              <a:custGeom>
                <a:avLst/>
                <a:gdLst/>
                <a:ahLst/>
                <a:cxnLst/>
                <a:rect l="l" t="t" r="r" b="b"/>
                <a:pathLst>
                  <a:path w="61333" h="70003" extrusionOk="0">
                    <a:moveTo>
                      <a:pt x="0" y="33543"/>
                    </a:moveTo>
                    <a:cubicBezTo>
                      <a:pt x="0" y="14584"/>
                      <a:pt x="14603" y="0"/>
                      <a:pt x="35047" y="0"/>
                    </a:cubicBezTo>
                    <a:cubicBezTo>
                      <a:pt x="45270" y="0"/>
                      <a:pt x="55492" y="4375"/>
                      <a:pt x="61333" y="11667"/>
                    </a:cubicBezTo>
                    <a:lnTo>
                      <a:pt x="54032" y="18959"/>
                    </a:lnTo>
                    <a:cubicBezTo>
                      <a:pt x="49651" y="13126"/>
                      <a:pt x="43809" y="11667"/>
                      <a:pt x="36508" y="11667"/>
                    </a:cubicBezTo>
                    <a:cubicBezTo>
                      <a:pt x="23365" y="11667"/>
                      <a:pt x="13143" y="21876"/>
                      <a:pt x="13143" y="35002"/>
                    </a:cubicBezTo>
                    <a:cubicBezTo>
                      <a:pt x="13143" y="48127"/>
                      <a:pt x="23365" y="58336"/>
                      <a:pt x="36508" y="58336"/>
                    </a:cubicBezTo>
                    <a:cubicBezTo>
                      <a:pt x="43809" y="58336"/>
                      <a:pt x="49651" y="55419"/>
                      <a:pt x="54032" y="51044"/>
                    </a:cubicBezTo>
                    <a:lnTo>
                      <a:pt x="61333" y="58336"/>
                    </a:lnTo>
                    <a:cubicBezTo>
                      <a:pt x="55492" y="65628"/>
                      <a:pt x="45270" y="70003"/>
                      <a:pt x="35047" y="70003"/>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6" name="Google Shape;1646;p378"/>
              <p:cNvSpPr/>
              <p:nvPr/>
            </p:nvSpPr>
            <p:spPr>
              <a:xfrm>
                <a:off x="4951447"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3" y="10209"/>
                    </a:lnTo>
                    <a:lnTo>
                      <a:pt x="11683" y="27710"/>
                    </a:lnTo>
                    <a:lnTo>
                      <a:pt x="43809" y="27710"/>
                    </a:lnTo>
                    <a:lnTo>
                      <a:pt x="43809" y="37918"/>
                    </a:lnTo>
                    <a:lnTo>
                      <a:pt x="11683" y="37918"/>
                    </a:lnTo>
                    <a:lnTo>
                      <a:pt x="11683"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7" name="Google Shape;1647;p378"/>
              <p:cNvSpPr/>
              <p:nvPr/>
            </p:nvSpPr>
            <p:spPr>
              <a:xfrm>
                <a:off x="5008399" y="3899289"/>
                <a:ext cx="52571" cy="67086"/>
              </a:xfrm>
              <a:custGeom>
                <a:avLst/>
                <a:gdLst/>
                <a:ahLst/>
                <a:cxnLst/>
                <a:rect l="l" t="t" r="r" b="b"/>
                <a:pathLst>
                  <a:path w="52571" h="67086" extrusionOk="0">
                    <a:moveTo>
                      <a:pt x="0" y="59794"/>
                    </a:moveTo>
                    <a:lnTo>
                      <a:pt x="4381" y="49585"/>
                    </a:lnTo>
                    <a:cubicBezTo>
                      <a:pt x="10222" y="53961"/>
                      <a:pt x="17524" y="56877"/>
                      <a:pt x="26286" y="56877"/>
                    </a:cubicBezTo>
                    <a:cubicBezTo>
                      <a:pt x="36508" y="56877"/>
                      <a:pt x="40889" y="52502"/>
                      <a:pt x="40889" y="48127"/>
                    </a:cubicBezTo>
                    <a:cubicBezTo>
                      <a:pt x="40889" y="33543"/>
                      <a:pt x="1460" y="43752"/>
                      <a:pt x="1460" y="18959"/>
                    </a:cubicBezTo>
                    <a:cubicBezTo>
                      <a:pt x="1460" y="8750"/>
                      <a:pt x="10222" y="0"/>
                      <a:pt x="27746" y="0"/>
                    </a:cubicBezTo>
                    <a:cubicBezTo>
                      <a:pt x="35048" y="0"/>
                      <a:pt x="43809" y="1458"/>
                      <a:pt x="49651" y="5834"/>
                    </a:cubicBezTo>
                    <a:lnTo>
                      <a:pt x="45270" y="16042"/>
                    </a:lnTo>
                    <a:cubicBezTo>
                      <a:pt x="39429" y="13126"/>
                      <a:pt x="32127" y="10209"/>
                      <a:pt x="27746" y="10209"/>
                    </a:cubicBezTo>
                    <a:cubicBezTo>
                      <a:pt x="17524" y="10209"/>
                      <a:pt x="13143" y="14584"/>
                      <a:pt x="13143" y="18959"/>
                    </a:cubicBezTo>
                    <a:cubicBezTo>
                      <a:pt x="13143" y="33543"/>
                      <a:pt x="52571" y="23334"/>
                      <a:pt x="52571" y="48127"/>
                    </a:cubicBezTo>
                    <a:cubicBezTo>
                      <a:pt x="52571" y="58336"/>
                      <a:pt x="43809" y="67086"/>
                      <a:pt x="26286" y="67086"/>
                    </a:cubicBezTo>
                    <a:cubicBezTo>
                      <a:pt x="16064" y="67086"/>
                      <a:pt x="5841" y="64169"/>
                      <a:pt x="0" y="5979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48" name="Google Shape;1648;p378"/>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9" name="Google Shape;1649;p378"/>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0" name="Google Shape;1650;p378"/>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1" name="Google Shape;1651;p378"/>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52" name="Google Shape;1652;p378"/>
          <p:cNvSpPr/>
          <p:nvPr/>
        </p:nvSpPr>
        <p:spPr>
          <a:xfrm rot="5400000" flipH="1">
            <a:off x="9118274" y="2646239"/>
            <a:ext cx="7756851" cy="1565522"/>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Overview/Intro - Orange">
  <p:cSld name="Overview/Intro - Orange">
    <p:spTree>
      <p:nvGrpSpPr>
        <p:cNvPr id="1" name="Shape 1653"/>
        <p:cNvGrpSpPr/>
        <p:nvPr/>
      </p:nvGrpSpPr>
      <p:grpSpPr>
        <a:xfrm>
          <a:off x="0" y="0"/>
          <a:ext cx="0" cy="0"/>
          <a:chOff x="0" y="0"/>
          <a:chExt cx="0" cy="0"/>
        </a:xfrm>
      </p:grpSpPr>
      <p:sp>
        <p:nvSpPr>
          <p:cNvPr id="1654" name="Google Shape;1654;p379"/>
          <p:cNvSpPr/>
          <p:nvPr/>
        </p:nvSpPr>
        <p:spPr>
          <a:xfrm>
            <a:off x="2167324" y="772371"/>
            <a:ext cx="9503744" cy="5063164"/>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655" name="Google Shape;1655;p379"/>
          <p:cNvSpPr>
            <a:spLocks noGrp="1"/>
          </p:cNvSpPr>
          <p:nvPr>
            <p:ph type="pic" idx="2"/>
          </p:nvPr>
        </p:nvSpPr>
        <p:spPr>
          <a:xfrm>
            <a:off x="388401" y="385460"/>
            <a:ext cx="4107750" cy="6087079"/>
          </a:xfrm>
          <a:prstGeom prst="rect">
            <a:avLst/>
          </a:prstGeom>
          <a:solidFill>
            <a:srgbClr val="BFBFBF"/>
          </a:solidFill>
          <a:ln>
            <a:noFill/>
          </a:ln>
        </p:spPr>
      </p:sp>
      <p:sp>
        <p:nvSpPr>
          <p:cNvPr id="1656" name="Google Shape;1656;p379"/>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Content Slide - Navy">
  <p:cSld name="Content Slide - Navy">
    <p:spTree>
      <p:nvGrpSpPr>
        <p:cNvPr id="1" name="Shape 1657"/>
        <p:cNvGrpSpPr/>
        <p:nvPr/>
      </p:nvGrpSpPr>
      <p:grpSpPr>
        <a:xfrm>
          <a:off x="0" y="0"/>
          <a:ext cx="0" cy="0"/>
          <a:chOff x="0" y="0"/>
          <a:chExt cx="0" cy="0"/>
        </a:xfrm>
      </p:grpSpPr>
      <p:sp>
        <p:nvSpPr>
          <p:cNvPr id="1658" name="Google Shape;1658;p380"/>
          <p:cNvSpPr/>
          <p:nvPr/>
        </p:nvSpPr>
        <p:spPr>
          <a:xfrm rot="10800000" flipH="1">
            <a:off x="0" y="-2"/>
            <a:ext cx="3807230"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9" name="Google Shape;1659;p380"/>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0" name="Google Shape;1660;p380"/>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1" name="Google Shape;1661;p380"/>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2" name="Google Shape;1662;p380"/>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3" name="Google Shape;1663;p380"/>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4" name="Google Shape;1664;p380"/>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5" name="Google Shape;1665;p380"/>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6" name="Google Shape;1666;p380"/>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7" name="Google Shape;1667;p380"/>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8" name="Google Shape;1668;p380"/>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9" name="Google Shape;1669;p380"/>
          <p:cNvSpPr/>
          <p:nvPr/>
        </p:nvSpPr>
        <p:spPr>
          <a:xfrm>
            <a:off x="4528281" y="5560761"/>
            <a:ext cx="6686407" cy="5770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66C6D"/>
              </a:buClr>
              <a:buSzPts val="1050"/>
              <a:buFont typeface="Calibri"/>
              <a:buNone/>
            </a:pPr>
            <a:r>
              <a:rPr lang="en-US" sz="1050" b="0" i="0" u="none" strike="noStrike" cap="none">
                <a:solidFill>
                  <a:srgbClr val="066C6D"/>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2022-1-IE01-KA220-ADU-000086802</a:t>
            </a:r>
            <a:endParaRPr sz="1400" b="0" i="0" u="none" strike="noStrike" cap="none">
              <a:solidFill>
                <a:srgbClr val="000000"/>
              </a:solidFill>
              <a:latin typeface="Arial"/>
              <a:ea typeface="Arial"/>
              <a:cs typeface="Arial"/>
              <a:sym typeface="Arial"/>
            </a:endParaRPr>
          </a:p>
        </p:txBody>
      </p:sp>
      <p:grpSp>
        <p:nvGrpSpPr>
          <p:cNvPr id="1670" name="Google Shape;1670;p380"/>
          <p:cNvGrpSpPr/>
          <p:nvPr/>
        </p:nvGrpSpPr>
        <p:grpSpPr>
          <a:xfrm>
            <a:off x="4371799" y="1501098"/>
            <a:ext cx="6849469" cy="2396429"/>
            <a:chOff x="5734682" y="2114653"/>
            <a:chExt cx="4556259" cy="2804550"/>
          </a:xfrm>
        </p:grpSpPr>
        <p:sp>
          <p:nvSpPr>
            <p:cNvPr id="1671" name="Google Shape;1671;p380"/>
            <p:cNvSpPr/>
            <p:nvPr/>
          </p:nvSpPr>
          <p:spPr>
            <a:xfrm>
              <a:off x="5734682" y="211465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672" name="Google Shape;1672;p380"/>
            <p:cNvSpPr/>
            <p:nvPr/>
          </p:nvSpPr>
          <p:spPr>
            <a:xfrm>
              <a:off x="5734682" y="3052782"/>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673" name="Google Shape;1673;p380"/>
            <p:cNvSpPr/>
            <p:nvPr/>
          </p:nvSpPr>
          <p:spPr>
            <a:xfrm>
              <a:off x="5734682" y="3945075"/>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674" name="Google Shape;1674;p380"/>
            <p:cNvSpPr/>
            <p:nvPr/>
          </p:nvSpPr>
          <p:spPr>
            <a:xfrm>
              <a:off x="5734682" y="488320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grpSp>
      <p:sp>
        <p:nvSpPr>
          <p:cNvPr id="1675" name="Google Shape;1675;p380"/>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76" name="Google Shape;1676;p380"/>
          <p:cNvGrpSpPr/>
          <p:nvPr/>
        </p:nvGrpSpPr>
        <p:grpSpPr>
          <a:xfrm flipH="1">
            <a:off x="511849" y="4576601"/>
            <a:ext cx="1552009" cy="2304743"/>
            <a:chOff x="5633414" y="4778704"/>
            <a:chExt cx="335872" cy="498772"/>
          </a:xfrm>
        </p:grpSpPr>
        <p:sp>
          <p:nvSpPr>
            <p:cNvPr id="1677" name="Google Shape;1677;p380"/>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8" name="Google Shape;1678;p380"/>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9" name="Google Shape;1679;p380"/>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0" name="Google Shape;1680;p380"/>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sp>
        <p:nvSpPr>
          <p:cNvPr id="154" name="Google Shape;154;p32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5" name="Google Shape;155;p32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6" name="Google Shape;156;p32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Content Slide - Orange">
  <p:cSld name="Content Slide - Orange">
    <p:spTree>
      <p:nvGrpSpPr>
        <p:cNvPr id="1" name="Shape 1681"/>
        <p:cNvGrpSpPr/>
        <p:nvPr/>
      </p:nvGrpSpPr>
      <p:grpSpPr>
        <a:xfrm>
          <a:off x="0" y="0"/>
          <a:ext cx="0" cy="0"/>
          <a:chOff x="0" y="0"/>
          <a:chExt cx="0" cy="0"/>
        </a:xfrm>
      </p:grpSpPr>
      <p:sp>
        <p:nvSpPr>
          <p:cNvPr id="1682" name="Google Shape;1682;p381"/>
          <p:cNvSpPr/>
          <p:nvPr/>
        </p:nvSpPr>
        <p:spPr>
          <a:xfrm rot="10800000" flipH="1">
            <a:off x="0" y="-2"/>
            <a:ext cx="3807230"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3" name="Google Shape;1683;p381"/>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4" name="Google Shape;1684;p381"/>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5" name="Google Shape;1685;p381"/>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6" name="Google Shape;1686;p381"/>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7" name="Google Shape;1687;p381"/>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8" name="Google Shape;1688;p381"/>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9" name="Google Shape;1689;p381"/>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0" name="Google Shape;1690;p381"/>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1" name="Google Shape;1691;p381"/>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2" name="Google Shape;1692;p381"/>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3" name="Google Shape;1693;p381"/>
          <p:cNvSpPr/>
          <p:nvPr/>
        </p:nvSpPr>
        <p:spPr>
          <a:xfrm>
            <a:off x="4528281" y="5560761"/>
            <a:ext cx="6686407" cy="5770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66C6D"/>
              </a:buClr>
              <a:buSzPts val="1050"/>
              <a:buFont typeface="Calibri"/>
              <a:buNone/>
            </a:pPr>
            <a:r>
              <a:rPr lang="en-US" sz="1050" b="0" i="0" u="none" strike="noStrike" cap="none">
                <a:solidFill>
                  <a:srgbClr val="066C6D"/>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2022-1-IE01-KA220-ADU-000086802</a:t>
            </a:r>
            <a:endParaRPr sz="1400" b="0" i="0" u="none" strike="noStrike" cap="none">
              <a:solidFill>
                <a:srgbClr val="000000"/>
              </a:solidFill>
              <a:latin typeface="Arial"/>
              <a:ea typeface="Arial"/>
              <a:cs typeface="Arial"/>
              <a:sym typeface="Arial"/>
            </a:endParaRPr>
          </a:p>
        </p:txBody>
      </p:sp>
      <p:grpSp>
        <p:nvGrpSpPr>
          <p:cNvPr id="1694" name="Google Shape;1694;p381"/>
          <p:cNvGrpSpPr/>
          <p:nvPr/>
        </p:nvGrpSpPr>
        <p:grpSpPr>
          <a:xfrm>
            <a:off x="4371799" y="1501098"/>
            <a:ext cx="6849469" cy="2396429"/>
            <a:chOff x="5734682" y="2114653"/>
            <a:chExt cx="4556259" cy="2804550"/>
          </a:xfrm>
        </p:grpSpPr>
        <p:sp>
          <p:nvSpPr>
            <p:cNvPr id="1695" name="Google Shape;1695;p381"/>
            <p:cNvSpPr/>
            <p:nvPr/>
          </p:nvSpPr>
          <p:spPr>
            <a:xfrm>
              <a:off x="5734682" y="211465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696" name="Google Shape;1696;p381"/>
            <p:cNvSpPr/>
            <p:nvPr/>
          </p:nvSpPr>
          <p:spPr>
            <a:xfrm>
              <a:off x="5734682" y="3052782"/>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697" name="Google Shape;1697;p381"/>
            <p:cNvSpPr/>
            <p:nvPr/>
          </p:nvSpPr>
          <p:spPr>
            <a:xfrm>
              <a:off x="5734682" y="3945075"/>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698" name="Google Shape;1698;p381"/>
            <p:cNvSpPr/>
            <p:nvPr/>
          </p:nvSpPr>
          <p:spPr>
            <a:xfrm>
              <a:off x="5734682" y="488320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grpSp>
      <p:sp>
        <p:nvSpPr>
          <p:cNvPr id="1699" name="Google Shape;1699;p381"/>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00" name="Google Shape;1700;p381"/>
          <p:cNvGrpSpPr/>
          <p:nvPr/>
        </p:nvGrpSpPr>
        <p:grpSpPr>
          <a:xfrm flipH="1">
            <a:off x="511849" y="4576601"/>
            <a:ext cx="1552009" cy="2304743"/>
            <a:chOff x="5633414" y="4778704"/>
            <a:chExt cx="335872" cy="498772"/>
          </a:xfrm>
        </p:grpSpPr>
        <p:sp>
          <p:nvSpPr>
            <p:cNvPr id="1701" name="Google Shape;1701;p381"/>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2" name="Google Shape;1702;p381"/>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3" name="Google Shape;1703;p381"/>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4" name="Google Shape;1704;p381"/>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Quote/Photo Slide 01 - Orange">
  <p:cSld name="Quote/Photo Slide 01 - Orange">
    <p:spTree>
      <p:nvGrpSpPr>
        <p:cNvPr id="1" name="Shape 1705"/>
        <p:cNvGrpSpPr/>
        <p:nvPr/>
      </p:nvGrpSpPr>
      <p:grpSpPr>
        <a:xfrm>
          <a:off x="0" y="0"/>
          <a:ext cx="0" cy="0"/>
          <a:chOff x="0" y="0"/>
          <a:chExt cx="0" cy="0"/>
        </a:xfrm>
      </p:grpSpPr>
      <p:sp>
        <p:nvSpPr>
          <p:cNvPr id="1706" name="Google Shape;1706;p382"/>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7" name="Google Shape;1707;p382"/>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708" name="Google Shape;1708;p382"/>
          <p:cNvSpPr>
            <a:spLocks noGrp="1"/>
          </p:cNvSpPr>
          <p:nvPr>
            <p:ph type="pic" idx="2"/>
          </p:nvPr>
        </p:nvSpPr>
        <p:spPr>
          <a:xfrm>
            <a:off x="799128" y="746272"/>
            <a:ext cx="10203652" cy="5365455"/>
          </a:xfrm>
          <a:prstGeom prst="rect">
            <a:avLst/>
          </a:prstGeom>
          <a:solidFill>
            <a:srgbClr val="BFBFBF"/>
          </a:solidFill>
          <a:ln>
            <a:noFill/>
          </a:ln>
        </p:spPr>
      </p:sp>
      <p:sp>
        <p:nvSpPr>
          <p:cNvPr id="1709" name="Google Shape;1709;p382"/>
          <p:cNvSpPr/>
          <p:nvPr/>
        </p:nvSpPr>
        <p:spPr>
          <a:xfrm rot="-5400000">
            <a:off x="9746357" y="410219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1710" name="Google Shape;1710;p382"/>
          <p:cNvGrpSpPr/>
          <p:nvPr/>
        </p:nvGrpSpPr>
        <p:grpSpPr>
          <a:xfrm>
            <a:off x="11646128" y="6309379"/>
            <a:ext cx="292616" cy="280071"/>
            <a:chOff x="5232421" y="524734"/>
            <a:chExt cx="791490" cy="757557"/>
          </a:xfrm>
        </p:grpSpPr>
        <p:sp>
          <p:nvSpPr>
            <p:cNvPr id="1711" name="Google Shape;1711;p382"/>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2" name="Google Shape;1712;p382"/>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3" name="Google Shape;1713;p382"/>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4" name="Google Shape;1714;p382"/>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1715"/>
        <p:cNvGrpSpPr/>
        <p:nvPr/>
      </p:nvGrpSpPr>
      <p:grpSpPr>
        <a:xfrm>
          <a:off x="0" y="0"/>
          <a:ext cx="0" cy="0"/>
          <a:chOff x="0" y="0"/>
          <a:chExt cx="0" cy="0"/>
        </a:xfrm>
      </p:grpSpPr>
      <p:sp>
        <p:nvSpPr>
          <p:cNvPr id="1716" name="Google Shape;1716;p383"/>
          <p:cNvSpPr/>
          <p:nvPr/>
        </p:nvSpPr>
        <p:spPr>
          <a:xfrm rot="-5400000">
            <a:off x="4192375" y="-642572"/>
            <a:ext cx="3807250" cy="812984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7" name="Google Shape;1717;p383"/>
          <p:cNvSpPr txBox="1">
            <a:spLocks noGrp="1"/>
          </p:cNvSpPr>
          <p:nvPr>
            <p:ph type="body" idx="1"/>
          </p:nvPr>
        </p:nvSpPr>
        <p:spPr>
          <a:xfrm>
            <a:off x="4063536" y="4285031"/>
            <a:ext cx="4064926" cy="577734"/>
          </a:xfrm>
          <a:prstGeom prst="rect">
            <a:avLst/>
          </a:prstGeom>
          <a:solidFill>
            <a:srgbClr val="F26650"/>
          </a:solidFill>
          <a:ln w="9525" cap="flat" cmpd="sng">
            <a:solidFill>
              <a:srgbClr val="EE5650"/>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8" name="Google Shape;1718;p383"/>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9" name="Google Shape;1719;p383"/>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ullet Point x3 slide with photo - Navy">
  <p:cSld name="Bullet Point x3 slide with photo - Navy">
    <p:spTree>
      <p:nvGrpSpPr>
        <p:cNvPr id="1" name="Shape 1720"/>
        <p:cNvGrpSpPr/>
        <p:nvPr/>
      </p:nvGrpSpPr>
      <p:grpSpPr>
        <a:xfrm>
          <a:off x="0" y="0"/>
          <a:ext cx="0" cy="0"/>
          <a:chOff x="0" y="0"/>
          <a:chExt cx="0" cy="0"/>
        </a:xfrm>
      </p:grpSpPr>
      <p:sp>
        <p:nvSpPr>
          <p:cNvPr id="1721" name="Google Shape;1721;p384"/>
          <p:cNvSpPr/>
          <p:nvPr/>
        </p:nvSpPr>
        <p:spPr>
          <a:xfrm>
            <a:off x="0" y="16329"/>
            <a:ext cx="4780547" cy="6858000"/>
          </a:xfrm>
          <a:prstGeom prst="rect">
            <a:avLst/>
          </a:prstGeom>
          <a:solidFill>
            <a:srgbClr val="1D4C6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2" name="Google Shape;1722;p38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3" name="Google Shape;1723;p384"/>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4" name="Google Shape;1724;p38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5" name="Google Shape;1725;p38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6" name="Google Shape;1726;p384"/>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7" name="Google Shape;1727;p38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8" name="Google Shape;1728;p384"/>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9" name="Google Shape;1729;p384"/>
          <p:cNvSpPr>
            <a:spLocks noGrp="1"/>
          </p:cNvSpPr>
          <p:nvPr>
            <p:ph type="pic" idx="8"/>
          </p:nvPr>
        </p:nvSpPr>
        <p:spPr>
          <a:xfrm>
            <a:off x="-48344" y="0"/>
            <a:ext cx="3570477" cy="6858000"/>
          </a:xfrm>
          <a:prstGeom prst="rect">
            <a:avLst/>
          </a:prstGeom>
          <a:solidFill>
            <a:srgbClr val="D8D8D8"/>
          </a:solidFill>
          <a:ln>
            <a:noFill/>
          </a:ln>
        </p:spPr>
      </p:sp>
      <p:sp>
        <p:nvSpPr>
          <p:cNvPr id="1730" name="Google Shape;1730;p38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1" name="Google Shape;1731;p38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Bullet Point x3 slide with photo - Orange">
  <p:cSld name="Bullet Point x3 slide with photo - Orange">
    <p:spTree>
      <p:nvGrpSpPr>
        <p:cNvPr id="1" name="Shape 1732"/>
        <p:cNvGrpSpPr/>
        <p:nvPr/>
      </p:nvGrpSpPr>
      <p:grpSpPr>
        <a:xfrm>
          <a:off x="0" y="0"/>
          <a:ext cx="0" cy="0"/>
          <a:chOff x="0" y="0"/>
          <a:chExt cx="0" cy="0"/>
        </a:xfrm>
      </p:grpSpPr>
      <p:sp>
        <p:nvSpPr>
          <p:cNvPr id="1733" name="Google Shape;1733;p385"/>
          <p:cNvSpPr/>
          <p:nvPr/>
        </p:nvSpPr>
        <p:spPr>
          <a:xfrm>
            <a:off x="0" y="16329"/>
            <a:ext cx="4780547" cy="6858000"/>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4" name="Google Shape;1734;p38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5" name="Google Shape;1735;p38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6" name="Google Shape;1736;p38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7" name="Google Shape;1737;p38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8" name="Google Shape;1738;p38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9" name="Google Shape;1739;p38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0" name="Google Shape;1740;p38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1" name="Google Shape;1741;p385"/>
          <p:cNvSpPr>
            <a:spLocks noGrp="1"/>
          </p:cNvSpPr>
          <p:nvPr>
            <p:ph type="pic" idx="8"/>
          </p:nvPr>
        </p:nvSpPr>
        <p:spPr>
          <a:xfrm>
            <a:off x="-48344" y="0"/>
            <a:ext cx="3570477" cy="6858000"/>
          </a:xfrm>
          <a:prstGeom prst="rect">
            <a:avLst/>
          </a:prstGeom>
          <a:solidFill>
            <a:srgbClr val="D8D8D8"/>
          </a:solidFill>
          <a:ln>
            <a:noFill/>
          </a:ln>
        </p:spPr>
      </p:sp>
      <p:sp>
        <p:nvSpPr>
          <p:cNvPr id="1742" name="Google Shape;1742;p38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3" name="Google Shape;1743;p38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Photo Slide - Navy">
  <p:cSld name="Photo Slide - Navy">
    <p:spTree>
      <p:nvGrpSpPr>
        <p:cNvPr id="1" name="Shape 1744"/>
        <p:cNvGrpSpPr/>
        <p:nvPr/>
      </p:nvGrpSpPr>
      <p:grpSpPr>
        <a:xfrm>
          <a:off x="0" y="0"/>
          <a:ext cx="0" cy="0"/>
          <a:chOff x="0" y="0"/>
          <a:chExt cx="0" cy="0"/>
        </a:xfrm>
      </p:grpSpPr>
      <p:sp>
        <p:nvSpPr>
          <p:cNvPr id="1745" name="Google Shape;1745;p386"/>
          <p:cNvSpPr/>
          <p:nvPr/>
        </p:nvSpPr>
        <p:spPr>
          <a:xfrm>
            <a:off x="0" y="-1"/>
            <a:ext cx="6096000" cy="6844027"/>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6" name="Google Shape;1746;p386"/>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7" name="Google Shape;1747;p386"/>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8" name="Google Shape;1748;p386"/>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ext Slide 01 - Orange">
  <p:cSld name="Text Slide 01 - Orange">
    <p:spTree>
      <p:nvGrpSpPr>
        <p:cNvPr id="1" name="Shape 1749"/>
        <p:cNvGrpSpPr/>
        <p:nvPr/>
      </p:nvGrpSpPr>
      <p:grpSpPr>
        <a:xfrm>
          <a:off x="0" y="0"/>
          <a:ext cx="0" cy="0"/>
          <a:chOff x="0" y="0"/>
          <a:chExt cx="0" cy="0"/>
        </a:xfrm>
      </p:grpSpPr>
      <p:sp>
        <p:nvSpPr>
          <p:cNvPr id="1750" name="Google Shape;1750;p387"/>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1" name="Google Shape;1751;p387"/>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752" name="Google Shape;1752;p387"/>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3" name="Google Shape;1753;p387"/>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4" name="Google Shape;1754;p387"/>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1755" name="Google Shape;1755;p387"/>
          <p:cNvGrpSpPr/>
          <p:nvPr/>
        </p:nvGrpSpPr>
        <p:grpSpPr>
          <a:xfrm>
            <a:off x="11641729" y="6219439"/>
            <a:ext cx="292616" cy="280071"/>
            <a:chOff x="5232421" y="524734"/>
            <a:chExt cx="791490" cy="757557"/>
          </a:xfrm>
        </p:grpSpPr>
        <p:sp>
          <p:nvSpPr>
            <p:cNvPr id="1756" name="Google Shape;1756;p387"/>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7" name="Google Shape;1757;p387"/>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8" name="Google Shape;1758;p387"/>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9" name="Google Shape;1759;p387"/>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xt Slide 02 - Orange">
  <p:cSld name="Text Slide 02 - Orange">
    <p:spTree>
      <p:nvGrpSpPr>
        <p:cNvPr id="1" name="Shape 1760"/>
        <p:cNvGrpSpPr/>
        <p:nvPr/>
      </p:nvGrpSpPr>
      <p:grpSpPr>
        <a:xfrm>
          <a:off x="0" y="0"/>
          <a:ext cx="0" cy="0"/>
          <a:chOff x="0" y="0"/>
          <a:chExt cx="0" cy="0"/>
        </a:xfrm>
      </p:grpSpPr>
      <p:sp>
        <p:nvSpPr>
          <p:cNvPr id="1761" name="Google Shape;1761;p388"/>
          <p:cNvSpPr/>
          <p:nvPr/>
        </p:nvSpPr>
        <p:spPr>
          <a:xfrm rot="-5400000">
            <a:off x="5088466" y="-5088468"/>
            <a:ext cx="2015069"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2" name="Google Shape;1762;p38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63" name="Google Shape;1763;p388"/>
          <p:cNvGrpSpPr/>
          <p:nvPr/>
        </p:nvGrpSpPr>
        <p:grpSpPr>
          <a:xfrm>
            <a:off x="10603773" y="256428"/>
            <a:ext cx="1184264" cy="1758639"/>
            <a:chOff x="5633414" y="4778704"/>
            <a:chExt cx="335872" cy="498772"/>
          </a:xfrm>
        </p:grpSpPr>
        <p:sp>
          <p:nvSpPr>
            <p:cNvPr id="1764" name="Google Shape;1764;p388"/>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5" name="Google Shape;1765;p388"/>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6" name="Google Shape;1766;p388"/>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7" name="Google Shape;1767;p388"/>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68" name="Google Shape;1768;p38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xt Slide 03 - Orange">
  <p:cSld name="Text Slide 03 - Orange">
    <p:spTree>
      <p:nvGrpSpPr>
        <p:cNvPr id="1" name="Shape 1769"/>
        <p:cNvGrpSpPr/>
        <p:nvPr/>
      </p:nvGrpSpPr>
      <p:grpSpPr>
        <a:xfrm>
          <a:off x="0" y="0"/>
          <a:ext cx="0" cy="0"/>
          <a:chOff x="0" y="0"/>
          <a:chExt cx="0" cy="0"/>
        </a:xfrm>
      </p:grpSpPr>
      <p:sp>
        <p:nvSpPr>
          <p:cNvPr id="1770" name="Google Shape;1770;p389"/>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1" name="Google Shape;1771;p389"/>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772" name="Google Shape;1772;p38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3" name="Google Shape;1773;p38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74" name="Google Shape;1774;p389"/>
          <p:cNvGrpSpPr/>
          <p:nvPr/>
        </p:nvGrpSpPr>
        <p:grpSpPr>
          <a:xfrm>
            <a:off x="448609" y="5102144"/>
            <a:ext cx="1194957" cy="1774518"/>
            <a:chOff x="5633414" y="4778704"/>
            <a:chExt cx="335872" cy="498772"/>
          </a:xfrm>
        </p:grpSpPr>
        <p:sp>
          <p:nvSpPr>
            <p:cNvPr id="1775" name="Google Shape;1775;p389"/>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6" name="Google Shape;1776;p389"/>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7" name="Google Shape;1777;p389"/>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8" name="Google Shape;1778;p389"/>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79" name="Google Shape;1779;p389"/>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1780" name="Google Shape;1780;p389"/>
          <p:cNvGrpSpPr/>
          <p:nvPr/>
        </p:nvGrpSpPr>
        <p:grpSpPr>
          <a:xfrm>
            <a:off x="11641729" y="6219439"/>
            <a:ext cx="292616" cy="280071"/>
            <a:chOff x="5232421" y="524734"/>
            <a:chExt cx="791490" cy="757557"/>
          </a:xfrm>
        </p:grpSpPr>
        <p:sp>
          <p:nvSpPr>
            <p:cNvPr id="1781" name="Google Shape;1781;p389"/>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2" name="Google Shape;1782;p389"/>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3" name="Google Shape;1783;p389"/>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4" name="Google Shape;1784;p389"/>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Divider - Navy">
  <p:cSld name="Divider - Navy">
    <p:spTree>
      <p:nvGrpSpPr>
        <p:cNvPr id="1" name="Shape 1785"/>
        <p:cNvGrpSpPr/>
        <p:nvPr/>
      </p:nvGrpSpPr>
      <p:grpSpPr>
        <a:xfrm>
          <a:off x="0" y="0"/>
          <a:ext cx="0" cy="0"/>
          <a:chOff x="0" y="0"/>
          <a:chExt cx="0" cy="0"/>
        </a:xfrm>
      </p:grpSpPr>
      <p:sp>
        <p:nvSpPr>
          <p:cNvPr id="1786" name="Google Shape;1786;p390"/>
          <p:cNvSpPr/>
          <p:nvPr/>
        </p:nvSpPr>
        <p:spPr>
          <a:xfrm>
            <a:off x="6982690" y="527858"/>
            <a:ext cx="4721156" cy="5802284"/>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787" name="Google Shape;1787;p39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8" name="Google Shape;1788;p390"/>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ne Slide - Orange">
  <p:cSld name="Phone Slide - Orange">
    <p:spTree>
      <p:nvGrpSpPr>
        <p:cNvPr id="1" name="Shape 157"/>
        <p:cNvGrpSpPr/>
        <p:nvPr/>
      </p:nvGrpSpPr>
      <p:grpSpPr>
        <a:xfrm>
          <a:off x="0" y="0"/>
          <a:ext cx="0" cy="0"/>
          <a:chOff x="0" y="0"/>
          <a:chExt cx="0" cy="0"/>
        </a:xfrm>
      </p:grpSpPr>
      <p:sp>
        <p:nvSpPr>
          <p:cNvPr id="158" name="Google Shape;158;p329"/>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29"/>
          <p:cNvSpPr/>
          <p:nvPr/>
        </p:nvSpPr>
        <p:spPr>
          <a:xfrm rot="10800000" flipH="1">
            <a:off x="11332565" y="0"/>
            <a:ext cx="853286"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0" name="Google Shape;160;p329"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61" name="Google Shape;161;p329"/>
          <p:cNvSpPr>
            <a:spLocks noGrp="1"/>
          </p:cNvSpPr>
          <p:nvPr>
            <p:ph type="pic" idx="2"/>
          </p:nvPr>
        </p:nvSpPr>
        <p:spPr>
          <a:xfrm>
            <a:off x="7735037" y="1373925"/>
            <a:ext cx="2444127" cy="4336988"/>
          </a:xfrm>
          <a:prstGeom prst="rect">
            <a:avLst/>
          </a:prstGeom>
          <a:solidFill>
            <a:srgbClr val="D8D8D8"/>
          </a:solidFill>
          <a:ln>
            <a:noFill/>
          </a:ln>
        </p:spPr>
      </p:sp>
      <p:sp>
        <p:nvSpPr>
          <p:cNvPr id="162" name="Google Shape;162;p329"/>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329"/>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164" name="Google Shape;164;p329"/>
          <p:cNvGrpSpPr/>
          <p:nvPr/>
        </p:nvGrpSpPr>
        <p:grpSpPr>
          <a:xfrm>
            <a:off x="11641729" y="6219439"/>
            <a:ext cx="292616" cy="280071"/>
            <a:chOff x="5232421" y="524734"/>
            <a:chExt cx="791490" cy="757557"/>
          </a:xfrm>
        </p:grpSpPr>
        <p:sp>
          <p:nvSpPr>
            <p:cNvPr id="165" name="Google Shape;165;p329"/>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329"/>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329"/>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329"/>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Divider - Orange">
  <p:cSld name="Divider - Orange">
    <p:spTree>
      <p:nvGrpSpPr>
        <p:cNvPr id="1" name="Shape 1789"/>
        <p:cNvGrpSpPr/>
        <p:nvPr/>
      </p:nvGrpSpPr>
      <p:grpSpPr>
        <a:xfrm>
          <a:off x="0" y="0"/>
          <a:ext cx="0" cy="0"/>
          <a:chOff x="0" y="0"/>
          <a:chExt cx="0" cy="0"/>
        </a:xfrm>
      </p:grpSpPr>
      <p:sp>
        <p:nvSpPr>
          <p:cNvPr id="1790" name="Google Shape;1790;p391"/>
          <p:cNvSpPr/>
          <p:nvPr/>
        </p:nvSpPr>
        <p:spPr>
          <a:xfrm>
            <a:off x="6982690" y="527858"/>
            <a:ext cx="4721156" cy="5802284"/>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791" name="Google Shape;1791;p39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2" name="Google Shape;1792;p391"/>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Laptop Slide - Orange">
  <p:cSld name="Laptop Slide - Orange">
    <p:spTree>
      <p:nvGrpSpPr>
        <p:cNvPr id="1" name="Shape 1793"/>
        <p:cNvGrpSpPr/>
        <p:nvPr/>
      </p:nvGrpSpPr>
      <p:grpSpPr>
        <a:xfrm>
          <a:off x="0" y="0"/>
          <a:ext cx="0" cy="0"/>
          <a:chOff x="0" y="0"/>
          <a:chExt cx="0" cy="0"/>
        </a:xfrm>
      </p:grpSpPr>
      <p:sp>
        <p:nvSpPr>
          <p:cNvPr id="1794" name="Google Shape;1794;p392"/>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5" name="Google Shape;1795;p392"/>
          <p:cNvSpPr/>
          <p:nvPr/>
        </p:nvSpPr>
        <p:spPr>
          <a:xfrm rot="10800000" flipH="1">
            <a:off x="0" y="0"/>
            <a:ext cx="601405"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6" name="Google Shape;1796;p392"/>
          <p:cNvPicPr preferRelativeResize="0"/>
          <p:nvPr/>
        </p:nvPicPr>
        <p:blipFill rotWithShape="1">
          <a:blip r:embed="rId2" cstate="email">
            <a:alphaModFix/>
            <a:extLst>
              <a:ext uri="{28A0092B-C50C-407E-A947-70E740481C1C}">
                <a14:useLocalDpi xmlns:a14="http://schemas.microsoft.com/office/drawing/2010/main"/>
              </a:ext>
            </a:extLst>
          </a:blip>
          <a:srcRect l="-18315" t="15976" r="29196" b="11083"/>
          <a:stretch/>
        </p:blipFill>
        <p:spPr>
          <a:xfrm flipH="1">
            <a:off x="608794" y="1890384"/>
            <a:ext cx="8439100" cy="5375657"/>
          </a:xfrm>
          <a:prstGeom prst="rect">
            <a:avLst/>
          </a:prstGeom>
          <a:noFill/>
          <a:ln>
            <a:noFill/>
          </a:ln>
        </p:spPr>
      </p:pic>
      <p:sp>
        <p:nvSpPr>
          <p:cNvPr id="1797" name="Google Shape;1797;p392"/>
          <p:cNvSpPr>
            <a:spLocks noGrp="1"/>
          </p:cNvSpPr>
          <p:nvPr>
            <p:ph type="pic" idx="2"/>
          </p:nvPr>
        </p:nvSpPr>
        <p:spPr>
          <a:xfrm>
            <a:off x="635271" y="2095585"/>
            <a:ext cx="5130800" cy="3913188"/>
          </a:xfrm>
          <a:prstGeom prst="rect">
            <a:avLst/>
          </a:prstGeom>
          <a:solidFill>
            <a:srgbClr val="D8D8D8"/>
          </a:solidFill>
          <a:ln>
            <a:noFill/>
          </a:ln>
        </p:spPr>
      </p:sp>
      <p:sp>
        <p:nvSpPr>
          <p:cNvPr id="1798" name="Google Shape;1798;p392"/>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9" name="Google Shape;1799;p392"/>
          <p:cNvSpPr/>
          <p:nvPr/>
        </p:nvSpPr>
        <p:spPr>
          <a:xfrm rot="-5400000">
            <a:off x="-1733595" y="403270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1800" name="Google Shape;1800;p392"/>
          <p:cNvGrpSpPr/>
          <p:nvPr/>
        </p:nvGrpSpPr>
        <p:grpSpPr>
          <a:xfrm>
            <a:off x="166176" y="6239889"/>
            <a:ext cx="292616" cy="280071"/>
            <a:chOff x="5232421" y="524734"/>
            <a:chExt cx="791490" cy="757557"/>
          </a:xfrm>
        </p:grpSpPr>
        <p:sp>
          <p:nvSpPr>
            <p:cNvPr id="1801" name="Google Shape;1801;p392"/>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2" name="Google Shape;1802;p392"/>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3" name="Google Shape;1803;p392"/>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4" name="Google Shape;1804;p392"/>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Phone Slide - Navy">
  <p:cSld name="Phone Slide - Navy">
    <p:spTree>
      <p:nvGrpSpPr>
        <p:cNvPr id="1" name="Shape 1805"/>
        <p:cNvGrpSpPr/>
        <p:nvPr/>
      </p:nvGrpSpPr>
      <p:grpSpPr>
        <a:xfrm>
          <a:off x="0" y="0"/>
          <a:ext cx="0" cy="0"/>
          <a:chOff x="0" y="0"/>
          <a:chExt cx="0" cy="0"/>
        </a:xfrm>
      </p:grpSpPr>
      <p:sp>
        <p:nvSpPr>
          <p:cNvPr id="1806" name="Google Shape;1806;p39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7" name="Google Shape;1807;p393"/>
          <p:cNvSpPr/>
          <p:nvPr/>
        </p:nvSpPr>
        <p:spPr>
          <a:xfrm rot="10800000" flipH="1">
            <a:off x="11332565" y="0"/>
            <a:ext cx="853286"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8" name="Google Shape;1808;p393"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809" name="Google Shape;1809;p393"/>
          <p:cNvSpPr>
            <a:spLocks noGrp="1"/>
          </p:cNvSpPr>
          <p:nvPr>
            <p:ph type="pic" idx="2"/>
          </p:nvPr>
        </p:nvSpPr>
        <p:spPr>
          <a:xfrm>
            <a:off x="7735037" y="1373925"/>
            <a:ext cx="2444127" cy="4336988"/>
          </a:xfrm>
          <a:prstGeom prst="rect">
            <a:avLst/>
          </a:prstGeom>
          <a:solidFill>
            <a:srgbClr val="D8D8D8"/>
          </a:solidFill>
          <a:ln>
            <a:noFill/>
          </a:ln>
        </p:spPr>
      </p:sp>
      <p:sp>
        <p:nvSpPr>
          <p:cNvPr id="1810" name="Google Shape;1810;p393"/>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1" name="Google Shape;1811;p393"/>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1812" name="Google Shape;1812;p393"/>
          <p:cNvGrpSpPr/>
          <p:nvPr/>
        </p:nvGrpSpPr>
        <p:grpSpPr>
          <a:xfrm>
            <a:off x="11641729" y="6219439"/>
            <a:ext cx="292616" cy="280071"/>
            <a:chOff x="5232421" y="524734"/>
            <a:chExt cx="791490" cy="757557"/>
          </a:xfrm>
        </p:grpSpPr>
        <p:sp>
          <p:nvSpPr>
            <p:cNvPr id="1813" name="Google Shape;1813;p393"/>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4" name="Google Shape;1814;p393"/>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5" name="Google Shape;1815;p393"/>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6" name="Google Shape;1816;p393"/>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93"/>
        <p:cNvGrpSpPr/>
        <p:nvPr/>
      </p:nvGrpSpPr>
      <p:grpSpPr>
        <a:xfrm>
          <a:off x="0" y="0"/>
          <a:ext cx="0" cy="0"/>
          <a:chOff x="0" y="0"/>
          <a:chExt cx="0" cy="0"/>
        </a:xfrm>
      </p:grpSpPr>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94"/>
        <p:cNvGrpSpPr/>
        <p:nvPr/>
      </p:nvGrpSpPr>
      <p:grpSpPr>
        <a:xfrm>
          <a:off x="0" y="0"/>
          <a:ext cx="0" cy="0"/>
          <a:chOff x="0" y="0"/>
          <a:chExt cx="0" cy="0"/>
        </a:xfrm>
      </p:grpSpPr>
      <p:sp>
        <p:nvSpPr>
          <p:cNvPr id="1895" name="Google Shape;1895;p14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6" name="Google Shape;1896;p147"/>
          <p:cNvSpPr txBox="1">
            <a:spLocks noGrp="1"/>
          </p:cNvSpPr>
          <p:nvPr>
            <p:ph type="subTitle" idx="1"/>
          </p:nvPr>
        </p:nvSpPr>
        <p:spPr>
          <a:xfrm>
            <a:off x="7128720" y="6059520"/>
            <a:ext cx="4381200" cy="911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97"/>
        <p:cNvGrpSpPr/>
        <p:nvPr/>
      </p:nvGrpSpPr>
      <p:grpSpPr>
        <a:xfrm>
          <a:off x="0" y="0"/>
          <a:ext cx="0" cy="0"/>
          <a:chOff x="0" y="0"/>
          <a:chExt cx="0" cy="0"/>
        </a:xfrm>
      </p:grpSpPr>
      <p:sp>
        <p:nvSpPr>
          <p:cNvPr id="1898" name="Google Shape;1898;p14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9" name="Google Shape;1899;p148"/>
          <p:cNvSpPr txBox="1">
            <a:spLocks noGrp="1"/>
          </p:cNvSpPr>
          <p:nvPr>
            <p:ph type="body" idx="1"/>
          </p:nvPr>
        </p:nvSpPr>
        <p:spPr>
          <a:xfrm>
            <a:off x="7128720" y="6282360"/>
            <a:ext cx="438120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00"/>
        <p:cNvGrpSpPr/>
        <p:nvPr/>
      </p:nvGrpSpPr>
      <p:grpSpPr>
        <a:xfrm>
          <a:off x="0" y="0"/>
          <a:ext cx="0" cy="0"/>
          <a:chOff x="0" y="0"/>
          <a:chExt cx="0" cy="0"/>
        </a:xfrm>
      </p:grpSpPr>
      <p:sp>
        <p:nvSpPr>
          <p:cNvPr id="1901" name="Google Shape;1901;p14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2" name="Google Shape;1902;p149"/>
          <p:cNvSpPr txBox="1">
            <a:spLocks noGrp="1"/>
          </p:cNvSpPr>
          <p:nvPr>
            <p:ph type="body" idx="1"/>
          </p:nvPr>
        </p:nvSpPr>
        <p:spPr>
          <a:xfrm>
            <a:off x="712872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03" name="Google Shape;1903;p149"/>
          <p:cNvSpPr txBox="1">
            <a:spLocks noGrp="1"/>
          </p:cNvSpPr>
          <p:nvPr>
            <p:ph type="body" idx="2"/>
          </p:nvPr>
        </p:nvSpPr>
        <p:spPr>
          <a:xfrm>
            <a:off x="937368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4"/>
        <p:cNvGrpSpPr/>
        <p:nvPr/>
      </p:nvGrpSpPr>
      <p:grpSpPr>
        <a:xfrm>
          <a:off x="0" y="0"/>
          <a:ext cx="0" cy="0"/>
          <a:chOff x="0" y="0"/>
          <a:chExt cx="0" cy="0"/>
        </a:xfrm>
      </p:grpSpPr>
      <p:sp>
        <p:nvSpPr>
          <p:cNvPr id="1905" name="Google Shape;1905;p15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906"/>
        <p:cNvGrpSpPr/>
        <p:nvPr/>
      </p:nvGrpSpPr>
      <p:grpSpPr>
        <a:xfrm>
          <a:off x="0" y="0"/>
          <a:ext cx="0" cy="0"/>
          <a:chOff x="0" y="0"/>
          <a:chExt cx="0" cy="0"/>
        </a:xfrm>
      </p:grpSpPr>
      <p:sp>
        <p:nvSpPr>
          <p:cNvPr id="1907" name="Google Shape;1907;p151"/>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908"/>
        <p:cNvGrpSpPr/>
        <p:nvPr/>
      </p:nvGrpSpPr>
      <p:grpSpPr>
        <a:xfrm>
          <a:off x="0" y="0"/>
          <a:ext cx="0" cy="0"/>
          <a:chOff x="0" y="0"/>
          <a:chExt cx="0" cy="0"/>
        </a:xfrm>
      </p:grpSpPr>
      <p:sp>
        <p:nvSpPr>
          <p:cNvPr id="1909" name="Google Shape;1909;p15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0" name="Google Shape;1910;p152"/>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11" name="Google Shape;1911;p152"/>
          <p:cNvSpPr txBox="1">
            <a:spLocks noGrp="1"/>
          </p:cNvSpPr>
          <p:nvPr>
            <p:ph type="body" idx="2"/>
          </p:nvPr>
        </p:nvSpPr>
        <p:spPr>
          <a:xfrm>
            <a:off x="937368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12" name="Google Shape;1912;p152"/>
          <p:cNvSpPr txBox="1">
            <a:spLocks noGrp="1"/>
          </p:cNvSpPr>
          <p:nvPr>
            <p:ph type="body" idx="3"/>
          </p:nvPr>
        </p:nvSpPr>
        <p:spPr>
          <a:xfrm>
            <a:off x="712872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ullet Point x3 slide with photo - Navy">
  <p:cSld name="Bullet Point x3 slide with photo - Navy">
    <p:spTree>
      <p:nvGrpSpPr>
        <p:cNvPr id="1" name="Shape 169"/>
        <p:cNvGrpSpPr/>
        <p:nvPr/>
      </p:nvGrpSpPr>
      <p:grpSpPr>
        <a:xfrm>
          <a:off x="0" y="0"/>
          <a:ext cx="0" cy="0"/>
          <a:chOff x="0" y="0"/>
          <a:chExt cx="0" cy="0"/>
        </a:xfrm>
      </p:grpSpPr>
      <p:sp>
        <p:nvSpPr>
          <p:cNvPr id="170" name="Google Shape;170;p330"/>
          <p:cNvSpPr/>
          <p:nvPr/>
        </p:nvSpPr>
        <p:spPr>
          <a:xfrm>
            <a:off x="0" y="16329"/>
            <a:ext cx="4780547" cy="6858000"/>
          </a:xfrm>
          <a:prstGeom prst="rect">
            <a:avLst/>
          </a:prstGeom>
          <a:solidFill>
            <a:srgbClr val="1D4C6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1" name="Google Shape;171;p33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33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330"/>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330"/>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330"/>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330"/>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330"/>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330"/>
          <p:cNvSpPr>
            <a:spLocks noGrp="1"/>
          </p:cNvSpPr>
          <p:nvPr>
            <p:ph type="pic" idx="8"/>
          </p:nvPr>
        </p:nvSpPr>
        <p:spPr>
          <a:xfrm>
            <a:off x="-48344" y="0"/>
            <a:ext cx="3570477" cy="6858000"/>
          </a:xfrm>
          <a:prstGeom prst="rect">
            <a:avLst/>
          </a:prstGeom>
          <a:solidFill>
            <a:srgbClr val="D8D8D8"/>
          </a:solidFill>
          <a:ln>
            <a:noFill/>
          </a:ln>
        </p:spPr>
      </p:sp>
      <p:sp>
        <p:nvSpPr>
          <p:cNvPr id="179" name="Google Shape;179;p330"/>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330"/>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913"/>
        <p:cNvGrpSpPr/>
        <p:nvPr/>
      </p:nvGrpSpPr>
      <p:grpSpPr>
        <a:xfrm>
          <a:off x="0" y="0"/>
          <a:ext cx="0" cy="0"/>
          <a:chOff x="0" y="0"/>
          <a:chExt cx="0" cy="0"/>
        </a:xfrm>
      </p:grpSpPr>
      <p:sp>
        <p:nvSpPr>
          <p:cNvPr id="1914" name="Google Shape;1914;p15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5" name="Google Shape;1915;p153"/>
          <p:cNvSpPr txBox="1">
            <a:spLocks noGrp="1"/>
          </p:cNvSpPr>
          <p:nvPr>
            <p:ph type="body" idx="1"/>
          </p:nvPr>
        </p:nvSpPr>
        <p:spPr>
          <a:xfrm>
            <a:off x="712872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16" name="Google Shape;1916;p153"/>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17" name="Google Shape;1917;p153"/>
          <p:cNvSpPr txBox="1">
            <a:spLocks noGrp="1"/>
          </p:cNvSpPr>
          <p:nvPr>
            <p:ph type="body" idx="3"/>
          </p:nvPr>
        </p:nvSpPr>
        <p:spPr>
          <a:xfrm>
            <a:off x="937368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918"/>
        <p:cNvGrpSpPr/>
        <p:nvPr/>
      </p:nvGrpSpPr>
      <p:grpSpPr>
        <a:xfrm>
          <a:off x="0" y="0"/>
          <a:ext cx="0" cy="0"/>
          <a:chOff x="0" y="0"/>
          <a:chExt cx="0" cy="0"/>
        </a:xfrm>
      </p:grpSpPr>
      <p:sp>
        <p:nvSpPr>
          <p:cNvPr id="1919" name="Google Shape;1919;p15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0" name="Google Shape;1920;p154"/>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21" name="Google Shape;1921;p154"/>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22" name="Google Shape;1922;p154"/>
          <p:cNvSpPr txBox="1">
            <a:spLocks noGrp="1"/>
          </p:cNvSpPr>
          <p:nvPr>
            <p:ph type="body" idx="3"/>
          </p:nvPr>
        </p:nvSpPr>
        <p:spPr>
          <a:xfrm>
            <a:off x="7128720" y="652608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923"/>
        <p:cNvGrpSpPr/>
        <p:nvPr/>
      </p:nvGrpSpPr>
      <p:grpSpPr>
        <a:xfrm>
          <a:off x="0" y="0"/>
          <a:ext cx="0" cy="0"/>
          <a:chOff x="0" y="0"/>
          <a:chExt cx="0" cy="0"/>
        </a:xfrm>
      </p:grpSpPr>
      <p:sp>
        <p:nvSpPr>
          <p:cNvPr id="1924" name="Google Shape;1924;p15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5" name="Google Shape;1925;p155"/>
          <p:cNvSpPr txBox="1">
            <a:spLocks noGrp="1"/>
          </p:cNvSpPr>
          <p:nvPr>
            <p:ph type="body" idx="1"/>
          </p:nvPr>
        </p:nvSpPr>
        <p:spPr>
          <a:xfrm>
            <a:off x="7128720" y="628236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26" name="Google Shape;1926;p155"/>
          <p:cNvSpPr txBox="1">
            <a:spLocks noGrp="1"/>
          </p:cNvSpPr>
          <p:nvPr>
            <p:ph type="body" idx="2"/>
          </p:nvPr>
        </p:nvSpPr>
        <p:spPr>
          <a:xfrm>
            <a:off x="7128720" y="652608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927"/>
        <p:cNvGrpSpPr/>
        <p:nvPr/>
      </p:nvGrpSpPr>
      <p:grpSpPr>
        <a:xfrm>
          <a:off x="0" y="0"/>
          <a:ext cx="0" cy="0"/>
          <a:chOff x="0" y="0"/>
          <a:chExt cx="0" cy="0"/>
        </a:xfrm>
      </p:grpSpPr>
      <p:sp>
        <p:nvSpPr>
          <p:cNvPr id="1928" name="Google Shape;1928;p15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9" name="Google Shape;1929;p156"/>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30" name="Google Shape;1930;p156"/>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31" name="Google Shape;1931;p156"/>
          <p:cNvSpPr txBox="1">
            <a:spLocks noGrp="1"/>
          </p:cNvSpPr>
          <p:nvPr>
            <p:ph type="body" idx="3"/>
          </p:nvPr>
        </p:nvSpPr>
        <p:spPr>
          <a:xfrm>
            <a:off x="712872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32" name="Google Shape;1932;p156"/>
          <p:cNvSpPr txBox="1">
            <a:spLocks noGrp="1"/>
          </p:cNvSpPr>
          <p:nvPr>
            <p:ph type="body" idx="4"/>
          </p:nvPr>
        </p:nvSpPr>
        <p:spPr>
          <a:xfrm>
            <a:off x="937368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933"/>
        <p:cNvGrpSpPr/>
        <p:nvPr/>
      </p:nvGrpSpPr>
      <p:grpSpPr>
        <a:xfrm>
          <a:off x="0" y="0"/>
          <a:ext cx="0" cy="0"/>
          <a:chOff x="0" y="0"/>
          <a:chExt cx="0" cy="0"/>
        </a:xfrm>
      </p:grpSpPr>
      <p:sp>
        <p:nvSpPr>
          <p:cNvPr id="1934" name="Google Shape;1934;p15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5" name="Google Shape;1935;p157"/>
          <p:cNvSpPr txBox="1">
            <a:spLocks noGrp="1"/>
          </p:cNvSpPr>
          <p:nvPr>
            <p:ph type="body" idx="1"/>
          </p:nvPr>
        </p:nvSpPr>
        <p:spPr>
          <a:xfrm>
            <a:off x="71287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36" name="Google Shape;1936;p157"/>
          <p:cNvSpPr txBox="1">
            <a:spLocks noGrp="1"/>
          </p:cNvSpPr>
          <p:nvPr>
            <p:ph type="body" idx="2"/>
          </p:nvPr>
        </p:nvSpPr>
        <p:spPr>
          <a:xfrm>
            <a:off x="86101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37" name="Google Shape;1937;p157"/>
          <p:cNvSpPr txBox="1">
            <a:spLocks noGrp="1"/>
          </p:cNvSpPr>
          <p:nvPr>
            <p:ph type="body" idx="3"/>
          </p:nvPr>
        </p:nvSpPr>
        <p:spPr>
          <a:xfrm>
            <a:off x="100915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38" name="Google Shape;1938;p157"/>
          <p:cNvSpPr txBox="1">
            <a:spLocks noGrp="1"/>
          </p:cNvSpPr>
          <p:nvPr>
            <p:ph type="body" idx="4"/>
          </p:nvPr>
        </p:nvSpPr>
        <p:spPr>
          <a:xfrm>
            <a:off x="71287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39" name="Google Shape;1939;p157"/>
          <p:cNvSpPr txBox="1">
            <a:spLocks noGrp="1"/>
          </p:cNvSpPr>
          <p:nvPr>
            <p:ph type="body" idx="5"/>
          </p:nvPr>
        </p:nvSpPr>
        <p:spPr>
          <a:xfrm>
            <a:off x="86101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40" name="Google Shape;1940;p157"/>
          <p:cNvSpPr txBox="1">
            <a:spLocks noGrp="1"/>
          </p:cNvSpPr>
          <p:nvPr>
            <p:ph type="body" idx="6"/>
          </p:nvPr>
        </p:nvSpPr>
        <p:spPr>
          <a:xfrm>
            <a:off x="100915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Slide - Orange">
  <p:cSld name="Photo Slide - Orange">
    <p:spTree>
      <p:nvGrpSpPr>
        <p:cNvPr id="1" name="Shape 181"/>
        <p:cNvGrpSpPr/>
        <p:nvPr/>
      </p:nvGrpSpPr>
      <p:grpSpPr>
        <a:xfrm>
          <a:off x="0" y="0"/>
          <a:ext cx="0" cy="0"/>
          <a:chOff x="0" y="0"/>
          <a:chExt cx="0" cy="0"/>
        </a:xfrm>
      </p:grpSpPr>
      <p:sp>
        <p:nvSpPr>
          <p:cNvPr id="182" name="Google Shape;182;p334"/>
          <p:cNvSpPr/>
          <p:nvPr/>
        </p:nvSpPr>
        <p:spPr>
          <a:xfrm>
            <a:off x="0" y="-1"/>
            <a:ext cx="6096000" cy="6844027"/>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3" name="Google Shape;183;p334"/>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334"/>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Google Shape;185;p334"/>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Slide 03 - Navy">
  <p:cSld name="1_Text Slide 03 - Navy">
    <p:spTree>
      <p:nvGrpSpPr>
        <p:cNvPr id="1" name="Shape 186"/>
        <p:cNvGrpSpPr/>
        <p:nvPr/>
      </p:nvGrpSpPr>
      <p:grpSpPr>
        <a:xfrm>
          <a:off x="0" y="0"/>
          <a:ext cx="0" cy="0"/>
          <a:chOff x="0" y="0"/>
          <a:chExt cx="0" cy="0"/>
        </a:xfrm>
      </p:grpSpPr>
      <p:sp>
        <p:nvSpPr>
          <p:cNvPr id="187" name="Google Shape;187;p335"/>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33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89" name="Google Shape;189;p33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33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91" name="Google Shape;191;p335"/>
          <p:cNvGrpSpPr/>
          <p:nvPr/>
        </p:nvGrpSpPr>
        <p:grpSpPr>
          <a:xfrm>
            <a:off x="448609" y="5102144"/>
            <a:ext cx="1194957" cy="1774518"/>
            <a:chOff x="5633414" y="4778704"/>
            <a:chExt cx="335872" cy="498772"/>
          </a:xfrm>
        </p:grpSpPr>
        <p:sp>
          <p:nvSpPr>
            <p:cNvPr id="192" name="Google Shape;192;p335"/>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335"/>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335"/>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335"/>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6" name="Google Shape;196;p335"/>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197" name="Google Shape;197;p335"/>
          <p:cNvGrpSpPr/>
          <p:nvPr/>
        </p:nvGrpSpPr>
        <p:grpSpPr>
          <a:xfrm>
            <a:off x="11641729" y="6219439"/>
            <a:ext cx="292616" cy="280071"/>
            <a:chOff x="5232421" y="524734"/>
            <a:chExt cx="791490" cy="757557"/>
          </a:xfrm>
        </p:grpSpPr>
        <p:sp>
          <p:nvSpPr>
            <p:cNvPr id="198" name="Google Shape;198;p335"/>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335"/>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335"/>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 name="Google Shape;201;p335"/>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202"/>
        <p:cNvGrpSpPr/>
        <p:nvPr/>
      </p:nvGrpSpPr>
      <p:grpSpPr>
        <a:xfrm>
          <a:off x="0" y="0"/>
          <a:ext cx="0" cy="0"/>
          <a:chOff x="0" y="0"/>
          <a:chExt cx="0" cy="0"/>
        </a:xfrm>
      </p:grpSpPr>
      <p:sp>
        <p:nvSpPr>
          <p:cNvPr id="203" name="Google Shape;203;p336"/>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4" name="Google Shape;204;p336"/>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205" name="Google Shape;205;p33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33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336"/>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208" name="Google Shape;208;p336"/>
          <p:cNvGrpSpPr/>
          <p:nvPr/>
        </p:nvGrpSpPr>
        <p:grpSpPr>
          <a:xfrm>
            <a:off x="11641729" y="6219439"/>
            <a:ext cx="292616" cy="280071"/>
            <a:chOff x="5232421" y="524734"/>
            <a:chExt cx="791490" cy="757557"/>
          </a:xfrm>
        </p:grpSpPr>
        <p:sp>
          <p:nvSpPr>
            <p:cNvPr id="209" name="Google Shape;209;p336"/>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336"/>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336"/>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336"/>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02 - Navy">
  <p:cSld name="Text Slide 02 - Navy">
    <p:spTree>
      <p:nvGrpSpPr>
        <p:cNvPr id="1" name="Shape 213"/>
        <p:cNvGrpSpPr/>
        <p:nvPr/>
      </p:nvGrpSpPr>
      <p:grpSpPr>
        <a:xfrm>
          <a:off x="0" y="0"/>
          <a:ext cx="0" cy="0"/>
          <a:chOff x="0" y="0"/>
          <a:chExt cx="0" cy="0"/>
        </a:xfrm>
      </p:grpSpPr>
      <p:sp>
        <p:nvSpPr>
          <p:cNvPr id="214" name="Google Shape;214;p337"/>
          <p:cNvSpPr/>
          <p:nvPr/>
        </p:nvSpPr>
        <p:spPr>
          <a:xfrm rot="-5400000">
            <a:off x="5088466" y="-5088468"/>
            <a:ext cx="2015069"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5" name="Google Shape;215;p33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16" name="Google Shape;216;p337"/>
          <p:cNvGrpSpPr/>
          <p:nvPr/>
        </p:nvGrpSpPr>
        <p:grpSpPr>
          <a:xfrm>
            <a:off x="10603773" y="256428"/>
            <a:ext cx="1184264" cy="1758639"/>
            <a:chOff x="5633414" y="4778704"/>
            <a:chExt cx="335872" cy="498772"/>
          </a:xfrm>
        </p:grpSpPr>
        <p:sp>
          <p:nvSpPr>
            <p:cNvPr id="217" name="Google Shape;217;p337"/>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337"/>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337"/>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337"/>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1" name="Google Shape;221;p33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222"/>
        <p:cNvGrpSpPr/>
        <p:nvPr/>
      </p:nvGrpSpPr>
      <p:grpSpPr>
        <a:xfrm>
          <a:off x="0" y="0"/>
          <a:ext cx="0" cy="0"/>
          <a:chOff x="0" y="0"/>
          <a:chExt cx="0" cy="0"/>
        </a:xfrm>
      </p:grpSpPr>
      <p:sp>
        <p:nvSpPr>
          <p:cNvPr id="223" name="Google Shape;223;p354"/>
          <p:cNvSpPr/>
          <p:nvPr/>
        </p:nvSpPr>
        <p:spPr>
          <a:xfrm>
            <a:off x="0" y="0"/>
            <a:ext cx="12192000" cy="6858001"/>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4" name="Google Shape;224;p354"/>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25" name="Google Shape;225;p354"/>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000" b="0" i="0" u="none" strike="noStrike" cap="none">
              <a:solidFill>
                <a:schemeClr val="lt1"/>
              </a:solidFill>
              <a:latin typeface="Calibri"/>
              <a:ea typeface="Calibri"/>
              <a:cs typeface="Calibri"/>
              <a:sym typeface="Calibri"/>
            </a:endParaRPr>
          </a:p>
        </p:txBody>
      </p:sp>
      <p:sp>
        <p:nvSpPr>
          <p:cNvPr id="226" name="Google Shape;226;p354"/>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COMM-UNITY </a:t>
            </a:r>
            <a:r>
              <a:rPr lang="en-US" sz="2400" b="0" i="0" u="none" strike="noStrike" cap="none">
                <a:solidFill>
                  <a:schemeClr val="lt1"/>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27" name="Google Shape;227;p354"/>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28" name="Google Shape;228;p354"/>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29" name="Google Shape;229;p354"/>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30" name="Google Shape;230;p35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231"/>
        <p:cNvGrpSpPr/>
        <p:nvPr/>
      </p:nvGrpSpPr>
      <p:grpSpPr>
        <a:xfrm>
          <a:off x="0" y="0"/>
          <a:ext cx="0" cy="0"/>
          <a:chOff x="0" y="0"/>
          <a:chExt cx="0" cy="0"/>
        </a:xfrm>
      </p:grpSpPr>
      <p:grpSp>
        <p:nvGrpSpPr>
          <p:cNvPr id="232" name="Google Shape;232;p355"/>
          <p:cNvGrpSpPr/>
          <p:nvPr/>
        </p:nvGrpSpPr>
        <p:grpSpPr>
          <a:xfrm>
            <a:off x="9147476" y="5880635"/>
            <a:ext cx="2735993" cy="679345"/>
            <a:chOff x="0" y="0"/>
            <a:chExt cx="2301694" cy="571500"/>
          </a:xfrm>
        </p:grpSpPr>
        <p:sp>
          <p:nvSpPr>
            <p:cNvPr id="233" name="Google Shape;233;p35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4" name="Google Shape;234;p355"/>
            <p:cNvPicPr preferRelativeResize="0"/>
            <p:nvPr/>
          </p:nvPicPr>
          <p:blipFill rotWithShape="1">
            <a:blip r:embed="rId2" cstate="email">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235" name="Google Shape;235;p355"/>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6" name="Google Shape;236;p355"/>
          <p:cNvSpPr/>
          <p:nvPr/>
        </p:nvSpPr>
        <p:spPr>
          <a:xfrm>
            <a:off x="0" y="3703066"/>
            <a:ext cx="4883406" cy="2856914"/>
          </a:xfrm>
          <a:prstGeom prst="rect">
            <a:avLst/>
          </a:prstGeom>
          <a:solidFill>
            <a:srgbClr val="1D4C6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None/>
            </a:pPr>
            <a:endParaRPr sz="529" b="0" i="0" u="none" strike="noStrike" cap="none">
              <a:solidFill>
                <a:schemeClr val="lt1"/>
              </a:solidFill>
              <a:latin typeface="Arial"/>
              <a:ea typeface="Arial"/>
              <a:cs typeface="Arial"/>
              <a:sym typeface="Arial"/>
            </a:endParaRPr>
          </a:p>
        </p:txBody>
      </p:sp>
      <p:sp>
        <p:nvSpPr>
          <p:cNvPr id="237" name="Google Shape;237;p355"/>
          <p:cNvSpPr>
            <a:spLocks noGrp="1"/>
          </p:cNvSpPr>
          <p:nvPr>
            <p:ph type="pic" idx="2"/>
          </p:nvPr>
        </p:nvSpPr>
        <p:spPr>
          <a:xfrm>
            <a:off x="0" y="2180235"/>
            <a:ext cx="12192000" cy="3440624"/>
          </a:xfrm>
          <a:prstGeom prst="rect">
            <a:avLst/>
          </a:prstGeom>
          <a:solidFill>
            <a:srgbClr val="D8D8D8"/>
          </a:solidFill>
          <a:ln>
            <a:noFill/>
          </a:ln>
        </p:spPr>
      </p:sp>
      <p:grpSp>
        <p:nvGrpSpPr>
          <p:cNvPr id="238" name="Google Shape;238;p355"/>
          <p:cNvGrpSpPr/>
          <p:nvPr/>
        </p:nvGrpSpPr>
        <p:grpSpPr>
          <a:xfrm>
            <a:off x="7225259" y="530190"/>
            <a:ext cx="4463337" cy="1274522"/>
            <a:chOff x="2979155" y="524734"/>
            <a:chExt cx="3891739" cy="1111300"/>
          </a:xfrm>
        </p:grpSpPr>
        <p:grpSp>
          <p:nvGrpSpPr>
            <p:cNvPr id="239" name="Google Shape;239;p355"/>
            <p:cNvGrpSpPr/>
            <p:nvPr/>
          </p:nvGrpSpPr>
          <p:grpSpPr>
            <a:xfrm>
              <a:off x="2979155" y="707034"/>
              <a:ext cx="2022535" cy="466687"/>
              <a:chOff x="3272085" y="3094253"/>
              <a:chExt cx="2022535" cy="466687"/>
            </a:xfrm>
          </p:grpSpPr>
          <p:sp>
            <p:nvSpPr>
              <p:cNvPr id="240" name="Google Shape;240;p355"/>
              <p:cNvSpPr/>
              <p:nvPr/>
            </p:nvSpPr>
            <p:spPr>
              <a:xfrm>
                <a:off x="3272085" y="3094253"/>
                <a:ext cx="455618" cy="465246"/>
              </a:xfrm>
              <a:custGeom>
                <a:avLst/>
                <a:gdLst/>
                <a:ahLst/>
                <a:cxnLst/>
                <a:rect l="l" t="t" r="r" b="b"/>
                <a:pathLst>
                  <a:path w="455618" h="465246" extrusionOk="0">
                    <a:moveTo>
                      <a:pt x="0" y="233344"/>
                    </a:moveTo>
                    <a:cubicBezTo>
                      <a:pt x="0" y="94796"/>
                      <a:pt x="109524" y="0"/>
                      <a:pt x="243873" y="0"/>
                    </a:cubicBezTo>
                    <a:cubicBezTo>
                      <a:pt x="325650" y="0"/>
                      <a:pt x="408888" y="36460"/>
                      <a:pt x="448317" y="113755"/>
                    </a:cubicBezTo>
                    <a:lnTo>
                      <a:pt x="454158" y="123964"/>
                    </a:lnTo>
                    <a:lnTo>
                      <a:pt x="363619" y="185217"/>
                    </a:lnTo>
                    <a:lnTo>
                      <a:pt x="356317" y="172091"/>
                    </a:lnTo>
                    <a:cubicBezTo>
                      <a:pt x="334412" y="132714"/>
                      <a:pt x="292063" y="107922"/>
                      <a:pt x="246793" y="107922"/>
                    </a:cubicBezTo>
                    <a:cubicBezTo>
                      <a:pt x="173778" y="107922"/>
                      <a:pt x="121206" y="158966"/>
                      <a:pt x="121206" y="231886"/>
                    </a:cubicBezTo>
                    <a:cubicBezTo>
                      <a:pt x="121206" y="304806"/>
                      <a:pt x="173778" y="357308"/>
                      <a:pt x="246793" y="357308"/>
                    </a:cubicBezTo>
                    <a:cubicBezTo>
                      <a:pt x="292063" y="357308"/>
                      <a:pt x="332952" y="333974"/>
                      <a:pt x="356317" y="293138"/>
                    </a:cubicBezTo>
                    <a:lnTo>
                      <a:pt x="363619" y="281471"/>
                    </a:lnTo>
                    <a:lnTo>
                      <a:pt x="455618" y="341266"/>
                    </a:lnTo>
                    <a:lnTo>
                      <a:pt x="449777" y="351474"/>
                    </a:lnTo>
                    <a:cubicBezTo>
                      <a:pt x="410349" y="430228"/>
                      <a:pt x="328571" y="465229"/>
                      <a:pt x="245333" y="465229"/>
                    </a:cubicBezTo>
                    <a:cubicBezTo>
                      <a:pt x="109524" y="466688"/>
                      <a:pt x="0" y="371892"/>
                      <a:pt x="0" y="233344"/>
                    </a:cubicBezTo>
                    <a:close/>
                    <a:moveTo>
                      <a:pt x="242412" y="453562"/>
                    </a:moveTo>
                    <a:cubicBezTo>
                      <a:pt x="331492" y="453562"/>
                      <a:pt x="400126" y="412727"/>
                      <a:pt x="433714" y="347099"/>
                    </a:cubicBezTo>
                    <a:lnTo>
                      <a:pt x="363619" y="301889"/>
                    </a:lnTo>
                    <a:cubicBezTo>
                      <a:pt x="337333" y="345641"/>
                      <a:pt x="294984" y="371892"/>
                      <a:pt x="242412" y="371892"/>
                    </a:cubicBezTo>
                    <a:cubicBezTo>
                      <a:pt x="167936" y="371892"/>
                      <a:pt x="105143" y="319390"/>
                      <a:pt x="103682" y="233344"/>
                    </a:cubicBezTo>
                    <a:cubicBezTo>
                      <a:pt x="103682" y="148757"/>
                      <a:pt x="166476" y="96254"/>
                      <a:pt x="242412" y="96254"/>
                    </a:cubicBezTo>
                    <a:cubicBezTo>
                      <a:pt x="294984" y="96254"/>
                      <a:pt x="341714" y="123964"/>
                      <a:pt x="363619" y="167716"/>
                    </a:cubicBezTo>
                    <a:lnTo>
                      <a:pt x="432253" y="121047"/>
                    </a:lnTo>
                    <a:cubicBezTo>
                      <a:pt x="400126" y="56878"/>
                      <a:pt x="328571" y="14584"/>
                      <a:pt x="240952" y="14584"/>
                    </a:cubicBezTo>
                    <a:cubicBezTo>
                      <a:pt x="103682" y="14584"/>
                      <a:pt x="10222" y="113755"/>
                      <a:pt x="10222" y="234802"/>
                    </a:cubicBezTo>
                    <a:cubicBezTo>
                      <a:pt x="10222" y="355850"/>
                      <a:pt x="106603" y="453562"/>
                      <a:pt x="242412" y="453562"/>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355"/>
              <p:cNvSpPr/>
              <p:nvPr/>
            </p:nvSpPr>
            <p:spPr>
              <a:xfrm>
                <a:off x="3752528" y="3094253"/>
                <a:ext cx="486284" cy="466687"/>
              </a:xfrm>
              <a:custGeom>
                <a:avLst/>
                <a:gdLst/>
                <a:ahLst/>
                <a:cxnLst/>
                <a:rect l="l" t="t" r="r" b="b"/>
                <a:pathLst>
                  <a:path w="486284" h="466687" extrusionOk="0">
                    <a:moveTo>
                      <a:pt x="0" y="233344"/>
                    </a:moveTo>
                    <a:cubicBezTo>
                      <a:pt x="0" y="94796"/>
                      <a:pt x="110984" y="0"/>
                      <a:pt x="245333" y="0"/>
                    </a:cubicBezTo>
                    <a:cubicBezTo>
                      <a:pt x="379682" y="0"/>
                      <a:pt x="486285" y="96254"/>
                      <a:pt x="486285" y="233344"/>
                    </a:cubicBezTo>
                    <a:cubicBezTo>
                      <a:pt x="486285" y="370434"/>
                      <a:pt x="379682" y="466688"/>
                      <a:pt x="245333" y="466688"/>
                    </a:cubicBezTo>
                    <a:cubicBezTo>
                      <a:pt x="110984" y="466688"/>
                      <a:pt x="0" y="371892"/>
                      <a:pt x="0" y="233344"/>
                    </a:cubicBezTo>
                    <a:close/>
                    <a:moveTo>
                      <a:pt x="13143" y="233344"/>
                    </a:moveTo>
                    <a:cubicBezTo>
                      <a:pt x="13143" y="354391"/>
                      <a:pt x="108063" y="453562"/>
                      <a:pt x="245333" y="453562"/>
                    </a:cubicBezTo>
                    <a:cubicBezTo>
                      <a:pt x="382603" y="453562"/>
                      <a:pt x="473142" y="354391"/>
                      <a:pt x="473142" y="233344"/>
                    </a:cubicBezTo>
                    <a:cubicBezTo>
                      <a:pt x="473142" y="112297"/>
                      <a:pt x="382603" y="13126"/>
                      <a:pt x="245333" y="13126"/>
                    </a:cubicBezTo>
                    <a:cubicBezTo>
                      <a:pt x="108063" y="13126"/>
                      <a:pt x="13143" y="112297"/>
                      <a:pt x="13143" y="233344"/>
                    </a:cubicBezTo>
                    <a:close/>
                    <a:moveTo>
                      <a:pt x="245333" y="96254"/>
                    </a:moveTo>
                    <a:cubicBezTo>
                      <a:pt x="319809" y="96254"/>
                      <a:pt x="379682" y="148757"/>
                      <a:pt x="379682" y="233344"/>
                    </a:cubicBezTo>
                    <a:cubicBezTo>
                      <a:pt x="379682" y="323765"/>
                      <a:pt x="315428" y="371892"/>
                      <a:pt x="245333" y="371892"/>
                    </a:cubicBezTo>
                    <a:cubicBezTo>
                      <a:pt x="175238" y="371892"/>
                      <a:pt x="106603" y="323765"/>
                      <a:pt x="105143" y="233344"/>
                    </a:cubicBezTo>
                    <a:cubicBezTo>
                      <a:pt x="105143" y="147298"/>
                      <a:pt x="172317" y="96254"/>
                      <a:pt x="245333" y="96254"/>
                    </a:cubicBezTo>
                    <a:close/>
                    <a:moveTo>
                      <a:pt x="245333" y="357308"/>
                    </a:moveTo>
                    <a:cubicBezTo>
                      <a:pt x="318349" y="357308"/>
                      <a:pt x="366539" y="304806"/>
                      <a:pt x="366539" y="231886"/>
                    </a:cubicBezTo>
                    <a:cubicBezTo>
                      <a:pt x="366539" y="158966"/>
                      <a:pt x="318349" y="107922"/>
                      <a:pt x="245333" y="107922"/>
                    </a:cubicBezTo>
                    <a:cubicBezTo>
                      <a:pt x="172317" y="107922"/>
                      <a:pt x="118286" y="158966"/>
                      <a:pt x="118286" y="231886"/>
                    </a:cubicBezTo>
                    <a:cubicBezTo>
                      <a:pt x="118286" y="306264"/>
                      <a:pt x="172317" y="357308"/>
                      <a:pt x="245333" y="357308"/>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355"/>
              <p:cNvSpPr/>
              <p:nvPr/>
            </p:nvSpPr>
            <p:spPr>
              <a:xfrm>
                <a:off x="4292845" y="3100086"/>
                <a:ext cx="462920" cy="456479"/>
              </a:xfrm>
              <a:custGeom>
                <a:avLst/>
                <a:gdLst/>
                <a:ahLst/>
                <a:cxnLst/>
                <a:rect l="l" t="t" r="r" b="b"/>
                <a:pathLst>
                  <a:path w="462920"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6" y="240636"/>
                    </a:lnTo>
                    <a:lnTo>
                      <a:pt x="118286" y="456479"/>
                    </a:lnTo>
                    <a:lnTo>
                      <a:pt x="0" y="456479"/>
                    </a:lnTo>
                    <a:lnTo>
                      <a:pt x="0" y="0"/>
                    </a:lnTo>
                    <a:lnTo>
                      <a:pt x="115365" y="0"/>
                    </a:lnTo>
                    <a:close/>
                    <a:moveTo>
                      <a:pt x="11682" y="13126"/>
                    </a:moveTo>
                    <a:lnTo>
                      <a:pt x="11682" y="443353"/>
                    </a:lnTo>
                    <a:lnTo>
                      <a:pt x="103682" y="443353"/>
                    </a:lnTo>
                    <a:lnTo>
                      <a:pt x="103682" y="192509"/>
                    </a:lnTo>
                    <a:lnTo>
                      <a:pt x="202984" y="351474"/>
                    </a:lnTo>
                    <a:lnTo>
                      <a:pt x="259936" y="351474"/>
                    </a:lnTo>
                    <a:lnTo>
                      <a:pt x="357777" y="191050"/>
                    </a:lnTo>
                    <a:lnTo>
                      <a:pt x="357777" y="441895"/>
                    </a:lnTo>
                    <a:lnTo>
                      <a:pt x="449777" y="441895"/>
                    </a:lnTo>
                    <a:lnTo>
                      <a:pt x="449777" y="13126"/>
                    </a:lnTo>
                    <a:lnTo>
                      <a:pt x="353396" y="13126"/>
                    </a:lnTo>
                    <a:lnTo>
                      <a:pt x="230730" y="223135"/>
                    </a:lnTo>
                    <a:lnTo>
                      <a:pt x="108063" y="13126"/>
                    </a:lnTo>
                    <a:lnTo>
                      <a:pt x="11682"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355"/>
              <p:cNvSpPr/>
              <p:nvPr/>
            </p:nvSpPr>
            <p:spPr>
              <a:xfrm>
                <a:off x="4831701" y="3100086"/>
                <a:ext cx="462919" cy="456479"/>
              </a:xfrm>
              <a:custGeom>
                <a:avLst/>
                <a:gdLst/>
                <a:ahLst/>
                <a:cxnLst/>
                <a:rect l="l" t="t" r="r" b="b"/>
                <a:pathLst>
                  <a:path w="462919"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5" y="240636"/>
                    </a:lnTo>
                    <a:lnTo>
                      <a:pt x="118285" y="456479"/>
                    </a:lnTo>
                    <a:lnTo>
                      <a:pt x="0" y="456479"/>
                    </a:lnTo>
                    <a:lnTo>
                      <a:pt x="0" y="0"/>
                    </a:lnTo>
                    <a:lnTo>
                      <a:pt x="115365" y="0"/>
                    </a:lnTo>
                    <a:close/>
                    <a:moveTo>
                      <a:pt x="11683" y="13126"/>
                    </a:moveTo>
                    <a:lnTo>
                      <a:pt x="11683" y="443353"/>
                    </a:lnTo>
                    <a:lnTo>
                      <a:pt x="103682" y="443353"/>
                    </a:lnTo>
                    <a:lnTo>
                      <a:pt x="103682" y="192509"/>
                    </a:lnTo>
                    <a:lnTo>
                      <a:pt x="202984" y="351474"/>
                    </a:lnTo>
                    <a:lnTo>
                      <a:pt x="259936" y="351474"/>
                    </a:lnTo>
                    <a:lnTo>
                      <a:pt x="359237" y="191050"/>
                    </a:lnTo>
                    <a:lnTo>
                      <a:pt x="359237" y="441895"/>
                    </a:lnTo>
                    <a:lnTo>
                      <a:pt x="451237" y="441895"/>
                    </a:lnTo>
                    <a:lnTo>
                      <a:pt x="451237" y="13126"/>
                    </a:lnTo>
                    <a:lnTo>
                      <a:pt x="353396" y="13126"/>
                    </a:lnTo>
                    <a:lnTo>
                      <a:pt x="230730" y="223135"/>
                    </a:lnTo>
                    <a:lnTo>
                      <a:pt x="108063" y="13126"/>
                    </a:lnTo>
                    <a:lnTo>
                      <a:pt x="11683"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4" name="Google Shape;244;p355"/>
            <p:cNvGrpSpPr/>
            <p:nvPr/>
          </p:nvGrpSpPr>
          <p:grpSpPr>
            <a:xfrm>
              <a:off x="4883406" y="1186847"/>
              <a:ext cx="1987488" cy="449187"/>
              <a:chOff x="5176336" y="3574066"/>
              <a:chExt cx="1987488" cy="449187"/>
            </a:xfrm>
          </p:grpSpPr>
          <p:sp>
            <p:nvSpPr>
              <p:cNvPr id="245" name="Google Shape;245;p355"/>
              <p:cNvSpPr/>
              <p:nvPr/>
            </p:nvSpPr>
            <p:spPr>
              <a:xfrm>
                <a:off x="5176336" y="3574066"/>
                <a:ext cx="384062" cy="449187"/>
              </a:xfrm>
              <a:custGeom>
                <a:avLst/>
                <a:gdLst/>
                <a:ahLst/>
                <a:cxnLst/>
                <a:rect l="l" t="t" r="r" b="b"/>
                <a:pathLst>
                  <a:path w="384062" h="449187" extrusionOk="0">
                    <a:moveTo>
                      <a:pt x="0" y="0"/>
                    </a:moveTo>
                    <a:lnTo>
                      <a:pt x="119746" y="0"/>
                    </a:lnTo>
                    <a:lnTo>
                      <a:pt x="119746" y="268346"/>
                    </a:lnTo>
                    <a:cubicBezTo>
                      <a:pt x="119746" y="317931"/>
                      <a:pt x="154794" y="342724"/>
                      <a:pt x="191301" y="344182"/>
                    </a:cubicBezTo>
                    <a:cubicBezTo>
                      <a:pt x="227809" y="344182"/>
                      <a:pt x="265778" y="319390"/>
                      <a:pt x="265778" y="268346"/>
                    </a:cubicBezTo>
                    <a:lnTo>
                      <a:pt x="265778" y="0"/>
                    </a:lnTo>
                    <a:lnTo>
                      <a:pt x="384063" y="0"/>
                    </a:lnTo>
                    <a:lnTo>
                      <a:pt x="384063" y="268346"/>
                    </a:lnTo>
                    <a:cubicBezTo>
                      <a:pt x="384063" y="389393"/>
                      <a:pt x="286222" y="449187"/>
                      <a:pt x="189841" y="449187"/>
                    </a:cubicBezTo>
                    <a:cubicBezTo>
                      <a:pt x="94920" y="449187"/>
                      <a:pt x="0" y="387934"/>
                      <a:pt x="0" y="268346"/>
                    </a:cubicBez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355"/>
              <p:cNvSpPr/>
              <p:nvPr/>
            </p:nvSpPr>
            <p:spPr>
              <a:xfrm>
                <a:off x="5652399" y="3574066"/>
                <a:ext cx="397205" cy="443353"/>
              </a:xfrm>
              <a:custGeom>
                <a:avLst/>
                <a:gdLst/>
                <a:ahLst/>
                <a:cxnLst/>
                <a:rect l="l" t="t" r="r" b="b"/>
                <a:pathLst>
                  <a:path w="397205" h="443353" extrusionOk="0">
                    <a:moveTo>
                      <a:pt x="125587" y="0"/>
                    </a:moveTo>
                    <a:lnTo>
                      <a:pt x="277460" y="245011"/>
                    </a:lnTo>
                    <a:lnTo>
                      <a:pt x="277460" y="0"/>
                    </a:lnTo>
                    <a:lnTo>
                      <a:pt x="397206" y="0"/>
                    </a:lnTo>
                    <a:lnTo>
                      <a:pt x="397206" y="443353"/>
                    </a:lnTo>
                    <a:lnTo>
                      <a:pt x="271619" y="443353"/>
                    </a:lnTo>
                    <a:lnTo>
                      <a:pt x="119746" y="201259"/>
                    </a:lnTo>
                    <a:lnTo>
                      <a:pt x="119746" y="443353"/>
                    </a:lnTo>
                    <a:lnTo>
                      <a:pt x="0" y="443353"/>
                    </a:lnTo>
                    <a:lnTo>
                      <a:pt x="0" y="0"/>
                    </a:lnTo>
                    <a:lnTo>
                      <a:pt x="125587"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355"/>
              <p:cNvSpPr/>
              <p:nvPr/>
            </p:nvSpPr>
            <p:spPr>
              <a:xfrm>
                <a:off x="6140144" y="3574066"/>
                <a:ext cx="119746" cy="443353"/>
              </a:xfrm>
              <a:custGeom>
                <a:avLst/>
                <a:gdLst/>
                <a:ahLst/>
                <a:cxnLst/>
                <a:rect l="l" t="t" r="r" b="b"/>
                <a:pathLst>
                  <a:path w="119746" h="443353" extrusionOk="0">
                    <a:moveTo>
                      <a:pt x="0" y="0"/>
                    </a:moveTo>
                    <a:lnTo>
                      <a:pt x="119746" y="0"/>
                    </a:lnTo>
                    <a:lnTo>
                      <a:pt x="119746" y="443353"/>
                    </a:lnTo>
                    <a:lnTo>
                      <a:pt x="0" y="443353"/>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355"/>
              <p:cNvSpPr/>
              <p:nvPr/>
            </p:nvSpPr>
            <p:spPr>
              <a:xfrm>
                <a:off x="6315382" y="3574066"/>
                <a:ext cx="389904" cy="441895"/>
              </a:xfrm>
              <a:custGeom>
                <a:avLst/>
                <a:gdLst/>
                <a:ahLst/>
                <a:cxnLst/>
                <a:rect l="l" t="t" r="r" b="b"/>
                <a:pathLst>
                  <a:path w="389904" h="441895" extrusionOk="0">
                    <a:moveTo>
                      <a:pt x="389904" y="0"/>
                    </a:moveTo>
                    <a:lnTo>
                      <a:pt x="389904" y="103546"/>
                    </a:lnTo>
                    <a:lnTo>
                      <a:pt x="254095" y="103546"/>
                    </a:lnTo>
                    <a:lnTo>
                      <a:pt x="254095" y="441895"/>
                    </a:lnTo>
                    <a:lnTo>
                      <a:pt x="135810" y="441895"/>
                    </a:lnTo>
                    <a:lnTo>
                      <a:pt x="135810" y="103546"/>
                    </a:lnTo>
                    <a:lnTo>
                      <a:pt x="0" y="103546"/>
                    </a:lnTo>
                    <a:lnTo>
                      <a:pt x="0" y="0"/>
                    </a:lnTo>
                    <a:lnTo>
                      <a:pt x="389904"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355"/>
              <p:cNvSpPr/>
              <p:nvPr/>
            </p:nvSpPr>
            <p:spPr>
              <a:xfrm>
                <a:off x="6716968" y="3574066"/>
                <a:ext cx="446856" cy="441895"/>
              </a:xfrm>
              <a:custGeom>
                <a:avLst/>
                <a:gdLst/>
                <a:ahLst/>
                <a:cxnLst/>
                <a:rect l="l" t="t" r="r" b="b"/>
                <a:pathLst>
                  <a:path w="446856" h="441895" extrusionOk="0">
                    <a:moveTo>
                      <a:pt x="0" y="0"/>
                    </a:moveTo>
                    <a:lnTo>
                      <a:pt x="135810" y="0"/>
                    </a:lnTo>
                    <a:lnTo>
                      <a:pt x="223429" y="154590"/>
                    </a:lnTo>
                    <a:lnTo>
                      <a:pt x="311047" y="0"/>
                    </a:lnTo>
                    <a:lnTo>
                      <a:pt x="446857" y="0"/>
                    </a:lnTo>
                    <a:lnTo>
                      <a:pt x="283301" y="268346"/>
                    </a:lnTo>
                    <a:lnTo>
                      <a:pt x="283301" y="441895"/>
                    </a:lnTo>
                    <a:lnTo>
                      <a:pt x="165016" y="441895"/>
                    </a:lnTo>
                    <a:lnTo>
                      <a:pt x="165016" y="268346"/>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0" name="Google Shape;250;p355"/>
            <p:cNvGrpSpPr/>
            <p:nvPr/>
          </p:nvGrpSpPr>
          <p:grpSpPr>
            <a:xfrm>
              <a:off x="3798391" y="1286018"/>
              <a:ext cx="969649" cy="296055"/>
              <a:chOff x="4091321" y="3673237"/>
              <a:chExt cx="969649" cy="296055"/>
            </a:xfrm>
          </p:grpSpPr>
          <p:sp>
            <p:nvSpPr>
              <p:cNvPr id="251" name="Google Shape;251;p355"/>
              <p:cNvSpPr/>
              <p:nvPr/>
            </p:nvSpPr>
            <p:spPr>
              <a:xfrm>
                <a:off x="4091321" y="3673237"/>
                <a:ext cx="61333" cy="68544"/>
              </a:xfrm>
              <a:custGeom>
                <a:avLst/>
                <a:gdLst/>
                <a:ahLst/>
                <a:cxnLst/>
                <a:rect l="l" t="t" r="r" b="b"/>
                <a:pathLst>
                  <a:path w="61333" h="68544" extrusionOk="0">
                    <a:moveTo>
                      <a:pt x="0" y="33543"/>
                    </a:moveTo>
                    <a:cubicBezTo>
                      <a:pt x="0" y="14584"/>
                      <a:pt x="14603" y="0"/>
                      <a:pt x="35048" y="0"/>
                    </a:cubicBezTo>
                    <a:cubicBezTo>
                      <a:pt x="45270" y="0"/>
                      <a:pt x="55492" y="4375"/>
                      <a:pt x="61333" y="11667"/>
                    </a:cubicBezTo>
                    <a:lnTo>
                      <a:pt x="54032" y="17501"/>
                    </a:lnTo>
                    <a:cubicBezTo>
                      <a:pt x="49651" y="11667"/>
                      <a:pt x="43809" y="10209"/>
                      <a:pt x="36508" y="10209"/>
                    </a:cubicBezTo>
                    <a:cubicBezTo>
                      <a:pt x="23365" y="10209"/>
                      <a:pt x="13143" y="20418"/>
                      <a:pt x="13143" y="33543"/>
                    </a:cubicBezTo>
                    <a:cubicBezTo>
                      <a:pt x="13143" y="46669"/>
                      <a:pt x="23365" y="56877"/>
                      <a:pt x="36508" y="56877"/>
                    </a:cubicBezTo>
                    <a:cubicBezTo>
                      <a:pt x="43809" y="56877"/>
                      <a:pt x="49651" y="53961"/>
                      <a:pt x="54032" y="49585"/>
                    </a:cubicBezTo>
                    <a:lnTo>
                      <a:pt x="61333" y="56877"/>
                    </a:lnTo>
                    <a:cubicBezTo>
                      <a:pt x="55492" y="64169"/>
                      <a:pt x="45270" y="68545"/>
                      <a:pt x="35048" y="68545"/>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355"/>
              <p:cNvSpPr/>
              <p:nvPr/>
            </p:nvSpPr>
            <p:spPr>
              <a:xfrm>
                <a:off x="4158496" y="3673237"/>
                <a:ext cx="70095" cy="67086"/>
              </a:xfrm>
              <a:custGeom>
                <a:avLst/>
                <a:gdLst/>
                <a:ahLst/>
                <a:cxnLst/>
                <a:rect l="l" t="t" r="r" b="b"/>
                <a:pathLst>
                  <a:path w="70095" h="670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7086"/>
                      <a:pt x="0" y="52502"/>
                      <a:pt x="0" y="33543"/>
                    </a:cubicBezTo>
                    <a:close/>
                    <a:moveTo>
                      <a:pt x="58413" y="33543"/>
                    </a:moveTo>
                    <a:cubicBezTo>
                      <a:pt x="58413" y="20418"/>
                      <a:pt x="48190" y="10209"/>
                      <a:pt x="35048" y="10209"/>
                    </a:cubicBezTo>
                    <a:cubicBezTo>
                      <a:pt x="21905" y="10209"/>
                      <a:pt x="11683" y="20418"/>
                      <a:pt x="11683" y="33543"/>
                    </a:cubicBezTo>
                    <a:cubicBezTo>
                      <a:pt x="11683" y="46669"/>
                      <a:pt x="21905" y="56877"/>
                      <a:pt x="35048"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355"/>
              <p:cNvSpPr/>
              <p:nvPr/>
            </p:nvSpPr>
            <p:spPr>
              <a:xfrm>
                <a:off x="4241734" y="3674696"/>
                <a:ext cx="73015" cy="65627"/>
              </a:xfrm>
              <a:custGeom>
                <a:avLst/>
                <a:gdLst/>
                <a:ahLst/>
                <a:cxnLst/>
                <a:rect l="l" t="t" r="r" b="b"/>
                <a:pathLst>
                  <a:path w="73015" h="65627" extrusionOk="0">
                    <a:moveTo>
                      <a:pt x="61333" y="64170"/>
                    </a:moveTo>
                    <a:lnTo>
                      <a:pt x="61333" y="20418"/>
                    </a:lnTo>
                    <a:lnTo>
                      <a:pt x="39428" y="56878"/>
                    </a:lnTo>
                    <a:lnTo>
                      <a:pt x="33587" y="56878"/>
                    </a:lnTo>
                    <a:lnTo>
                      <a:pt x="11682" y="21876"/>
                    </a:lnTo>
                    <a:lnTo>
                      <a:pt x="11682" y="65628"/>
                    </a:lnTo>
                    <a:lnTo>
                      <a:pt x="0" y="65628"/>
                    </a:lnTo>
                    <a:lnTo>
                      <a:pt x="0" y="0"/>
                    </a:lnTo>
                    <a:lnTo>
                      <a:pt x="10222" y="0"/>
                    </a:lnTo>
                    <a:lnTo>
                      <a:pt x="36508" y="43752"/>
                    </a:lnTo>
                    <a:lnTo>
                      <a:pt x="62793"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355"/>
              <p:cNvSpPr/>
              <p:nvPr/>
            </p:nvSpPr>
            <p:spPr>
              <a:xfrm>
                <a:off x="4332274" y="3674696"/>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355"/>
              <p:cNvSpPr/>
              <p:nvPr/>
            </p:nvSpPr>
            <p:spPr>
              <a:xfrm>
                <a:off x="4421353" y="3674696"/>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1683"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355"/>
              <p:cNvSpPr/>
              <p:nvPr/>
            </p:nvSpPr>
            <p:spPr>
              <a:xfrm>
                <a:off x="4497289" y="3673237"/>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355"/>
              <p:cNvSpPr/>
              <p:nvPr/>
            </p:nvSpPr>
            <p:spPr>
              <a:xfrm>
                <a:off x="4573226" y="3673237"/>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355"/>
              <p:cNvSpPr/>
              <p:nvPr/>
            </p:nvSpPr>
            <p:spPr>
              <a:xfrm>
                <a:off x="4595130" y="3673237"/>
                <a:ext cx="55491" cy="65627"/>
              </a:xfrm>
              <a:custGeom>
                <a:avLst/>
                <a:gdLst/>
                <a:ahLst/>
                <a:cxnLst/>
                <a:rect l="l" t="t" r="r" b="b"/>
                <a:pathLst>
                  <a:path w="55491" h="65627" extrusionOk="0">
                    <a:moveTo>
                      <a:pt x="21905" y="10209"/>
                    </a:moveTo>
                    <a:lnTo>
                      <a:pt x="0" y="10209"/>
                    </a:lnTo>
                    <a:lnTo>
                      <a:pt x="0" y="0"/>
                    </a:lnTo>
                    <a:lnTo>
                      <a:pt x="55492" y="0"/>
                    </a:lnTo>
                    <a:lnTo>
                      <a:pt x="55492" y="10209"/>
                    </a:lnTo>
                    <a:lnTo>
                      <a:pt x="33587" y="10209"/>
                    </a:lnTo>
                    <a:lnTo>
                      <a:pt x="33587" y="65628"/>
                    </a:lnTo>
                    <a:lnTo>
                      <a:pt x="21905" y="65628"/>
                    </a:lnTo>
                    <a:lnTo>
                      <a:pt x="21905" y="1020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355"/>
              <p:cNvSpPr/>
              <p:nvPr/>
            </p:nvSpPr>
            <p:spPr>
              <a:xfrm>
                <a:off x="4649162" y="3674696"/>
                <a:ext cx="62793" cy="65627"/>
              </a:xfrm>
              <a:custGeom>
                <a:avLst/>
                <a:gdLst/>
                <a:ahLst/>
                <a:cxnLst/>
                <a:rect l="l" t="t" r="r" b="b"/>
                <a:pathLst>
                  <a:path w="62793" h="65627" extrusionOk="0">
                    <a:moveTo>
                      <a:pt x="37968" y="42294"/>
                    </a:moveTo>
                    <a:lnTo>
                      <a:pt x="37968" y="65628"/>
                    </a:lnTo>
                    <a:lnTo>
                      <a:pt x="26286" y="65628"/>
                    </a:lnTo>
                    <a:lnTo>
                      <a:pt x="26286" y="42294"/>
                    </a:lnTo>
                    <a:lnTo>
                      <a:pt x="0" y="0"/>
                    </a:lnTo>
                    <a:lnTo>
                      <a:pt x="13143" y="0"/>
                    </a:lnTo>
                    <a:lnTo>
                      <a:pt x="32127" y="32085"/>
                    </a:lnTo>
                    <a:lnTo>
                      <a:pt x="51111" y="0"/>
                    </a:lnTo>
                    <a:lnTo>
                      <a:pt x="62794" y="0"/>
                    </a:lnTo>
                    <a:lnTo>
                      <a:pt x="37968" y="42294"/>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355"/>
              <p:cNvSpPr/>
              <p:nvPr/>
            </p:nvSpPr>
            <p:spPr>
              <a:xfrm>
                <a:off x="4747003" y="3673237"/>
                <a:ext cx="55492" cy="65627"/>
              </a:xfrm>
              <a:custGeom>
                <a:avLst/>
                <a:gdLst/>
                <a:ahLst/>
                <a:cxnLst/>
                <a:rect l="l" t="t" r="r" b="b"/>
                <a:pathLst>
                  <a:path w="55492" h="65627" extrusionOk="0">
                    <a:moveTo>
                      <a:pt x="4380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3809" y="65628"/>
                    </a:lnTo>
                    <a:close/>
                    <a:moveTo>
                      <a:pt x="26286" y="10209"/>
                    </a:moveTo>
                    <a:lnTo>
                      <a:pt x="11683" y="10209"/>
                    </a:lnTo>
                    <a:lnTo>
                      <a:pt x="11683" y="36460"/>
                    </a:lnTo>
                    <a:lnTo>
                      <a:pt x="26286" y="36460"/>
                    </a:lnTo>
                    <a:cubicBezTo>
                      <a:pt x="36508" y="36460"/>
                      <a:pt x="42349" y="32085"/>
                      <a:pt x="42349" y="23334"/>
                    </a:cubicBezTo>
                    <a:cubicBezTo>
                      <a:pt x="43809" y="16042"/>
                      <a:pt x="3796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355"/>
              <p:cNvSpPr/>
              <p:nvPr/>
            </p:nvSpPr>
            <p:spPr>
              <a:xfrm>
                <a:off x="4806876" y="3673237"/>
                <a:ext cx="70094" cy="65627"/>
              </a:xfrm>
              <a:custGeom>
                <a:avLst/>
                <a:gdLst/>
                <a:ahLst/>
                <a:cxnLst/>
                <a:rect l="l" t="t" r="r" b="b"/>
                <a:pathLst>
                  <a:path w="70094" h="65627" extrusionOk="0">
                    <a:moveTo>
                      <a:pt x="52571" y="51044"/>
                    </a:moveTo>
                    <a:lnTo>
                      <a:pt x="18984" y="51044"/>
                    </a:lnTo>
                    <a:lnTo>
                      <a:pt x="13143" y="65628"/>
                    </a:lnTo>
                    <a:lnTo>
                      <a:pt x="0" y="65628"/>
                    </a:lnTo>
                    <a:lnTo>
                      <a:pt x="29206" y="0"/>
                    </a:lnTo>
                    <a:lnTo>
                      <a:pt x="40889" y="0"/>
                    </a:lnTo>
                    <a:lnTo>
                      <a:pt x="70095" y="65628"/>
                    </a:lnTo>
                    <a:lnTo>
                      <a:pt x="56952" y="65628"/>
                    </a:lnTo>
                    <a:lnTo>
                      <a:pt x="52571" y="51044"/>
                    </a:lnTo>
                    <a:close/>
                    <a:moveTo>
                      <a:pt x="48190" y="40835"/>
                    </a:moveTo>
                    <a:lnTo>
                      <a:pt x="35047"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355"/>
              <p:cNvSpPr/>
              <p:nvPr/>
            </p:nvSpPr>
            <p:spPr>
              <a:xfrm>
                <a:off x="4887193" y="3673237"/>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7746" y="55419"/>
                    </a:moveTo>
                    <a:cubicBezTo>
                      <a:pt x="42349" y="55419"/>
                      <a:pt x="52571" y="46669"/>
                      <a:pt x="52571" y="33543"/>
                    </a:cubicBezTo>
                    <a:cubicBezTo>
                      <a:pt x="52571" y="20418"/>
                      <a:pt x="42349" y="11667"/>
                      <a:pt x="27746" y="11667"/>
                    </a:cubicBezTo>
                    <a:lnTo>
                      <a:pt x="11682" y="11667"/>
                    </a:lnTo>
                    <a:lnTo>
                      <a:pt x="11682" y="56877"/>
                    </a:lnTo>
                    <a:lnTo>
                      <a:pt x="2774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355"/>
              <p:cNvSpPr/>
              <p:nvPr/>
            </p:nvSpPr>
            <p:spPr>
              <a:xfrm>
                <a:off x="4964590" y="3673237"/>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355"/>
              <p:cNvSpPr/>
              <p:nvPr/>
            </p:nvSpPr>
            <p:spPr>
              <a:xfrm>
                <a:off x="4989416" y="3673237"/>
                <a:ext cx="70094" cy="67086"/>
              </a:xfrm>
              <a:custGeom>
                <a:avLst/>
                <a:gdLst/>
                <a:ahLst/>
                <a:cxnLst/>
                <a:rect l="l" t="t" r="r" b="b"/>
                <a:pathLst>
                  <a:path w="70094"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6063" y="67086"/>
                      <a:pt x="0" y="52502"/>
                      <a:pt x="0" y="33543"/>
                    </a:cubicBezTo>
                    <a:close/>
                    <a:moveTo>
                      <a:pt x="59873" y="33543"/>
                    </a:moveTo>
                    <a:cubicBezTo>
                      <a:pt x="59873" y="20418"/>
                      <a:pt x="49651" y="10209"/>
                      <a:pt x="36508" y="10209"/>
                    </a:cubicBezTo>
                    <a:cubicBezTo>
                      <a:pt x="23365" y="10209"/>
                      <a:pt x="13143" y="20418"/>
                      <a:pt x="13143" y="33543"/>
                    </a:cubicBezTo>
                    <a:cubicBezTo>
                      <a:pt x="13143" y="46669"/>
                      <a:pt x="23365" y="56877"/>
                      <a:pt x="36508" y="56877"/>
                    </a:cubicBezTo>
                    <a:cubicBezTo>
                      <a:pt x="49651" y="56877"/>
                      <a:pt x="59873" y="46669"/>
                      <a:pt x="5987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355"/>
              <p:cNvSpPr/>
              <p:nvPr/>
            </p:nvSpPr>
            <p:spPr>
              <a:xfrm>
                <a:off x="4357099"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355"/>
              <p:cNvSpPr/>
              <p:nvPr/>
            </p:nvSpPr>
            <p:spPr>
              <a:xfrm>
                <a:off x="4419892" y="3788451"/>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355"/>
              <p:cNvSpPr/>
              <p:nvPr/>
            </p:nvSpPr>
            <p:spPr>
              <a:xfrm>
                <a:off x="4511892" y="3786992"/>
                <a:ext cx="54031" cy="65627"/>
              </a:xfrm>
              <a:custGeom>
                <a:avLst/>
                <a:gdLst/>
                <a:ahLst/>
                <a:cxnLst/>
                <a:rect l="l" t="t" r="r" b="b"/>
                <a:pathLst>
                  <a:path w="54031" h="65627" extrusionOk="0">
                    <a:moveTo>
                      <a:pt x="54032" y="23334"/>
                    </a:moveTo>
                    <a:cubicBezTo>
                      <a:pt x="54032" y="37918"/>
                      <a:pt x="43809" y="46669"/>
                      <a:pt x="26286" y="46669"/>
                    </a:cubicBezTo>
                    <a:lnTo>
                      <a:pt x="11682" y="46669"/>
                    </a:lnTo>
                    <a:lnTo>
                      <a:pt x="11682" y="65628"/>
                    </a:lnTo>
                    <a:lnTo>
                      <a:pt x="0" y="65628"/>
                    </a:lnTo>
                    <a:lnTo>
                      <a:pt x="0" y="0"/>
                    </a:lnTo>
                    <a:lnTo>
                      <a:pt x="27746" y="0"/>
                    </a:lnTo>
                    <a:cubicBezTo>
                      <a:pt x="43809" y="0"/>
                      <a:pt x="54032" y="8750"/>
                      <a:pt x="54032" y="23334"/>
                    </a:cubicBezTo>
                    <a:close/>
                    <a:moveTo>
                      <a:pt x="42349" y="23334"/>
                    </a:moveTo>
                    <a:cubicBezTo>
                      <a:pt x="42349" y="14584"/>
                      <a:pt x="36508" y="10209"/>
                      <a:pt x="26286" y="10209"/>
                    </a:cubicBezTo>
                    <a:lnTo>
                      <a:pt x="11682" y="10209"/>
                    </a:lnTo>
                    <a:lnTo>
                      <a:pt x="11682" y="36460"/>
                    </a:lnTo>
                    <a:lnTo>
                      <a:pt x="26286" y="36460"/>
                    </a:lnTo>
                    <a:cubicBezTo>
                      <a:pt x="36508" y="36460"/>
                      <a:pt x="42349" y="30626"/>
                      <a:pt x="42349" y="2333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355"/>
              <p:cNvSpPr/>
              <p:nvPr/>
            </p:nvSpPr>
            <p:spPr>
              <a:xfrm>
                <a:off x="4574686" y="3785534"/>
                <a:ext cx="70095" cy="67186"/>
              </a:xfrm>
              <a:custGeom>
                <a:avLst/>
                <a:gdLst/>
                <a:ahLst/>
                <a:cxnLst/>
                <a:rect l="l" t="t" r="r" b="b"/>
                <a:pathLst>
                  <a:path w="70095" h="671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8545"/>
                      <a:pt x="0" y="53961"/>
                      <a:pt x="0" y="33543"/>
                    </a:cubicBezTo>
                    <a:close/>
                    <a:moveTo>
                      <a:pt x="58413" y="33543"/>
                    </a:moveTo>
                    <a:cubicBezTo>
                      <a:pt x="58413" y="20418"/>
                      <a:pt x="48190" y="10209"/>
                      <a:pt x="35048" y="10209"/>
                    </a:cubicBezTo>
                    <a:cubicBezTo>
                      <a:pt x="21905" y="10209"/>
                      <a:pt x="11683" y="20418"/>
                      <a:pt x="11683" y="33543"/>
                    </a:cubicBezTo>
                    <a:cubicBezTo>
                      <a:pt x="11683" y="46669"/>
                      <a:pt x="21905" y="56878"/>
                      <a:pt x="35048" y="56878"/>
                    </a:cubicBezTo>
                    <a:cubicBezTo>
                      <a:pt x="48190" y="56878"/>
                      <a:pt x="58413" y="48127"/>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355"/>
              <p:cNvSpPr/>
              <p:nvPr/>
            </p:nvSpPr>
            <p:spPr>
              <a:xfrm>
                <a:off x="4650622" y="3786992"/>
                <a:ext cx="102222" cy="65627"/>
              </a:xfrm>
              <a:custGeom>
                <a:avLst/>
                <a:gdLst/>
                <a:ahLst/>
                <a:cxnLst/>
                <a:rect l="l" t="t" r="r" b="b"/>
                <a:pathLst>
                  <a:path w="102222" h="65627" extrusionOk="0">
                    <a:moveTo>
                      <a:pt x="102222" y="0"/>
                    </a:moveTo>
                    <a:lnTo>
                      <a:pt x="80317" y="65628"/>
                    </a:lnTo>
                    <a:lnTo>
                      <a:pt x="67175" y="65628"/>
                    </a:lnTo>
                    <a:lnTo>
                      <a:pt x="51111" y="17501"/>
                    </a:lnTo>
                    <a:lnTo>
                      <a:pt x="35048" y="65628"/>
                    </a:lnTo>
                    <a:lnTo>
                      <a:pt x="21905" y="65628"/>
                    </a:lnTo>
                    <a:lnTo>
                      <a:pt x="0" y="0"/>
                    </a:lnTo>
                    <a:lnTo>
                      <a:pt x="13143" y="0"/>
                    </a:lnTo>
                    <a:lnTo>
                      <a:pt x="29206" y="49586"/>
                    </a:lnTo>
                    <a:lnTo>
                      <a:pt x="46730" y="0"/>
                    </a:lnTo>
                    <a:lnTo>
                      <a:pt x="58413" y="0"/>
                    </a:lnTo>
                    <a:lnTo>
                      <a:pt x="74476" y="51044"/>
                    </a:lnTo>
                    <a:lnTo>
                      <a:pt x="92000" y="0"/>
                    </a:lnTo>
                    <a:lnTo>
                      <a:pt x="102222"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355"/>
              <p:cNvSpPr/>
              <p:nvPr/>
            </p:nvSpPr>
            <p:spPr>
              <a:xfrm>
                <a:off x="4763067"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355"/>
              <p:cNvSpPr/>
              <p:nvPr/>
            </p:nvSpPr>
            <p:spPr>
              <a:xfrm>
                <a:off x="4827320" y="3786992"/>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4825" y="10209"/>
                    </a:moveTo>
                    <a:lnTo>
                      <a:pt x="10222" y="10209"/>
                    </a:lnTo>
                    <a:lnTo>
                      <a:pt x="10222" y="36460"/>
                    </a:lnTo>
                    <a:lnTo>
                      <a:pt x="24825" y="36460"/>
                    </a:lnTo>
                    <a:cubicBezTo>
                      <a:pt x="35047" y="36460"/>
                      <a:pt x="40889" y="32085"/>
                      <a:pt x="40889" y="23334"/>
                    </a:cubicBezTo>
                    <a:cubicBezTo>
                      <a:pt x="40889" y="14584"/>
                      <a:pt x="36508" y="10209"/>
                      <a:pt x="24825"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355"/>
              <p:cNvSpPr/>
              <p:nvPr/>
            </p:nvSpPr>
            <p:spPr>
              <a:xfrm>
                <a:off x="4894495" y="3786992"/>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355"/>
              <p:cNvSpPr/>
              <p:nvPr/>
            </p:nvSpPr>
            <p:spPr>
              <a:xfrm>
                <a:off x="4925162" y="3786992"/>
                <a:ext cx="58412" cy="65627"/>
              </a:xfrm>
              <a:custGeom>
                <a:avLst/>
                <a:gdLst/>
                <a:ahLst/>
                <a:cxnLst/>
                <a:rect l="l" t="t" r="r" b="b"/>
                <a:pathLst>
                  <a:path w="58412" h="65627" extrusionOk="0">
                    <a:moveTo>
                      <a:pt x="58413" y="0"/>
                    </a:moveTo>
                    <a:lnTo>
                      <a:pt x="58413" y="65628"/>
                    </a:lnTo>
                    <a:lnTo>
                      <a:pt x="48190" y="65628"/>
                    </a:lnTo>
                    <a:lnTo>
                      <a:pt x="11683" y="20418"/>
                    </a:lnTo>
                    <a:lnTo>
                      <a:pt x="11683"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355"/>
              <p:cNvSpPr/>
              <p:nvPr/>
            </p:nvSpPr>
            <p:spPr>
              <a:xfrm>
                <a:off x="4996717" y="3786992"/>
                <a:ext cx="61333" cy="67086"/>
              </a:xfrm>
              <a:custGeom>
                <a:avLst/>
                <a:gdLst/>
                <a:ahLst/>
                <a:cxnLst/>
                <a:rect l="l" t="t" r="r" b="b"/>
                <a:pathLst>
                  <a:path w="61333" h="67086" extrusionOk="0">
                    <a:moveTo>
                      <a:pt x="49651" y="32085"/>
                    </a:moveTo>
                    <a:lnTo>
                      <a:pt x="61333" y="32085"/>
                    </a:lnTo>
                    <a:lnTo>
                      <a:pt x="61333" y="58336"/>
                    </a:lnTo>
                    <a:cubicBezTo>
                      <a:pt x="54032" y="64170"/>
                      <a:pt x="45270" y="67086"/>
                      <a:pt x="35047" y="67086"/>
                    </a:cubicBezTo>
                    <a:cubicBezTo>
                      <a:pt x="14603" y="67086"/>
                      <a:pt x="0" y="52502"/>
                      <a:pt x="0" y="33543"/>
                    </a:cubicBezTo>
                    <a:cubicBezTo>
                      <a:pt x="0" y="14584"/>
                      <a:pt x="14603" y="0"/>
                      <a:pt x="35047" y="0"/>
                    </a:cubicBezTo>
                    <a:cubicBezTo>
                      <a:pt x="46730" y="0"/>
                      <a:pt x="55492" y="4375"/>
                      <a:pt x="61333" y="10209"/>
                    </a:cubicBezTo>
                    <a:lnTo>
                      <a:pt x="54032" y="17501"/>
                    </a:lnTo>
                    <a:cubicBezTo>
                      <a:pt x="48190" y="11667"/>
                      <a:pt x="42349" y="10209"/>
                      <a:pt x="36508" y="10209"/>
                    </a:cubicBezTo>
                    <a:cubicBezTo>
                      <a:pt x="21905" y="10209"/>
                      <a:pt x="13143" y="20418"/>
                      <a:pt x="13143" y="33543"/>
                    </a:cubicBezTo>
                    <a:cubicBezTo>
                      <a:pt x="13143" y="46669"/>
                      <a:pt x="23365" y="56878"/>
                      <a:pt x="36508" y="56878"/>
                    </a:cubicBezTo>
                    <a:cubicBezTo>
                      <a:pt x="40889" y="56878"/>
                      <a:pt x="45270" y="55419"/>
                      <a:pt x="49651" y="53961"/>
                    </a:cubicBezTo>
                    <a:lnTo>
                      <a:pt x="49651" y="3208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355"/>
              <p:cNvSpPr/>
              <p:nvPr/>
            </p:nvSpPr>
            <p:spPr>
              <a:xfrm>
                <a:off x="4173099" y="3900748"/>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0222"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355"/>
              <p:cNvSpPr/>
              <p:nvPr/>
            </p:nvSpPr>
            <p:spPr>
              <a:xfrm>
                <a:off x="4247575" y="3899289"/>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355"/>
              <p:cNvSpPr/>
              <p:nvPr/>
            </p:nvSpPr>
            <p:spPr>
              <a:xfrm>
                <a:off x="4323512" y="3899289"/>
                <a:ext cx="59872" cy="65627"/>
              </a:xfrm>
              <a:custGeom>
                <a:avLst/>
                <a:gdLst/>
                <a:ahLst/>
                <a:cxnLst/>
                <a:rect l="l" t="t" r="r" b="b"/>
                <a:pathLst>
                  <a:path w="59872" h="65627" extrusionOk="0">
                    <a:moveTo>
                      <a:pt x="59873" y="0"/>
                    </a:moveTo>
                    <a:lnTo>
                      <a:pt x="59873" y="65628"/>
                    </a:lnTo>
                    <a:lnTo>
                      <a:pt x="48190" y="65628"/>
                    </a:lnTo>
                    <a:lnTo>
                      <a:pt x="48190" y="37918"/>
                    </a:lnTo>
                    <a:lnTo>
                      <a:pt x="14603" y="37918"/>
                    </a:lnTo>
                    <a:lnTo>
                      <a:pt x="14603" y="65628"/>
                    </a:lnTo>
                    <a:lnTo>
                      <a:pt x="0" y="65628"/>
                    </a:lnTo>
                    <a:lnTo>
                      <a:pt x="0" y="0"/>
                    </a:lnTo>
                    <a:lnTo>
                      <a:pt x="11683" y="0"/>
                    </a:lnTo>
                    <a:lnTo>
                      <a:pt x="11683" y="27710"/>
                    </a:lnTo>
                    <a:lnTo>
                      <a:pt x="45270" y="27710"/>
                    </a:lnTo>
                    <a:lnTo>
                      <a:pt x="45270" y="0"/>
                    </a:lnTo>
                    <a:lnTo>
                      <a:pt x="5987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355"/>
              <p:cNvSpPr/>
              <p:nvPr/>
            </p:nvSpPr>
            <p:spPr>
              <a:xfrm>
                <a:off x="4400908"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355"/>
              <p:cNvSpPr/>
              <p:nvPr/>
            </p:nvSpPr>
            <p:spPr>
              <a:xfrm>
                <a:off x="4454940" y="3899289"/>
                <a:ext cx="70095" cy="65627"/>
              </a:xfrm>
              <a:custGeom>
                <a:avLst/>
                <a:gdLst/>
                <a:ahLst/>
                <a:cxnLst/>
                <a:rect l="l" t="t" r="r" b="b"/>
                <a:pathLst>
                  <a:path w="70095" h="65627" extrusionOk="0">
                    <a:moveTo>
                      <a:pt x="51111" y="51044"/>
                    </a:moveTo>
                    <a:lnTo>
                      <a:pt x="17524" y="51044"/>
                    </a:lnTo>
                    <a:lnTo>
                      <a:pt x="11683" y="65628"/>
                    </a:lnTo>
                    <a:lnTo>
                      <a:pt x="0" y="65628"/>
                    </a:lnTo>
                    <a:lnTo>
                      <a:pt x="29206" y="0"/>
                    </a:lnTo>
                    <a:lnTo>
                      <a:pt x="40889" y="0"/>
                    </a:lnTo>
                    <a:lnTo>
                      <a:pt x="70095" y="65628"/>
                    </a:lnTo>
                    <a:lnTo>
                      <a:pt x="58413" y="65628"/>
                    </a:lnTo>
                    <a:lnTo>
                      <a:pt x="51111" y="51044"/>
                    </a:lnTo>
                    <a:close/>
                    <a:moveTo>
                      <a:pt x="48190" y="40835"/>
                    </a:moveTo>
                    <a:lnTo>
                      <a:pt x="35048"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355"/>
              <p:cNvSpPr/>
              <p:nvPr/>
            </p:nvSpPr>
            <p:spPr>
              <a:xfrm>
                <a:off x="4535257" y="3899289"/>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6286" y="10209"/>
                    </a:moveTo>
                    <a:lnTo>
                      <a:pt x="11683" y="10209"/>
                    </a:lnTo>
                    <a:lnTo>
                      <a:pt x="11683" y="36460"/>
                    </a:lnTo>
                    <a:lnTo>
                      <a:pt x="26286" y="36460"/>
                    </a:lnTo>
                    <a:cubicBezTo>
                      <a:pt x="36508" y="36460"/>
                      <a:pt x="42349" y="32085"/>
                      <a:pt x="42349" y="23334"/>
                    </a:cubicBezTo>
                    <a:cubicBezTo>
                      <a:pt x="42349" y="16042"/>
                      <a:pt x="3650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355"/>
              <p:cNvSpPr/>
              <p:nvPr/>
            </p:nvSpPr>
            <p:spPr>
              <a:xfrm>
                <a:off x="4602432" y="3899289"/>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9206" y="55419"/>
                    </a:moveTo>
                    <a:cubicBezTo>
                      <a:pt x="43809" y="55419"/>
                      <a:pt x="54032" y="46669"/>
                      <a:pt x="54032" y="33543"/>
                    </a:cubicBezTo>
                    <a:cubicBezTo>
                      <a:pt x="54032" y="20418"/>
                      <a:pt x="43809" y="11667"/>
                      <a:pt x="29206" y="11667"/>
                    </a:cubicBezTo>
                    <a:lnTo>
                      <a:pt x="13143" y="11667"/>
                    </a:lnTo>
                    <a:lnTo>
                      <a:pt x="13143" y="56877"/>
                    </a:lnTo>
                    <a:lnTo>
                      <a:pt x="2920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355"/>
              <p:cNvSpPr/>
              <p:nvPr/>
            </p:nvSpPr>
            <p:spPr>
              <a:xfrm>
                <a:off x="4697352" y="3899289"/>
                <a:ext cx="70094" cy="65627"/>
              </a:xfrm>
              <a:custGeom>
                <a:avLst/>
                <a:gdLst/>
                <a:ahLst/>
                <a:cxnLst/>
                <a:rect l="l" t="t" r="r" b="b"/>
                <a:pathLst>
                  <a:path w="70094" h="65627" extrusionOk="0">
                    <a:moveTo>
                      <a:pt x="70095" y="0"/>
                    </a:moveTo>
                    <a:lnTo>
                      <a:pt x="40889" y="65628"/>
                    </a:lnTo>
                    <a:lnTo>
                      <a:pt x="29206" y="65628"/>
                    </a:lnTo>
                    <a:lnTo>
                      <a:pt x="0" y="0"/>
                    </a:lnTo>
                    <a:lnTo>
                      <a:pt x="13143" y="0"/>
                    </a:lnTo>
                    <a:lnTo>
                      <a:pt x="35047" y="51044"/>
                    </a:lnTo>
                    <a:lnTo>
                      <a:pt x="56952" y="0"/>
                    </a:lnTo>
                    <a:lnTo>
                      <a:pt x="70095"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355"/>
              <p:cNvSpPr/>
              <p:nvPr/>
            </p:nvSpPr>
            <p:spPr>
              <a:xfrm>
                <a:off x="4768908" y="3899289"/>
                <a:ext cx="70095" cy="67086"/>
              </a:xfrm>
              <a:custGeom>
                <a:avLst/>
                <a:gdLst/>
                <a:ahLst/>
                <a:cxnLst/>
                <a:rect l="l" t="t" r="r" b="b"/>
                <a:pathLst>
                  <a:path w="70095"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4603" y="67086"/>
                      <a:pt x="0" y="52502"/>
                      <a:pt x="0" y="33543"/>
                    </a:cubicBezTo>
                    <a:close/>
                    <a:moveTo>
                      <a:pt x="58413" y="33543"/>
                    </a:moveTo>
                    <a:cubicBezTo>
                      <a:pt x="58413" y="20418"/>
                      <a:pt x="48190" y="10209"/>
                      <a:pt x="35047" y="10209"/>
                    </a:cubicBezTo>
                    <a:cubicBezTo>
                      <a:pt x="21905" y="10209"/>
                      <a:pt x="11683" y="20418"/>
                      <a:pt x="11683" y="33543"/>
                    </a:cubicBezTo>
                    <a:cubicBezTo>
                      <a:pt x="11683" y="46669"/>
                      <a:pt x="21905" y="56877"/>
                      <a:pt x="35047"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355"/>
              <p:cNvSpPr/>
              <p:nvPr/>
            </p:nvSpPr>
            <p:spPr>
              <a:xfrm>
                <a:off x="4853606" y="3899289"/>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355"/>
              <p:cNvSpPr/>
              <p:nvPr/>
            </p:nvSpPr>
            <p:spPr>
              <a:xfrm>
                <a:off x="4878431" y="3899289"/>
                <a:ext cx="61333" cy="70003"/>
              </a:xfrm>
              <a:custGeom>
                <a:avLst/>
                <a:gdLst/>
                <a:ahLst/>
                <a:cxnLst/>
                <a:rect l="l" t="t" r="r" b="b"/>
                <a:pathLst>
                  <a:path w="61333" h="70003" extrusionOk="0">
                    <a:moveTo>
                      <a:pt x="0" y="33543"/>
                    </a:moveTo>
                    <a:cubicBezTo>
                      <a:pt x="0" y="14584"/>
                      <a:pt x="14603" y="0"/>
                      <a:pt x="35047" y="0"/>
                    </a:cubicBezTo>
                    <a:cubicBezTo>
                      <a:pt x="45270" y="0"/>
                      <a:pt x="55492" y="4375"/>
                      <a:pt x="61333" y="11667"/>
                    </a:cubicBezTo>
                    <a:lnTo>
                      <a:pt x="54032" y="18959"/>
                    </a:lnTo>
                    <a:cubicBezTo>
                      <a:pt x="49651" y="13126"/>
                      <a:pt x="43809" y="11667"/>
                      <a:pt x="36508" y="11667"/>
                    </a:cubicBezTo>
                    <a:cubicBezTo>
                      <a:pt x="23365" y="11667"/>
                      <a:pt x="13143" y="21876"/>
                      <a:pt x="13143" y="35002"/>
                    </a:cubicBezTo>
                    <a:cubicBezTo>
                      <a:pt x="13143" y="48127"/>
                      <a:pt x="23365" y="58336"/>
                      <a:pt x="36508" y="58336"/>
                    </a:cubicBezTo>
                    <a:cubicBezTo>
                      <a:pt x="43809" y="58336"/>
                      <a:pt x="49651" y="55419"/>
                      <a:pt x="54032" y="51044"/>
                    </a:cubicBezTo>
                    <a:lnTo>
                      <a:pt x="61333" y="58336"/>
                    </a:lnTo>
                    <a:cubicBezTo>
                      <a:pt x="55492" y="65628"/>
                      <a:pt x="45270" y="70003"/>
                      <a:pt x="35047" y="70003"/>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355"/>
              <p:cNvSpPr/>
              <p:nvPr/>
            </p:nvSpPr>
            <p:spPr>
              <a:xfrm>
                <a:off x="4951447"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3" y="10209"/>
                    </a:lnTo>
                    <a:lnTo>
                      <a:pt x="11683" y="27710"/>
                    </a:lnTo>
                    <a:lnTo>
                      <a:pt x="43809" y="27710"/>
                    </a:lnTo>
                    <a:lnTo>
                      <a:pt x="43809" y="37918"/>
                    </a:lnTo>
                    <a:lnTo>
                      <a:pt x="11683" y="37918"/>
                    </a:lnTo>
                    <a:lnTo>
                      <a:pt x="11683"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355"/>
              <p:cNvSpPr/>
              <p:nvPr/>
            </p:nvSpPr>
            <p:spPr>
              <a:xfrm>
                <a:off x="5008399" y="3899289"/>
                <a:ext cx="52571" cy="67086"/>
              </a:xfrm>
              <a:custGeom>
                <a:avLst/>
                <a:gdLst/>
                <a:ahLst/>
                <a:cxnLst/>
                <a:rect l="l" t="t" r="r" b="b"/>
                <a:pathLst>
                  <a:path w="52571" h="67086" extrusionOk="0">
                    <a:moveTo>
                      <a:pt x="0" y="59794"/>
                    </a:moveTo>
                    <a:lnTo>
                      <a:pt x="4381" y="49585"/>
                    </a:lnTo>
                    <a:cubicBezTo>
                      <a:pt x="10222" y="53961"/>
                      <a:pt x="17524" y="56877"/>
                      <a:pt x="26286" y="56877"/>
                    </a:cubicBezTo>
                    <a:cubicBezTo>
                      <a:pt x="36508" y="56877"/>
                      <a:pt x="40889" y="52502"/>
                      <a:pt x="40889" y="48127"/>
                    </a:cubicBezTo>
                    <a:cubicBezTo>
                      <a:pt x="40889" y="33543"/>
                      <a:pt x="1460" y="43752"/>
                      <a:pt x="1460" y="18959"/>
                    </a:cubicBezTo>
                    <a:cubicBezTo>
                      <a:pt x="1460" y="8750"/>
                      <a:pt x="10222" y="0"/>
                      <a:pt x="27746" y="0"/>
                    </a:cubicBezTo>
                    <a:cubicBezTo>
                      <a:pt x="35048" y="0"/>
                      <a:pt x="43809" y="1458"/>
                      <a:pt x="49651" y="5834"/>
                    </a:cubicBezTo>
                    <a:lnTo>
                      <a:pt x="45270" y="16042"/>
                    </a:lnTo>
                    <a:cubicBezTo>
                      <a:pt x="39429" y="13126"/>
                      <a:pt x="32127" y="10209"/>
                      <a:pt x="27746" y="10209"/>
                    </a:cubicBezTo>
                    <a:cubicBezTo>
                      <a:pt x="17524" y="10209"/>
                      <a:pt x="13143" y="14584"/>
                      <a:pt x="13143" y="18959"/>
                    </a:cubicBezTo>
                    <a:cubicBezTo>
                      <a:pt x="13143" y="33543"/>
                      <a:pt x="52571" y="23334"/>
                      <a:pt x="52571" y="48127"/>
                    </a:cubicBezTo>
                    <a:cubicBezTo>
                      <a:pt x="52571" y="58336"/>
                      <a:pt x="43809" y="67086"/>
                      <a:pt x="26286" y="67086"/>
                    </a:cubicBezTo>
                    <a:cubicBezTo>
                      <a:pt x="16064" y="67086"/>
                      <a:pt x="5841" y="64169"/>
                      <a:pt x="0" y="5979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8" name="Google Shape;288;p355"/>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355"/>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355"/>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355"/>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verview/Intro - Navy ">
  <p:cSld name="Overview/Intro - Navy ">
    <p:spTree>
      <p:nvGrpSpPr>
        <p:cNvPr id="1" name="Shape 292"/>
        <p:cNvGrpSpPr/>
        <p:nvPr/>
      </p:nvGrpSpPr>
      <p:grpSpPr>
        <a:xfrm>
          <a:off x="0" y="0"/>
          <a:ext cx="0" cy="0"/>
          <a:chOff x="0" y="0"/>
          <a:chExt cx="0" cy="0"/>
        </a:xfrm>
      </p:grpSpPr>
      <p:sp>
        <p:nvSpPr>
          <p:cNvPr id="293" name="Google Shape;293;p356"/>
          <p:cNvSpPr/>
          <p:nvPr/>
        </p:nvSpPr>
        <p:spPr>
          <a:xfrm>
            <a:off x="2167324" y="772371"/>
            <a:ext cx="9503744" cy="5063164"/>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294" name="Google Shape;294;p356"/>
          <p:cNvSpPr>
            <a:spLocks noGrp="1"/>
          </p:cNvSpPr>
          <p:nvPr>
            <p:ph type="pic" idx="2"/>
          </p:nvPr>
        </p:nvSpPr>
        <p:spPr>
          <a:xfrm>
            <a:off x="388401" y="385460"/>
            <a:ext cx="4107750" cy="6087079"/>
          </a:xfrm>
          <a:prstGeom prst="rect">
            <a:avLst/>
          </a:prstGeom>
          <a:solidFill>
            <a:srgbClr val="BFBFBF"/>
          </a:solidFill>
          <a:ln>
            <a:noFill/>
          </a:ln>
        </p:spPr>
      </p:sp>
      <p:sp>
        <p:nvSpPr>
          <p:cNvPr id="295" name="Google Shape;295;p356"/>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verview/Intro - Orange">
  <p:cSld name="Overview/Intro - Orange">
    <p:spTree>
      <p:nvGrpSpPr>
        <p:cNvPr id="1" name="Shape 296"/>
        <p:cNvGrpSpPr/>
        <p:nvPr/>
      </p:nvGrpSpPr>
      <p:grpSpPr>
        <a:xfrm>
          <a:off x="0" y="0"/>
          <a:ext cx="0" cy="0"/>
          <a:chOff x="0" y="0"/>
          <a:chExt cx="0" cy="0"/>
        </a:xfrm>
      </p:grpSpPr>
      <p:sp>
        <p:nvSpPr>
          <p:cNvPr id="297" name="Google Shape;297;p357"/>
          <p:cNvSpPr/>
          <p:nvPr/>
        </p:nvSpPr>
        <p:spPr>
          <a:xfrm>
            <a:off x="2167324" y="772371"/>
            <a:ext cx="9503744" cy="5063164"/>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298" name="Google Shape;298;p357"/>
          <p:cNvSpPr>
            <a:spLocks noGrp="1"/>
          </p:cNvSpPr>
          <p:nvPr>
            <p:ph type="pic" idx="2"/>
          </p:nvPr>
        </p:nvSpPr>
        <p:spPr>
          <a:xfrm>
            <a:off x="388401" y="385460"/>
            <a:ext cx="4107750" cy="6087079"/>
          </a:xfrm>
          <a:prstGeom prst="rect">
            <a:avLst/>
          </a:prstGeom>
          <a:solidFill>
            <a:srgbClr val="BFBFBF"/>
          </a:solidFill>
          <a:ln>
            <a:noFill/>
          </a:ln>
        </p:spPr>
      </p:sp>
      <p:sp>
        <p:nvSpPr>
          <p:cNvPr id="299" name="Google Shape;299;p357"/>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 Navy">
  <p:cSld name="Content Slide - Navy">
    <p:spTree>
      <p:nvGrpSpPr>
        <p:cNvPr id="1" name="Shape 300"/>
        <p:cNvGrpSpPr/>
        <p:nvPr/>
      </p:nvGrpSpPr>
      <p:grpSpPr>
        <a:xfrm>
          <a:off x="0" y="0"/>
          <a:ext cx="0" cy="0"/>
          <a:chOff x="0" y="0"/>
          <a:chExt cx="0" cy="0"/>
        </a:xfrm>
      </p:grpSpPr>
      <p:sp>
        <p:nvSpPr>
          <p:cNvPr id="301" name="Google Shape;301;p358"/>
          <p:cNvSpPr/>
          <p:nvPr/>
        </p:nvSpPr>
        <p:spPr>
          <a:xfrm rot="10800000" flipH="1">
            <a:off x="0" y="-2"/>
            <a:ext cx="3807230"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2" name="Google Shape;302;p358"/>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p358"/>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4" name="Google Shape;304;p358"/>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5" name="Google Shape;305;p358"/>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6" name="Google Shape;306;p358"/>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358"/>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358"/>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358"/>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358"/>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358"/>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358"/>
          <p:cNvSpPr/>
          <p:nvPr/>
        </p:nvSpPr>
        <p:spPr>
          <a:xfrm>
            <a:off x="4528281" y="5560761"/>
            <a:ext cx="6686407" cy="5770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66C6D"/>
              </a:buClr>
              <a:buSzPts val="1050"/>
              <a:buFont typeface="Arial"/>
              <a:buNone/>
            </a:pPr>
            <a:r>
              <a:rPr lang="en-US" sz="1050" b="0" i="0" u="none" strike="noStrike" cap="none">
                <a:solidFill>
                  <a:srgbClr val="066C6D"/>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2022-1-IE01-KA220-ADU-000086802</a:t>
            </a:r>
            <a:endParaRPr/>
          </a:p>
        </p:txBody>
      </p:sp>
      <p:grpSp>
        <p:nvGrpSpPr>
          <p:cNvPr id="313" name="Google Shape;313;p358"/>
          <p:cNvGrpSpPr/>
          <p:nvPr/>
        </p:nvGrpSpPr>
        <p:grpSpPr>
          <a:xfrm>
            <a:off x="4371799" y="1501098"/>
            <a:ext cx="6849469" cy="2396429"/>
            <a:chOff x="5734682" y="2114653"/>
            <a:chExt cx="4556259" cy="2804550"/>
          </a:xfrm>
        </p:grpSpPr>
        <p:sp>
          <p:nvSpPr>
            <p:cNvPr id="314" name="Google Shape;314;p358"/>
            <p:cNvSpPr/>
            <p:nvPr/>
          </p:nvSpPr>
          <p:spPr>
            <a:xfrm>
              <a:off x="5734682" y="211465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315" name="Google Shape;315;p358"/>
            <p:cNvSpPr/>
            <p:nvPr/>
          </p:nvSpPr>
          <p:spPr>
            <a:xfrm>
              <a:off x="5734682" y="3052782"/>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316" name="Google Shape;316;p358"/>
            <p:cNvSpPr/>
            <p:nvPr/>
          </p:nvSpPr>
          <p:spPr>
            <a:xfrm>
              <a:off x="5734682" y="3945075"/>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317" name="Google Shape;317;p358"/>
            <p:cNvSpPr/>
            <p:nvPr/>
          </p:nvSpPr>
          <p:spPr>
            <a:xfrm>
              <a:off x="5734682" y="488320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grpSp>
      <p:sp>
        <p:nvSpPr>
          <p:cNvPr id="318" name="Google Shape;318;p358"/>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319" name="Google Shape;319;p358"/>
          <p:cNvGrpSpPr/>
          <p:nvPr/>
        </p:nvGrpSpPr>
        <p:grpSpPr>
          <a:xfrm flipH="1">
            <a:off x="511849" y="4576601"/>
            <a:ext cx="1552009" cy="2304743"/>
            <a:chOff x="5633414" y="4778704"/>
            <a:chExt cx="335872" cy="498772"/>
          </a:xfrm>
        </p:grpSpPr>
        <p:sp>
          <p:nvSpPr>
            <p:cNvPr id="320" name="Google Shape;320;p358"/>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358"/>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358"/>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358"/>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Photo Slide 01 - Navy">
  <p:cSld name="Quote/Photo Slide 01 - Navy">
    <p:spTree>
      <p:nvGrpSpPr>
        <p:cNvPr id="1" name="Shape 324"/>
        <p:cNvGrpSpPr/>
        <p:nvPr/>
      </p:nvGrpSpPr>
      <p:grpSpPr>
        <a:xfrm>
          <a:off x="0" y="0"/>
          <a:ext cx="0" cy="0"/>
          <a:chOff x="0" y="0"/>
          <a:chExt cx="0" cy="0"/>
        </a:xfrm>
      </p:grpSpPr>
      <p:sp>
        <p:nvSpPr>
          <p:cNvPr id="325" name="Google Shape;325;p359"/>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6" name="Google Shape;326;p359"/>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327" name="Google Shape;327;p359"/>
          <p:cNvSpPr>
            <a:spLocks noGrp="1"/>
          </p:cNvSpPr>
          <p:nvPr>
            <p:ph type="pic" idx="2"/>
          </p:nvPr>
        </p:nvSpPr>
        <p:spPr>
          <a:xfrm>
            <a:off x="799128" y="746272"/>
            <a:ext cx="10203652" cy="5365455"/>
          </a:xfrm>
          <a:prstGeom prst="rect">
            <a:avLst/>
          </a:prstGeom>
          <a:solidFill>
            <a:srgbClr val="BFBFBF"/>
          </a:solidFill>
          <a:ln>
            <a:noFill/>
          </a:ln>
        </p:spPr>
      </p:sp>
      <p:sp>
        <p:nvSpPr>
          <p:cNvPr id="328" name="Google Shape;328;p359"/>
          <p:cNvSpPr/>
          <p:nvPr/>
        </p:nvSpPr>
        <p:spPr>
          <a:xfrm rot="-5400000">
            <a:off x="9746357" y="410219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329" name="Google Shape;329;p359"/>
          <p:cNvGrpSpPr/>
          <p:nvPr/>
        </p:nvGrpSpPr>
        <p:grpSpPr>
          <a:xfrm>
            <a:off x="11646128" y="6309379"/>
            <a:ext cx="292616" cy="280071"/>
            <a:chOff x="5232421" y="524734"/>
            <a:chExt cx="791490" cy="757557"/>
          </a:xfrm>
        </p:grpSpPr>
        <p:sp>
          <p:nvSpPr>
            <p:cNvPr id="330" name="Google Shape;330;p359"/>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359"/>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359"/>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359"/>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Photo Slide 01 - Orange">
  <p:cSld name="Quote/Photo Slide 01 - Orange">
    <p:spTree>
      <p:nvGrpSpPr>
        <p:cNvPr id="1" name="Shape 334"/>
        <p:cNvGrpSpPr/>
        <p:nvPr/>
      </p:nvGrpSpPr>
      <p:grpSpPr>
        <a:xfrm>
          <a:off x="0" y="0"/>
          <a:ext cx="0" cy="0"/>
          <a:chOff x="0" y="0"/>
          <a:chExt cx="0" cy="0"/>
        </a:xfrm>
      </p:grpSpPr>
      <p:sp>
        <p:nvSpPr>
          <p:cNvPr id="335" name="Google Shape;335;p360"/>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6" name="Google Shape;336;p360"/>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337" name="Google Shape;337;p360"/>
          <p:cNvSpPr>
            <a:spLocks noGrp="1"/>
          </p:cNvSpPr>
          <p:nvPr>
            <p:ph type="pic" idx="2"/>
          </p:nvPr>
        </p:nvSpPr>
        <p:spPr>
          <a:xfrm>
            <a:off x="799128" y="746272"/>
            <a:ext cx="10203652" cy="5365455"/>
          </a:xfrm>
          <a:prstGeom prst="rect">
            <a:avLst/>
          </a:prstGeom>
          <a:solidFill>
            <a:srgbClr val="BFBFBF"/>
          </a:solidFill>
          <a:ln>
            <a:noFill/>
          </a:ln>
        </p:spPr>
      </p:sp>
      <p:sp>
        <p:nvSpPr>
          <p:cNvPr id="338" name="Google Shape;338;p360"/>
          <p:cNvSpPr/>
          <p:nvPr/>
        </p:nvSpPr>
        <p:spPr>
          <a:xfrm rot="-5400000">
            <a:off x="9746357" y="410219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339" name="Google Shape;339;p360"/>
          <p:cNvGrpSpPr/>
          <p:nvPr/>
        </p:nvGrpSpPr>
        <p:grpSpPr>
          <a:xfrm>
            <a:off x="11646128" y="6309379"/>
            <a:ext cx="292616" cy="280071"/>
            <a:chOff x="5232421" y="524734"/>
            <a:chExt cx="791490" cy="757557"/>
          </a:xfrm>
        </p:grpSpPr>
        <p:sp>
          <p:nvSpPr>
            <p:cNvPr id="340" name="Google Shape;340;p360"/>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360"/>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360"/>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360"/>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344"/>
        <p:cNvGrpSpPr/>
        <p:nvPr/>
      </p:nvGrpSpPr>
      <p:grpSpPr>
        <a:xfrm>
          <a:off x="0" y="0"/>
          <a:ext cx="0" cy="0"/>
          <a:chOff x="0" y="0"/>
          <a:chExt cx="0" cy="0"/>
        </a:xfrm>
      </p:grpSpPr>
      <p:sp>
        <p:nvSpPr>
          <p:cNvPr id="345" name="Google Shape;345;p361"/>
          <p:cNvSpPr/>
          <p:nvPr/>
        </p:nvSpPr>
        <p:spPr>
          <a:xfrm rot="-5400000">
            <a:off x="4192375" y="-642572"/>
            <a:ext cx="3807250" cy="812984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6" name="Google Shape;346;p361"/>
          <p:cNvSpPr txBox="1">
            <a:spLocks noGrp="1"/>
          </p:cNvSpPr>
          <p:nvPr>
            <p:ph type="body" idx="1"/>
          </p:nvPr>
        </p:nvSpPr>
        <p:spPr>
          <a:xfrm>
            <a:off x="4063536" y="4285031"/>
            <a:ext cx="4064926" cy="577734"/>
          </a:xfrm>
          <a:prstGeom prst="rect">
            <a:avLst/>
          </a:prstGeom>
          <a:solidFill>
            <a:srgbClr val="F26650"/>
          </a:solidFill>
          <a:ln w="9525" cap="flat" cmpd="sng">
            <a:solidFill>
              <a:srgbClr val="EE5650"/>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7" name="Google Shape;347;p361"/>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361"/>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Photo Slide 02 - Orange">
  <p:cSld name="Quote/Photo Slide 02 - Orange">
    <p:spTree>
      <p:nvGrpSpPr>
        <p:cNvPr id="1" name="Shape 349"/>
        <p:cNvGrpSpPr/>
        <p:nvPr/>
      </p:nvGrpSpPr>
      <p:grpSpPr>
        <a:xfrm>
          <a:off x="0" y="0"/>
          <a:ext cx="0" cy="0"/>
          <a:chOff x="0" y="0"/>
          <a:chExt cx="0" cy="0"/>
        </a:xfrm>
      </p:grpSpPr>
      <p:sp>
        <p:nvSpPr>
          <p:cNvPr id="350" name="Google Shape;350;p362"/>
          <p:cNvSpPr/>
          <p:nvPr/>
        </p:nvSpPr>
        <p:spPr>
          <a:xfrm rot="-5400000">
            <a:off x="4192375" y="-642572"/>
            <a:ext cx="3807250" cy="812984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1" name="Google Shape;351;p362"/>
          <p:cNvSpPr txBox="1">
            <a:spLocks noGrp="1"/>
          </p:cNvSpPr>
          <p:nvPr>
            <p:ph type="body" idx="1"/>
          </p:nvPr>
        </p:nvSpPr>
        <p:spPr>
          <a:xfrm>
            <a:off x="4063536" y="4285031"/>
            <a:ext cx="4064926" cy="577734"/>
          </a:xfrm>
          <a:prstGeom prst="rect">
            <a:avLst/>
          </a:prstGeom>
          <a:solidFill>
            <a:srgbClr val="1D4C60"/>
          </a:solidFill>
          <a:ln w="9525" cap="flat" cmpd="sng">
            <a:solidFill>
              <a:srgbClr val="EE5650"/>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2" name="Google Shape;352;p362"/>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3" name="Google Shape;353;p362"/>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7"/>
        <p:cNvGrpSpPr/>
        <p:nvPr/>
      </p:nvGrpSpPr>
      <p:grpSpPr>
        <a:xfrm>
          <a:off x="0" y="0"/>
          <a:ext cx="0" cy="0"/>
          <a:chOff x="0" y="0"/>
          <a:chExt cx="0" cy="0"/>
        </a:xfrm>
      </p:grpSpPr>
      <p:sp>
        <p:nvSpPr>
          <p:cNvPr id="78" name="Google Shape;78;p6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0"/>
          <p:cNvSpPr txBox="1">
            <a:spLocks noGrp="1"/>
          </p:cNvSpPr>
          <p:nvPr>
            <p:ph type="body" idx="1"/>
          </p:nvPr>
        </p:nvSpPr>
        <p:spPr>
          <a:xfrm>
            <a:off x="7128720" y="6282360"/>
            <a:ext cx="438120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354"/>
        <p:cNvGrpSpPr/>
        <p:nvPr/>
      </p:nvGrpSpPr>
      <p:grpSpPr>
        <a:xfrm>
          <a:off x="0" y="0"/>
          <a:ext cx="0" cy="0"/>
          <a:chOff x="0" y="0"/>
          <a:chExt cx="0" cy="0"/>
        </a:xfrm>
      </p:grpSpPr>
      <p:sp>
        <p:nvSpPr>
          <p:cNvPr id="355" name="Google Shape;355;p363"/>
          <p:cNvSpPr>
            <a:spLocks noGrp="1"/>
          </p:cNvSpPr>
          <p:nvPr>
            <p:ph type="pic" idx="2"/>
          </p:nvPr>
        </p:nvSpPr>
        <p:spPr>
          <a:xfrm>
            <a:off x="0" y="-12469"/>
            <a:ext cx="12192000" cy="6870469"/>
          </a:xfrm>
          <a:prstGeom prst="rect">
            <a:avLst/>
          </a:prstGeom>
          <a:solidFill>
            <a:srgbClr val="BFBFBF"/>
          </a:solidFill>
          <a:ln>
            <a:noFill/>
          </a:ln>
        </p:spPr>
      </p:sp>
      <p:sp>
        <p:nvSpPr>
          <p:cNvPr id="356" name="Google Shape;356;p363"/>
          <p:cNvSpPr txBox="1">
            <a:spLocks noGrp="1"/>
          </p:cNvSpPr>
          <p:nvPr>
            <p:ph type="body" idx="1"/>
          </p:nvPr>
        </p:nvSpPr>
        <p:spPr>
          <a:xfrm>
            <a:off x="4063536" y="4333157"/>
            <a:ext cx="4064926" cy="577734"/>
          </a:xfrm>
          <a:prstGeom prst="rect">
            <a:avLst/>
          </a:prstGeom>
          <a:solidFill>
            <a:srgbClr val="F26650"/>
          </a:solidFill>
          <a:ln w="9525" cap="flat" cmpd="sng">
            <a:solidFill>
              <a:srgbClr val="EE5650"/>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7" name="Google Shape;357;p363"/>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000"/>
              <a:buFont typeface="Arial"/>
              <a:buNone/>
              <a:defRPr sz="30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ullet Point x3 slide with photo - Orange">
  <p:cSld name="Bullet Point x3 slide with photo - Orange">
    <p:spTree>
      <p:nvGrpSpPr>
        <p:cNvPr id="1" name="Shape 358"/>
        <p:cNvGrpSpPr/>
        <p:nvPr/>
      </p:nvGrpSpPr>
      <p:grpSpPr>
        <a:xfrm>
          <a:off x="0" y="0"/>
          <a:ext cx="0" cy="0"/>
          <a:chOff x="0" y="0"/>
          <a:chExt cx="0" cy="0"/>
        </a:xfrm>
      </p:grpSpPr>
      <p:sp>
        <p:nvSpPr>
          <p:cNvPr id="359" name="Google Shape;359;p364"/>
          <p:cNvSpPr/>
          <p:nvPr/>
        </p:nvSpPr>
        <p:spPr>
          <a:xfrm>
            <a:off x="0" y="16329"/>
            <a:ext cx="4780547" cy="6858000"/>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0" name="Google Shape;360;p36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364"/>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36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36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364"/>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36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364"/>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7" name="Google Shape;367;p364"/>
          <p:cNvSpPr>
            <a:spLocks noGrp="1"/>
          </p:cNvSpPr>
          <p:nvPr>
            <p:ph type="pic" idx="8"/>
          </p:nvPr>
        </p:nvSpPr>
        <p:spPr>
          <a:xfrm>
            <a:off x="-48344" y="0"/>
            <a:ext cx="3570477" cy="6858000"/>
          </a:xfrm>
          <a:prstGeom prst="rect">
            <a:avLst/>
          </a:prstGeom>
          <a:solidFill>
            <a:srgbClr val="D8D8D8"/>
          </a:solidFill>
          <a:ln>
            <a:noFill/>
          </a:ln>
        </p:spPr>
      </p:sp>
      <p:sp>
        <p:nvSpPr>
          <p:cNvPr id="368" name="Google Shape;368;p36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9" name="Google Shape;369;p36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hoto Slide - Navy">
  <p:cSld name="Photo Slide - Navy">
    <p:spTree>
      <p:nvGrpSpPr>
        <p:cNvPr id="1" name="Shape 370"/>
        <p:cNvGrpSpPr/>
        <p:nvPr/>
      </p:nvGrpSpPr>
      <p:grpSpPr>
        <a:xfrm>
          <a:off x="0" y="0"/>
          <a:ext cx="0" cy="0"/>
          <a:chOff x="0" y="0"/>
          <a:chExt cx="0" cy="0"/>
        </a:xfrm>
      </p:grpSpPr>
      <p:sp>
        <p:nvSpPr>
          <p:cNvPr id="371" name="Google Shape;371;p365"/>
          <p:cNvSpPr/>
          <p:nvPr/>
        </p:nvSpPr>
        <p:spPr>
          <a:xfrm>
            <a:off x="0" y="-1"/>
            <a:ext cx="6096000" cy="6844027"/>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2" name="Google Shape;372;p365"/>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3" name="Google Shape;373;p365"/>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4" name="Google Shape;374;p365"/>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Slide 01 - Orange">
  <p:cSld name="Text Slide 01 - Orange">
    <p:spTree>
      <p:nvGrpSpPr>
        <p:cNvPr id="1" name="Shape 375"/>
        <p:cNvGrpSpPr/>
        <p:nvPr/>
      </p:nvGrpSpPr>
      <p:grpSpPr>
        <a:xfrm>
          <a:off x="0" y="0"/>
          <a:ext cx="0" cy="0"/>
          <a:chOff x="0" y="0"/>
          <a:chExt cx="0" cy="0"/>
        </a:xfrm>
      </p:grpSpPr>
      <p:sp>
        <p:nvSpPr>
          <p:cNvPr id="376" name="Google Shape;376;p366"/>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7" name="Google Shape;377;p366"/>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378" name="Google Shape;378;p36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36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366"/>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381" name="Google Shape;381;p366"/>
          <p:cNvGrpSpPr/>
          <p:nvPr/>
        </p:nvGrpSpPr>
        <p:grpSpPr>
          <a:xfrm>
            <a:off x="11641729" y="6219439"/>
            <a:ext cx="292616" cy="280071"/>
            <a:chOff x="5232421" y="524734"/>
            <a:chExt cx="791490" cy="757557"/>
          </a:xfrm>
        </p:grpSpPr>
        <p:sp>
          <p:nvSpPr>
            <p:cNvPr id="382" name="Google Shape;382;p366"/>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366"/>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366"/>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366"/>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Slide 02 - Orange">
  <p:cSld name="Text Slide 02 - Orange">
    <p:spTree>
      <p:nvGrpSpPr>
        <p:cNvPr id="1" name="Shape 386"/>
        <p:cNvGrpSpPr/>
        <p:nvPr/>
      </p:nvGrpSpPr>
      <p:grpSpPr>
        <a:xfrm>
          <a:off x="0" y="0"/>
          <a:ext cx="0" cy="0"/>
          <a:chOff x="0" y="0"/>
          <a:chExt cx="0" cy="0"/>
        </a:xfrm>
      </p:grpSpPr>
      <p:sp>
        <p:nvSpPr>
          <p:cNvPr id="387" name="Google Shape;387;p367"/>
          <p:cNvSpPr/>
          <p:nvPr/>
        </p:nvSpPr>
        <p:spPr>
          <a:xfrm rot="-5400000">
            <a:off x="5088466" y="-5088468"/>
            <a:ext cx="2015069"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8" name="Google Shape;388;p3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389" name="Google Shape;389;p367"/>
          <p:cNvGrpSpPr/>
          <p:nvPr/>
        </p:nvGrpSpPr>
        <p:grpSpPr>
          <a:xfrm>
            <a:off x="10603773" y="256428"/>
            <a:ext cx="1184264" cy="1758639"/>
            <a:chOff x="5633414" y="4778704"/>
            <a:chExt cx="335872" cy="498772"/>
          </a:xfrm>
        </p:grpSpPr>
        <p:sp>
          <p:nvSpPr>
            <p:cNvPr id="390" name="Google Shape;390;p367"/>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367"/>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367"/>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367"/>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94" name="Google Shape;394;p36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xt Slide 03 - Navy">
  <p:cSld name="Text Slide 03 - Navy">
    <p:spTree>
      <p:nvGrpSpPr>
        <p:cNvPr id="1" name="Shape 395"/>
        <p:cNvGrpSpPr/>
        <p:nvPr/>
      </p:nvGrpSpPr>
      <p:grpSpPr>
        <a:xfrm>
          <a:off x="0" y="0"/>
          <a:ext cx="0" cy="0"/>
          <a:chOff x="0" y="0"/>
          <a:chExt cx="0" cy="0"/>
        </a:xfrm>
      </p:grpSpPr>
      <p:sp>
        <p:nvSpPr>
          <p:cNvPr id="396" name="Google Shape;396;p368"/>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7" name="Google Shape;397;p368"/>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398" name="Google Shape;398;p36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36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00" name="Google Shape;400;p368"/>
          <p:cNvGrpSpPr/>
          <p:nvPr/>
        </p:nvGrpSpPr>
        <p:grpSpPr>
          <a:xfrm>
            <a:off x="448609" y="5102144"/>
            <a:ext cx="1194957" cy="1774518"/>
            <a:chOff x="5633414" y="4778704"/>
            <a:chExt cx="335872" cy="498772"/>
          </a:xfrm>
        </p:grpSpPr>
        <p:sp>
          <p:nvSpPr>
            <p:cNvPr id="401" name="Google Shape;401;p368"/>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368"/>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 name="Google Shape;403;p368"/>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368"/>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5" name="Google Shape;405;p368"/>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406" name="Google Shape;406;p368"/>
          <p:cNvGrpSpPr/>
          <p:nvPr/>
        </p:nvGrpSpPr>
        <p:grpSpPr>
          <a:xfrm>
            <a:off x="11641729" y="6219439"/>
            <a:ext cx="292616" cy="280071"/>
            <a:chOff x="5232421" y="524734"/>
            <a:chExt cx="791490" cy="757557"/>
          </a:xfrm>
        </p:grpSpPr>
        <p:sp>
          <p:nvSpPr>
            <p:cNvPr id="407" name="Google Shape;407;p368"/>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368"/>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368"/>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368"/>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xt Slide 03 - Orange">
  <p:cSld name="Text Slide 03 - Orange">
    <p:spTree>
      <p:nvGrpSpPr>
        <p:cNvPr id="1" name="Shape 411"/>
        <p:cNvGrpSpPr/>
        <p:nvPr/>
      </p:nvGrpSpPr>
      <p:grpSpPr>
        <a:xfrm>
          <a:off x="0" y="0"/>
          <a:ext cx="0" cy="0"/>
          <a:chOff x="0" y="0"/>
          <a:chExt cx="0" cy="0"/>
        </a:xfrm>
      </p:grpSpPr>
      <p:sp>
        <p:nvSpPr>
          <p:cNvPr id="412" name="Google Shape;412;p369"/>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3" name="Google Shape;413;p369"/>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414" name="Google Shape;414;p36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36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16" name="Google Shape;416;p369"/>
          <p:cNvGrpSpPr/>
          <p:nvPr/>
        </p:nvGrpSpPr>
        <p:grpSpPr>
          <a:xfrm>
            <a:off x="448609" y="5102144"/>
            <a:ext cx="1194957" cy="1774518"/>
            <a:chOff x="5633414" y="4778704"/>
            <a:chExt cx="335872" cy="498772"/>
          </a:xfrm>
        </p:grpSpPr>
        <p:sp>
          <p:nvSpPr>
            <p:cNvPr id="417" name="Google Shape;417;p369"/>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369"/>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369"/>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369"/>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21" name="Google Shape;421;p369"/>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422" name="Google Shape;422;p369"/>
          <p:cNvGrpSpPr/>
          <p:nvPr/>
        </p:nvGrpSpPr>
        <p:grpSpPr>
          <a:xfrm>
            <a:off x="11641729" y="6219439"/>
            <a:ext cx="292616" cy="280071"/>
            <a:chOff x="5232421" y="524734"/>
            <a:chExt cx="791490" cy="757557"/>
          </a:xfrm>
        </p:grpSpPr>
        <p:sp>
          <p:nvSpPr>
            <p:cNvPr id="423" name="Google Shape;423;p369"/>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369"/>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369"/>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369"/>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Divider - Navy">
  <p:cSld name="Divider - Navy">
    <p:spTree>
      <p:nvGrpSpPr>
        <p:cNvPr id="1" name="Shape 427"/>
        <p:cNvGrpSpPr/>
        <p:nvPr/>
      </p:nvGrpSpPr>
      <p:grpSpPr>
        <a:xfrm>
          <a:off x="0" y="0"/>
          <a:ext cx="0" cy="0"/>
          <a:chOff x="0" y="0"/>
          <a:chExt cx="0" cy="0"/>
        </a:xfrm>
      </p:grpSpPr>
      <p:sp>
        <p:nvSpPr>
          <p:cNvPr id="428" name="Google Shape;428;p370"/>
          <p:cNvSpPr/>
          <p:nvPr/>
        </p:nvSpPr>
        <p:spPr>
          <a:xfrm>
            <a:off x="6982690" y="527858"/>
            <a:ext cx="4721156" cy="5802284"/>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429" name="Google Shape;429;p37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0" name="Google Shape;430;p370"/>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Divider - Orange">
  <p:cSld name="Divider - Orange">
    <p:spTree>
      <p:nvGrpSpPr>
        <p:cNvPr id="1" name="Shape 431"/>
        <p:cNvGrpSpPr/>
        <p:nvPr/>
      </p:nvGrpSpPr>
      <p:grpSpPr>
        <a:xfrm>
          <a:off x="0" y="0"/>
          <a:ext cx="0" cy="0"/>
          <a:chOff x="0" y="0"/>
          <a:chExt cx="0" cy="0"/>
        </a:xfrm>
      </p:grpSpPr>
      <p:sp>
        <p:nvSpPr>
          <p:cNvPr id="432" name="Google Shape;432;p371"/>
          <p:cNvSpPr/>
          <p:nvPr/>
        </p:nvSpPr>
        <p:spPr>
          <a:xfrm>
            <a:off x="6982690" y="527858"/>
            <a:ext cx="4721156" cy="5802284"/>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433" name="Google Shape;433;p37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4" name="Google Shape;434;p371"/>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Laptop Slide - Navy">
  <p:cSld name="Laptop Slide - Navy">
    <p:spTree>
      <p:nvGrpSpPr>
        <p:cNvPr id="1" name="Shape 435"/>
        <p:cNvGrpSpPr/>
        <p:nvPr/>
      </p:nvGrpSpPr>
      <p:grpSpPr>
        <a:xfrm>
          <a:off x="0" y="0"/>
          <a:ext cx="0" cy="0"/>
          <a:chOff x="0" y="0"/>
          <a:chExt cx="0" cy="0"/>
        </a:xfrm>
      </p:grpSpPr>
      <p:sp>
        <p:nvSpPr>
          <p:cNvPr id="436" name="Google Shape;436;p372"/>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7" name="Google Shape;437;p372"/>
          <p:cNvSpPr/>
          <p:nvPr/>
        </p:nvSpPr>
        <p:spPr>
          <a:xfrm rot="10800000" flipH="1">
            <a:off x="0" y="0"/>
            <a:ext cx="601405"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38" name="Google Shape;438;p372"/>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439" name="Google Shape;439;p372"/>
          <p:cNvSpPr>
            <a:spLocks noGrp="1"/>
          </p:cNvSpPr>
          <p:nvPr>
            <p:ph type="pic" idx="2"/>
          </p:nvPr>
        </p:nvSpPr>
        <p:spPr>
          <a:xfrm>
            <a:off x="635271" y="2095585"/>
            <a:ext cx="5130800" cy="3913188"/>
          </a:xfrm>
          <a:prstGeom prst="rect">
            <a:avLst/>
          </a:prstGeom>
          <a:solidFill>
            <a:srgbClr val="D8D8D8"/>
          </a:solidFill>
          <a:ln>
            <a:noFill/>
          </a:ln>
        </p:spPr>
      </p:sp>
      <p:sp>
        <p:nvSpPr>
          <p:cNvPr id="440" name="Google Shape;440;p372"/>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1" name="Google Shape;441;p372"/>
          <p:cNvSpPr/>
          <p:nvPr/>
        </p:nvSpPr>
        <p:spPr>
          <a:xfrm rot="-5400000">
            <a:off x="-1733595" y="403270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442" name="Google Shape;442;p372"/>
          <p:cNvGrpSpPr/>
          <p:nvPr/>
        </p:nvGrpSpPr>
        <p:grpSpPr>
          <a:xfrm>
            <a:off x="166176" y="6239889"/>
            <a:ext cx="292616" cy="280071"/>
            <a:chOff x="5232421" y="524734"/>
            <a:chExt cx="791490" cy="757557"/>
          </a:xfrm>
        </p:grpSpPr>
        <p:sp>
          <p:nvSpPr>
            <p:cNvPr id="443" name="Google Shape;443;p372"/>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372"/>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372"/>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372"/>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0"/>
        <p:cNvGrpSpPr/>
        <p:nvPr/>
      </p:nvGrpSpPr>
      <p:grpSpPr>
        <a:xfrm>
          <a:off x="0" y="0"/>
          <a:ext cx="0" cy="0"/>
          <a:chOff x="0" y="0"/>
          <a:chExt cx="0" cy="0"/>
        </a:xfrm>
      </p:grpSpPr>
      <p:sp>
        <p:nvSpPr>
          <p:cNvPr id="81" name="Google Shape;81;p6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1"/>
          <p:cNvSpPr txBox="1">
            <a:spLocks noGrp="1"/>
          </p:cNvSpPr>
          <p:nvPr>
            <p:ph type="body" idx="1"/>
          </p:nvPr>
        </p:nvSpPr>
        <p:spPr>
          <a:xfrm>
            <a:off x="712872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61"/>
          <p:cNvSpPr txBox="1">
            <a:spLocks noGrp="1"/>
          </p:cNvSpPr>
          <p:nvPr>
            <p:ph type="body" idx="2"/>
          </p:nvPr>
        </p:nvSpPr>
        <p:spPr>
          <a:xfrm>
            <a:off x="937368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Laptop Slide - Orange">
  <p:cSld name="Laptop Slide - Orange">
    <p:spTree>
      <p:nvGrpSpPr>
        <p:cNvPr id="1" name="Shape 447"/>
        <p:cNvGrpSpPr/>
        <p:nvPr/>
      </p:nvGrpSpPr>
      <p:grpSpPr>
        <a:xfrm>
          <a:off x="0" y="0"/>
          <a:ext cx="0" cy="0"/>
          <a:chOff x="0" y="0"/>
          <a:chExt cx="0" cy="0"/>
        </a:xfrm>
      </p:grpSpPr>
      <p:sp>
        <p:nvSpPr>
          <p:cNvPr id="448" name="Google Shape;448;p373"/>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9" name="Google Shape;449;p373"/>
          <p:cNvSpPr/>
          <p:nvPr/>
        </p:nvSpPr>
        <p:spPr>
          <a:xfrm rot="10800000" flipH="1">
            <a:off x="0" y="0"/>
            <a:ext cx="601405"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50" name="Google Shape;450;p373"/>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451" name="Google Shape;451;p373"/>
          <p:cNvSpPr>
            <a:spLocks noGrp="1"/>
          </p:cNvSpPr>
          <p:nvPr>
            <p:ph type="pic" idx="2"/>
          </p:nvPr>
        </p:nvSpPr>
        <p:spPr>
          <a:xfrm>
            <a:off x="635271" y="2095585"/>
            <a:ext cx="5130800" cy="3913188"/>
          </a:xfrm>
          <a:prstGeom prst="rect">
            <a:avLst/>
          </a:prstGeom>
          <a:solidFill>
            <a:srgbClr val="D8D8D8"/>
          </a:solidFill>
          <a:ln>
            <a:noFill/>
          </a:ln>
        </p:spPr>
      </p:sp>
      <p:sp>
        <p:nvSpPr>
          <p:cNvPr id="452" name="Google Shape;452;p373"/>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3" name="Google Shape;453;p373"/>
          <p:cNvSpPr/>
          <p:nvPr/>
        </p:nvSpPr>
        <p:spPr>
          <a:xfrm rot="-5400000">
            <a:off x="-1733595" y="403270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454" name="Google Shape;454;p373"/>
          <p:cNvGrpSpPr/>
          <p:nvPr/>
        </p:nvGrpSpPr>
        <p:grpSpPr>
          <a:xfrm>
            <a:off x="166176" y="6239889"/>
            <a:ext cx="292616" cy="280071"/>
            <a:chOff x="5232421" y="524734"/>
            <a:chExt cx="791490" cy="757557"/>
          </a:xfrm>
        </p:grpSpPr>
        <p:sp>
          <p:nvSpPr>
            <p:cNvPr id="455" name="Google Shape;455;p373"/>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373"/>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373"/>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373"/>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hone Slide - Navy">
  <p:cSld name="Phone Slide - Navy">
    <p:spTree>
      <p:nvGrpSpPr>
        <p:cNvPr id="1" name="Shape 459"/>
        <p:cNvGrpSpPr/>
        <p:nvPr/>
      </p:nvGrpSpPr>
      <p:grpSpPr>
        <a:xfrm>
          <a:off x="0" y="0"/>
          <a:ext cx="0" cy="0"/>
          <a:chOff x="0" y="0"/>
          <a:chExt cx="0" cy="0"/>
        </a:xfrm>
      </p:grpSpPr>
      <p:sp>
        <p:nvSpPr>
          <p:cNvPr id="460" name="Google Shape;460;p374"/>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1" name="Google Shape;461;p374"/>
          <p:cNvSpPr/>
          <p:nvPr/>
        </p:nvSpPr>
        <p:spPr>
          <a:xfrm rot="10800000" flipH="1">
            <a:off x="11332565" y="0"/>
            <a:ext cx="853286"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62" name="Google Shape;462;p374"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463" name="Google Shape;463;p374"/>
          <p:cNvSpPr>
            <a:spLocks noGrp="1"/>
          </p:cNvSpPr>
          <p:nvPr>
            <p:ph type="pic" idx="2"/>
          </p:nvPr>
        </p:nvSpPr>
        <p:spPr>
          <a:xfrm>
            <a:off x="7735037" y="1373925"/>
            <a:ext cx="2444127" cy="4336988"/>
          </a:xfrm>
          <a:prstGeom prst="rect">
            <a:avLst/>
          </a:prstGeom>
          <a:solidFill>
            <a:srgbClr val="D8D8D8"/>
          </a:solidFill>
          <a:ln>
            <a:noFill/>
          </a:ln>
        </p:spPr>
      </p:sp>
      <p:sp>
        <p:nvSpPr>
          <p:cNvPr id="464" name="Google Shape;464;p374"/>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5" name="Google Shape;465;p374"/>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466" name="Google Shape;466;p374"/>
          <p:cNvGrpSpPr/>
          <p:nvPr/>
        </p:nvGrpSpPr>
        <p:grpSpPr>
          <a:xfrm>
            <a:off x="11641729" y="6219439"/>
            <a:ext cx="292616" cy="280071"/>
            <a:chOff x="5232421" y="524734"/>
            <a:chExt cx="791490" cy="757557"/>
          </a:xfrm>
        </p:grpSpPr>
        <p:sp>
          <p:nvSpPr>
            <p:cNvPr id="467" name="Google Shape;467;p374"/>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374"/>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374"/>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374"/>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471"/>
        <p:cNvGrpSpPr/>
        <p:nvPr/>
      </p:nvGrpSpPr>
      <p:grpSpPr>
        <a:xfrm>
          <a:off x="0" y="0"/>
          <a:ext cx="0" cy="0"/>
          <a:chOff x="0" y="0"/>
          <a:chExt cx="0" cy="0"/>
        </a:xfrm>
      </p:grpSpPr>
      <p:sp>
        <p:nvSpPr>
          <p:cNvPr id="472" name="Google Shape;472;p375"/>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3" name="Google Shape;473;p375"/>
          <p:cNvSpPr/>
          <p:nvPr/>
        </p:nvSpPr>
        <p:spPr>
          <a:xfrm rot="-5400000">
            <a:off x="4667915" y="-4270882"/>
            <a:ext cx="2853264" cy="121949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grpSp>
        <p:nvGrpSpPr>
          <p:cNvPr id="474" name="Google Shape;474;p375"/>
          <p:cNvGrpSpPr/>
          <p:nvPr/>
        </p:nvGrpSpPr>
        <p:grpSpPr>
          <a:xfrm>
            <a:off x="9456007" y="2296255"/>
            <a:ext cx="2735993" cy="679345"/>
            <a:chOff x="0" y="0"/>
            <a:chExt cx="2301694" cy="571500"/>
          </a:xfrm>
        </p:grpSpPr>
        <p:sp>
          <p:nvSpPr>
            <p:cNvPr id="475" name="Google Shape;475;p37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76" name="Google Shape;476;p375"/>
            <p:cNvPicPr preferRelativeResize="0"/>
            <p:nvPr/>
          </p:nvPicPr>
          <p:blipFill rotWithShape="1">
            <a:blip r:embed="rId2" cstate="email">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477" name="Google Shape;477;p375"/>
          <p:cNvSpPr/>
          <p:nvPr/>
        </p:nvSpPr>
        <p:spPr>
          <a:xfrm>
            <a:off x="6904654" y="6174674"/>
            <a:ext cx="4898374" cy="697353"/>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8" name="Google Shape;478;p375"/>
          <p:cNvSpPr txBox="1">
            <a:spLocks noGrp="1"/>
          </p:cNvSpPr>
          <p:nvPr>
            <p:ph type="body" idx="1"/>
          </p:nvPr>
        </p:nvSpPr>
        <p:spPr>
          <a:xfrm>
            <a:off x="7128588" y="6282268"/>
            <a:ext cx="4381736"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9" name="Google Shape;479;p375"/>
          <p:cNvSpPr txBox="1">
            <a:spLocks noGrp="1"/>
          </p:cNvSpPr>
          <p:nvPr>
            <p:ph type="body" idx="2"/>
          </p:nvPr>
        </p:nvSpPr>
        <p:spPr>
          <a:xfrm>
            <a:off x="617357" y="4486051"/>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0" name="Google Shape;480;p375"/>
          <p:cNvSpPr txBox="1">
            <a:spLocks noGrp="1"/>
          </p:cNvSpPr>
          <p:nvPr>
            <p:ph type="body" idx="3"/>
          </p:nvPr>
        </p:nvSpPr>
        <p:spPr>
          <a:xfrm>
            <a:off x="639015" y="3790144"/>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81" name="Google Shape;481;p375"/>
          <p:cNvGrpSpPr/>
          <p:nvPr/>
        </p:nvGrpSpPr>
        <p:grpSpPr>
          <a:xfrm>
            <a:off x="11574643" y="5103819"/>
            <a:ext cx="1194957" cy="1774518"/>
            <a:chOff x="5633414" y="4778704"/>
            <a:chExt cx="335872" cy="498772"/>
          </a:xfrm>
        </p:grpSpPr>
        <p:sp>
          <p:nvSpPr>
            <p:cNvPr id="482" name="Google Shape;482;p375"/>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375"/>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375"/>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375"/>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6" name="Google Shape;486;p375"/>
          <p:cNvGrpSpPr/>
          <p:nvPr/>
        </p:nvGrpSpPr>
        <p:grpSpPr>
          <a:xfrm>
            <a:off x="938292" y="1086889"/>
            <a:ext cx="4872018" cy="1391222"/>
            <a:chOff x="2979155" y="524734"/>
            <a:chExt cx="3891739" cy="1111300"/>
          </a:xfrm>
        </p:grpSpPr>
        <p:grpSp>
          <p:nvGrpSpPr>
            <p:cNvPr id="487" name="Google Shape;487;p375"/>
            <p:cNvGrpSpPr/>
            <p:nvPr/>
          </p:nvGrpSpPr>
          <p:grpSpPr>
            <a:xfrm>
              <a:off x="2979155" y="707034"/>
              <a:ext cx="2022535" cy="466687"/>
              <a:chOff x="3272085" y="3094253"/>
              <a:chExt cx="2022535" cy="466687"/>
            </a:xfrm>
          </p:grpSpPr>
          <p:sp>
            <p:nvSpPr>
              <p:cNvPr id="488" name="Google Shape;488;p375"/>
              <p:cNvSpPr/>
              <p:nvPr/>
            </p:nvSpPr>
            <p:spPr>
              <a:xfrm>
                <a:off x="3272085" y="3094253"/>
                <a:ext cx="455618" cy="465246"/>
              </a:xfrm>
              <a:custGeom>
                <a:avLst/>
                <a:gdLst/>
                <a:ahLst/>
                <a:cxnLst/>
                <a:rect l="l" t="t" r="r" b="b"/>
                <a:pathLst>
                  <a:path w="455618" h="465246" extrusionOk="0">
                    <a:moveTo>
                      <a:pt x="0" y="233344"/>
                    </a:moveTo>
                    <a:cubicBezTo>
                      <a:pt x="0" y="94796"/>
                      <a:pt x="109524" y="0"/>
                      <a:pt x="243873" y="0"/>
                    </a:cubicBezTo>
                    <a:cubicBezTo>
                      <a:pt x="325650" y="0"/>
                      <a:pt x="408888" y="36460"/>
                      <a:pt x="448317" y="113755"/>
                    </a:cubicBezTo>
                    <a:lnTo>
                      <a:pt x="454158" y="123964"/>
                    </a:lnTo>
                    <a:lnTo>
                      <a:pt x="363619" y="185217"/>
                    </a:lnTo>
                    <a:lnTo>
                      <a:pt x="356317" y="172091"/>
                    </a:lnTo>
                    <a:cubicBezTo>
                      <a:pt x="334412" y="132714"/>
                      <a:pt x="292063" y="107922"/>
                      <a:pt x="246793" y="107922"/>
                    </a:cubicBezTo>
                    <a:cubicBezTo>
                      <a:pt x="173778" y="107922"/>
                      <a:pt x="121206" y="158966"/>
                      <a:pt x="121206" y="231886"/>
                    </a:cubicBezTo>
                    <a:cubicBezTo>
                      <a:pt x="121206" y="304806"/>
                      <a:pt x="173778" y="357308"/>
                      <a:pt x="246793" y="357308"/>
                    </a:cubicBezTo>
                    <a:cubicBezTo>
                      <a:pt x="292063" y="357308"/>
                      <a:pt x="332952" y="333974"/>
                      <a:pt x="356317" y="293138"/>
                    </a:cubicBezTo>
                    <a:lnTo>
                      <a:pt x="363619" y="281471"/>
                    </a:lnTo>
                    <a:lnTo>
                      <a:pt x="455618" y="341266"/>
                    </a:lnTo>
                    <a:lnTo>
                      <a:pt x="449777" y="351474"/>
                    </a:lnTo>
                    <a:cubicBezTo>
                      <a:pt x="410349" y="430228"/>
                      <a:pt x="328571" y="465229"/>
                      <a:pt x="245333" y="465229"/>
                    </a:cubicBezTo>
                    <a:cubicBezTo>
                      <a:pt x="109524" y="466688"/>
                      <a:pt x="0" y="371892"/>
                      <a:pt x="0" y="233344"/>
                    </a:cubicBezTo>
                    <a:close/>
                    <a:moveTo>
                      <a:pt x="242412" y="453562"/>
                    </a:moveTo>
                    <a:cubicBezTo>
                      <a:pt x="331492" y="453562"/>
                      <a:pt x="400126" y="412727"/>
                      <a:pt x="433714" y="347099"/>
                    </a:cubicBezTo>
                    <a:lnTo>
                      <a:pt x="363619" y="301889"/>
                    </a:lnTo>
                    <a:cubicBezTo>
                      <a:pt x="337333" y="345641"/>
                      <a:pt x="294984" y="371892"/>
                      <a:pt x="242412" y="371892"/>
                    </a:cubicBezTo>
                    <a:cubicBezTo>
                      <a:pt x="167936" y="371892"/>
                      <a:pt x="105143" y="319390"/>
                      <a:pt x="103682" y="233344"/>
                    </a:cubicBezTo>
                    <a:cubicBezTo>
                      <a:pt x="103682" y="148757"/>
                      <a:pt x="166476" y="96254"/>
                      <a:pt x="242412" y="96254"/>
                    </a:cubicBezTo>
                    <a:cubicBezTo>
                      <a:pt x="294984" y="96254"/>
                      <a:pt x="341714" y="123964"/>
                      <a:pt x="363619" y="167716"/>
                    </a:cubicBezTo>
                    <a:lnTo>
                      <a:pt x="432253" y="121047"/>
                    </a:lnTo>
                    <a:cubicBezTo>
                      <a:pt x="400126" y="56878"/>
                      <a:pt x="328571" y="14584"/>
                      <a:pt x="240952" y="14584"/>
                    </a:cubicBezTo>
                    <a:cubicBezTo>
                      <a:pt x="103682" y="14584"/>
                      <a:pt x="10222" y="113755"/>
                      <a:pt x="10222" y="234802"/>
                    </a:cubicBezTo>
                    <a:cubicBezTo>
                      <a:pt x="10222" y="355850"/>
                      <a:pt x="106603" y="453562"/>
                      <a:pt x="242412" y="453562"/>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375"/>
              <p:cNvSpPr/>
              <p:nvPr/>
            </p:nvSpPr>
            <p:spPr>
              <a:xfrm>
                <a:off x="3752528" y="3094253"/>
                <a:ext cx="486284" cy="466687"/>
              </a:xfrm>
              <a:custGeom>
                <a:avLst/>
                <a:gdLst/>
                <a:ahLst/>
                <a:cxnLst/>
                <a:rect l="l" t="t" r="r" b="b"/>
                <a:pathLst>
                  <a:path w="486284" h="466687" extrusionOk="0">
                    <a:moveTo>
                      <a:pt x="0" y="233344"/>
                    </a:moveTo>
                    <a:cubicBezTo>
                      <a:pt x="0" y="94796"/>
                      <a:pt x="110984" y="0"/>
                      <a:pt x="245333" y="0"/>
                    </a:cubicBezTo>
                    <a:cubicBezTo>
                      <a:pt x="379682" y="0"/>
                      <a:pt x="486285" y="96254"/>
                      <a:pt x="486285" y="233344"/>
                    </a:cubicBezTo>
                    <a:cubicBezTo>
                      <a:pt x="486285" y="370434"/>
                      <a:pt x="379682" y="466688"/>
                      <a:pt x="245333" y="466688"/>
                    </a:cubicBezTo>
                    <a:cubicBezTo>
                      <a:pt x="110984" y="466688"/>
                      <a:pt x="0" y="371892"/>
                      <a:pt x="0" y="233344"/>
                    </a:cubicBezTo>
                    <a:close/>
                    <a:moveTo>
                      <a:pt x="13143" y="233344"/>
                    </a:moveTo>
                    <a:cubicBezTo>
                      <a:pt x="13143" y="354391"/>
                      <a:pt x="108063" y="453562"/>
                      <a:pt x="245333" y="453562"/>
                    </a:cubicBezTo>
                    <a:cubicBezTo>
                      <a:pt x="382603" y="453562"/>
                      <a:pt x="473142" y="354391"/>
                      <a:pt x="473142" y="233344"/>
                    </a:cubicBezTo>
                    <a:cubicBezTo>
                      <a:pt x="473142" y="112297"/>
                      <a:pt x="382603" y="13126"/>
                      <a:pt x="245333" y="13126"/>
                    </a:cubicBezTo>
                    <a:cubicBezTo>
                      <a:pt x="108063" y="13126"/>
                      <a:pt x="13143" y="112297"/>
                      <a:pt x="13143" y="233344"/>
                    </a:cubicBezTo>
                    <a:close/>
                    <a:moveTo>
                      <a:pt x="245333" y="96254"/>
                    </a:moveTo>
                    <a:cubicBezTo>
                      <a:pt x="319809" y="96254"/>
                      <a:pt x="379682" y="148757"/>
                      <a:pt x="379682" y="233344"/>
                    </a:cubicBezTo>
                    <a:cubicBezTo>
                      <a:pt x="379682" y="323765"/>
                      <a:pt x="315428" y="371892"/>
                      <a:pt x="245333" y="371892"/>
                    </a:cubicBezTo>
                    <a:cubicBezTo>
                      <a:pt x="175238" y="371892"/>
                      <a:pt x="106603" y="323765"/>
                      <a:pt x="105143" y="233344"/>
                    </a:cubicBezTo>
                    <a:cubicBezTo>
                      <a:pt x="105143" y="147298"/>
                      <a:pt x="172317" y="96254"/>
                      <a:pt x="245333" y="96254"/>
                    </a:cubicBezTo>
                    <a:close/>
                    <a:moveTo>
                      <a:pt x="245333" y="357308"/>
                    </a:moveTo>
                    <a:cubicBezTo>
                      <a:pt x="318349" y="357308"/>
                      <a:pt x="366539" y="304806"/>
                      <a:pt x="366539" y="231886"/>
                    </a:cubicBezTo>
                    <a:cubicBezTo>
                      <a:pt x="366539" y="158966"/>
                      <a:pt x="318349" y="107922"/>
                      <a:pt x="245333" y="107922"/>
                    </a:cubicBezTo>
                    <a:cubicBezTo>
                      <a:pt x="172317" y="107922"/>
                      <a:pt x="118286" y="158966"/>
                      <a:pt x="118286" y="231886"/>
                    </a:cubicBezTo>
                    <a:cubicBezTo>
                      <a:pt x="118286" y="306264"/>
                      <a:pt x="172317" y="357308"/>
                      <a:pt x="245333" y="357308"/>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375"/>
              <p:cNvSpPr/>
              <p:nvPr/>
            </p:nvSpPr>
            <p:spPr>
              <a:xfrm>
                <a:off x="4292845" y="3100086"/>
                <a:ext cx="462920" cy="456479"/>
              </a:xfrm>
              <a:custGeom>
                <a:avLst/>
                <a:gdLst/>
                <a:ahLst/>
                <a:cxnLst/>
                <a:rect l="l" t="t" r="r" b="b"/>
                <a:pathLst>
                  <a:path w="462920"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6" y="240636"/>
                    </a:lnTo>
                    <a:lnTo>
                      <a:pt x="118286" y="456479"/>
                    </a:lnTo>
                    <a:lnTo>
                      <a:pt x="0" y="456479"/>
                    </a:lnTo>
                    <a:lnTo>
                      <a:pt x="0" y="0"/>
                    </a:lnTo>
                    <a:lnTo>
                      <a:pt x="115365" y="0"/>
                    </a:lnTo>
                    <a:close/>
                    <a:moveTo>
                      <a:pt x="11682" y="13126"/>
                    </a:moveTo>
                    <a:lnTo>
                      <a:pt x="11682" y="443353"/>
                    </a:lnTo>
                    <a:lnTo>
                      <a:pt x="103682" y="443353"/>
                    </a:lnTo>
                    <a:lnTo>
                      <a:pt x="103682" y="192509"/>
                    </a:lnTo>
                    <a:lnTo>
                      <a:pt x="202984" y="351474"/>
                    </a:lnTo>
                    <a:lnTo>
                      <a:pt x="259936" y="351474"/>
                    </a:lnTo>
                    <a:lnTo>
                      <a:pt x="357777" y="191050"/>
                    </a:lnTo>
                    <a:lnTo>
                      <a:pt x="357777" y="441895"/>
                    </a:lnTo>
                    <a:lnTo>
                      <a:pt x="449777" y="441895"/>
                    </a:lnTo>
                    <a:lnTo>
                      <a:pt x="449777" y="13126"/>
                    </a:lnTo>
                    <a:lnTo>
                      <a:pt x="353396" y="13126"/>
                    </a:lnTo>
                    <a:lnTo>
                      <a:pt x="230730" y="223135"/>
                    </a:lnTo>
                    <a:lnTo>
                      <a:pt x="108063" y="13126"/>
                    </a:lnTo>
                    <a:lnTo>
                      <a:pt x="11682"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375"/>
              <p:cNvSpPr/>
              <p:nvPr/>
            </p:nvSpPr>
            <p:spPr>
              <a:xfrm>
                <a:off x="4831701" y="3100086"/>
                <a:ext cx="462919" cy="456479"/>
              </a:xfrm>
              <a:custGeom>
                <a:avLst/>
                <a:gdLst/>
                <a:ahLst/>
                <a:cxnLst/>
                <a:rect l="l" t="t" r="r" b="b"/>
                <a:pathLst>
                  <a:path w="462919"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5" y="240636"/>
                    </a:lnTo>
                    <a:lnTo>
                      <a:pt x="118285" y="456479"/>
                    </a:lnTo>
                    <a:lnTo>
                      <a:pt x="0" y="456479"/>
                    </a:lnTo>
                    <a:lnTo>
                      <a:pt x="0" y="0"/>
                    </a:lnTo>
                    <a:lnTo>
                      <a:pt x="115365" y="0"/>
                    </a:lnTo>
                    <a:close/>
                    <a:moveTo>
                      <a:pt x="11683" y="13126"/>
                    </a:moveTo>
                    <a:lnTo>
                      <a:pt x="11683" y="443353"/>
                    </a:lnTo>
                    <a:lnTo>
                      <a:pt x="103682" y="443353"/>
                    </a:lnTo>
                    <a:lnTo>
                      <a:pt x="103682" y="192509"/>
                    </a:lnTo>
                    <a:lnTo>
                      <a:pt x="202984" y="351474"/>
                    </a:lnTo>
                    <a:lnTo>
                      <a:pt x="259936" y="351474"/>
                    </a:lnTo>
                    <a:lnTo>
                      <a:pt x="359237" y="191050"/>
                    </a:lnTo>
                    <a:lnTo>
                      <a:pt x="359237" y="441895"/>
                    </a:lnTo>
                    <a:lnTo>
                      <a:pt x="451237" y="441895"/>
                    </a:lnTo>
                    <a:lnTo>
                      <a:pt x="451237" y="13126"/>
                    </a:lnTo>
                    <a:lnTo>
                      <a:pt x="353396" y="13126"/>
                    </a:lnTo>
                    <a:lnTo>
                      <a:pt x="230730" y="223135"/>
                    </a:lnTo>
                    <a:lnTo>
                      <a:pt x="108063" y="13126"/>
                    </a:lnTo>
                    <a:lnTo>
                      <a:pt x="11683"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2" name="Google Shape;492;p375"/>
            <p:cNvGrpSpPr/>
            <p:nvPr/>
          </p:nvGrpSpPr>
          <p:grpSpPr>
            <a:xfrm>
              <a:off x="4883406" y="1186847"/>
              <a:ext cx="1987488" cy="449187"/>
              <a:chOff x="5176336" y="3574066"/>
              <a:chExt cx="1987488" cy="449187"/>
            </a:xfrm>
          </p:grpSpPr>
          <p:sp>
            <p:nvSpPr>
              <p:cNvPr id="493" name="Google Shape;493;p375"/>
              <p:cNvSpPr/>
              <p:nvPr/>
            </p:nvSpPr>
            <p:spPr>
              <a:xfrm>
                <a:off x="5176336" y="3574066"/>
                <a:ext cx="384062" cy="449187"/>
              </a:xfrm>
              <a:custGeom>
                <a:avLst/>
                <a:gdLst/>
                <a:ahLst/>
                <a:cxnLst/>
                <a:rect l="l" t="t" r="r" b="b"/>
                <a:pathLst>
                  <a:path w="384062" h="449187" extrusionOk="0">
                    <a:moveTo>
                      <a:pt x="0" y="0"/>
                    </a:moveTo>
                    <a:lnTo>
                      <a:pt x="119746" y="0"/>
                    </a:lnTo>
                    <a:lnTo>
                      <a:pt x="119746" y="268346"/>
                    </a:lnTo>
                    <a:cubicBezTo>
                      <a:pt x="119746" y="317931"/>
                      <a:pt x="154794" y="342724"/>
                      <a:pt x="191301" y="344182"/>
                    </a:cubicBezTo>
                    <a:cubicBezTo>
                      <a:pt x="227809" y="344182"/>
                      <a:pt x="265778" y="319390"/>
                      <a:pt x="265778" y="268346"/>
                    </a:cubicBezTo>
                    <a:lnTo>
                      <a:pt x="265778" y="0"/>
                    </a:lnTo>
                    <a:lnTo>
                      <a:pt x="384063" y="0"/>
                    </a:lnTo>
                    <a:lnTo>
                      <a:pt x="384063" y="268346"/>
                    </a:lnTo>
                    <a:cubicBezTo>
                      <a:pt x="384063" y="389393"/>
                      <a:pt x="286222" y="449187"/>
                      <a:pt x="189841" y="449187"/>
                    </a:cubicBezTo>
                    <a:cubicBezTo>
                      <a:pt x="94920" y="449187"/>
                      <a:pt x="0" y="387934"/>
                      <a:pt x="0" y="268346"/>
                    </a:cubicBez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375"/>
              <p:cNvSpPr/>
              <p:nvPr/>
            </p:nvSpPr>
            <p:spPr>
              <a:xfrm>
                <a:off x="5652399" y="3574066"/>
                <a:ext cx="397205" cy="443353"/>
              </a:xfrm>
              <a:custGeom>
                <a:avLst/>
                <a:gdLst/>
                <a:ahLst/>
                <a:cxnLst/>
                <a:rect l="l" t="t" r="r" b="b"/>
                <a:pathLst>
                  <a:path w="397205" h="443353" extrusionOk="0">
                    <a:moveTo>
                      <a:pt x="125587" y="0"/>
                    </a:moveTo>
                    <a:lnTo>
                      <a:pt x="277460" y="245011"/>
                    </a:lnTo>
                    <a:lnTo>
                      <a:pt x="277460" y="0"/>
                    </a:lnTo>
                    <a:lnTo>
                      <a:pt x="397206" y="0"/>
                    </a:lnTo>
                    <a:lnTo>
                      <a:pt x="397206" y="443353"/>
                    </a:lnTo>
                    <a:lnTo>
                      <a:pt x="271619" y="443353"/>
                    </a:lnTo>
                    <a:lnTo>
                      <a:pt x="119746" y="201259"/>
                    </a:lnTo>
                    <a:lnTo>
                      <a:pt x="119746" y="443353"/>
                    </a:lnTo>
                    <a:lnTo>
                      <a:pt x="0" y="443353"/>
                    </a:lnTo>
                    <a:lnTo>
                      <a:pt x="0" y="0"/>
                    </a:lnTo>
                    <a:lnTo>
                      <a:pt x="125587"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375"/>
              <p:cNvSpPr/>
              <p:nvPr/>
            </p:nvSpPr>
            <p:spPr>
              <a:xfrm>
                <a:off x="6140144" y="3574066"/>
                <a:ext cx="119746" cy="443353"/>
              </a:xfrm>
              <a:custGeom>
                <a:avLst/>
                <a:gdLst/>
                <a:ahLst/>
                <a:cxnLst/>
                <a:rect l="l" t="t" r="r" b="b"/>
                <a:pathLst>
                  <a:path w="119746" h="443353" extrusionOk="0">
                    <a:moveTo>
                      <a:pt x="0" y="0"/>
                    </a:moveTo>
                    <a:lnTo>
                      <a:pt x="119746" y="0"/>
                    </a:lnTo>
                    <a:lnTo>
                      <a:pt x="119746" y="443353"/>
                    </a:lnTo>
                    <a:lnTo>
                      <a:pt x="0" y="443353"/>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375"/>
              <p:cNvSpPr/>
              <p:nvPr/>
            </p:nvSpPr>
            <p:spPr>
              <a:xfrm>
                <a:off x="6315382" y="3574066"/>
                <a:ext cx="389904" cy="441895"/>
              </a:xfrm>
              <a:custGeom>
                <a:avLst/>
                <a:gdLst/>
                <a:ahLst/>
                <a:cxnLst/>
                <a:rect l="l" t="t" r="r" b="b"/>
                <a:pathLst>
                  <a:path w="389904" h="441895" extrusionOk="0">
                    <a:moveTo>
                      <a:pt x="389904" y="0"/>
                    </a:moveTo>
                    <a:lnTo>
                      <a:pt x="389904" y="103546"/>
                    </a:lnTo>
                    <a:lnTo>
                      <a:pt x="254095" y="103546"/>
                    </a:lnTo>
                    <a:lnTo>
                      <a:pt x="254095" y="441895"/>
                    </a:lnTo>
                    <a:lnTo>
                      <a:pt x="135810" y="441895"/>
                    </a:lnTo>
                    <a:lnTo>
                      <a:pt x="135810" y="103546"/>
                    </a:lnTo>
                    <a:lnTo>
                      <a:pt x="0" y="103546"/>
                    </a:lnTo>
                    <a:lnTo>
                      <a:pt x="0" y="0"/>
                    </a:lnTo>
                    <a:lnTo>
                      <a:pt x="389904"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375"/>
              <p:cNvSpPr/>
              <p:nvPr/>
            </p:nvSpPr>
            <p:spPr>
              <a:xfrm>
                <a:off x="6716968" y="3574066"/>
                <a:ext cx="446856" cy="441895"/>
              </a:xfrm>
              <a:custGeom>
                <a:avLst/>
                <a:gdLst/>
                <a:ahLst/>
                <a:cxnLst/>
                <a:rect l="l" t="t" r="r" b="b"/>
                <a:pathLst>
                  <a:path w="446856" h="441895" extrusionOk="0">
                    <a:moveTo>
                      <a:pt x="0" y="0"/>
                    </a:moveTo>
                    <a:lnTo>
                      <a:pt x="135810" y="0"/>
                    </a:lnTo>
                    <a:lnTo>
                      <a:pt x="223429" y="154590"/>
                    </a:lnTo>
                    <a:lnTo>
                      <a:pt x="311047" y="0"/>
                    </a:lnTo>
                    <a:lnTo>
                      <a:pt x="446857" y="0"/>
                    </a:lnTo>
                    <a:lnTo>
                      <a:pt x="283301" y="268346"/>
                    </a:lnTo>
                    <a:lnTo>
                      <a:pt x="283301" y="441895"/>
                    </a:lnTo>
                    <a:lnTo>
                      <a:pt x="165016" y="441895"/>
                    </a:lnTo>
                    <a:lnTo>
                      <a:pt x="165016" y="268346"/>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8" name="Google Shape;498;p375"/>
            <p:cNvGrpSpPr/>
            <p:nvPr/>
          </p:nvGrpSpPr>
          <p:grpSpPr>
            <a:xfrm>
              <a:off x="3798391" y="1286018"/>
              <a:ext cx="969649" cy="296055"/>
              <a:chOff x="4091321" y="3673237"/>
              <a:chExt cx="969649" cy="296055"/>
            </a:xfrm>
          </p:grpSpPr>
          <p:sp>
            <p:nvSpPr>
              <p:cNvPr id="499" name="Google Shape;499;p375"/>
              <p:cNvSpPr/>
              <p:nvPr/>
            </p:nvSpPr>
            <p:spPr>
              <a:xfrm>
                <a:off x="4091321" y="3673237"/>
                <a:ext cx="61333" cy="68544"/>
              </a:xfrm>
              <a:custGeom>
                <a:avLst/>
                <a:gdLst/>
                <a:ahLst/>
                <a:cxnLst/>
                <a:rect l="l" t="t" r="r" b="b"/>
                <a:pathLst>
                  <a:path w="61333" h="68544" extrusionOk="0">
                    <a:moveTo>
                      <a:pt x="0" y="33543"/>
                    </a:moveTo>
                    <a:cubicBezTo>
                      <a:pt x="0" y="14584"/>
                      <a:pt x="14603" y="0"/>
                      <a:pt x="35048" y="0"/>
                    </a:cubicBezTo>
                    <a:cubicBezTo>
                      <a:pt x="45270" y="0"/>
                      <a:pt x="55492" y="4375"/>
                      <a:pt x="61333" y="11667"/>
                    </a:cubicBezTo>
                    <a:lnTo>
                      <a:pt x="54032" y="17501"/>
                    </a:lnTo>
                    <a:cubicBezTo>
                      <a:pt x="49651" y="11667"/>
                      <a:pt x="43809" y="10209"/>
                      <a:pt x="36508" y="10209"/>
                    </a:cubicBezTo>
                    <a:cubicBezTo>
                      <a:pt x="23365" y="10209"/>
                      <a:pt x="13143" y="20418"/>
                      <a:pt x="13143" y="33543"/>
                    </a:cubicBezTo>
                    <a:cubicBezTo>
                      <a:pt x="13143" y="46669"/>
                      <a:pt x="23365" y="56877"/>
                      <a:pt x="36508" y="56877"/>
                    </a:cubicBezTo>
                    <a:cubicBezTo>
                      <a:pt x="43809" y="56877"/>
                      <a:pt x="49651" y="53961"/>
                      <a:pt x="54032" y="49585"/>
                    </a:cubicBezTo>
                    <a:lnTo>
                      <a:pt x="61333" y="56877"/>
                    </a:lnTo>
                    <a:cubicBezTo>
                      <a:pt x="55492" y="64169"/>
                      <a:pt x="45270" y="68545"/>
                      <a:pt x="35048" y="68545"/>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375"/>
              <p:cNvSpPr/>
              <p:nvPr/>
            </p:nvSpPr>
            <p:spPr>
              <a:xfrm>
                <a:off x="4158496" y="3673237"/>
                <a:ext cx="70095" cy="67086"/>
              </a:xfrm>
              <a:custGeom>
                <a:avLst/>
                <a:gdLst/>
                <a:ahLst/>
                <a:cxnLst/>
                <a:rect l="l" t="t" r="r" b="b"/>
                <a:pathLst>
                  <a:path w="70095" h="670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7086"/>
                      <a:pt x="0" y="52502"/>
                      <a:pt x="0" y="33543"/>
                    </a:cubicBezTo>
                    <a:close/>
                    <a:moveTo>
                      <a:pt x="58413" y="33543"/>
                    </a:moveTo>
                    <a:cubicBezTo>
                      <a:pt x="58413" y="20418"/>
                      <a:pt x="48190" y="10209"/>
                      <a:pt x="35048" y="10209"/>
                    </a:cubicBezTo>
                    <a:cubicBezTo>
                      <a:pt x="21905" y="10209"/>
                      <a:pt x="11683" y="20418"/>
                      <a:pt x="11683" y="33543"/>
                    </a:cubicBezTo>
                    <a:cubicBezTo>
                      <a:pt x="11683" y="46669"/>
                      <a:pt x="21905" y="56877"/>
                      <a:pt x="35048"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375"/>
              <p:cNvSpPr/>
              <p:nvPr/>
            </p:nvSpPr>
            <p:spPr>
              <a:xfrm>
                <a:off x="4241734" y="3674696"/>
                <a:ext cx="73015" cy="65627"/>
              </a:xfrm>
              <a:custGeom>
                <a:avLst/>
                <a:gdLst/>
                <a:ahLst/>
                <a:cxnLst/>
                <a:rect l="l" t="t" r="r" b="b"/>
                <a:pathLst>
                  <a:path w="73015" h="65627" extrusionOk="0">
                    <a:moveTo>
                      <a:pt x="61333" y="64170"/>
                    </a:moveTo>
                    <a:lnTo>
                      <a:pt x="61333" y="20418"/>
                    </a:lnTo>
                    <a:lnTo>
                      <a:pt x="39428" y="56878"/>
                    </a:lnTo>
                    <a:lnTo>
                      <a:pt x="33587" y="56878"/>
                    </a:lnTo>
                    <a:lnTo>
                      <a:pt x="11682" y="21876"/>
                    </a:lnTo>
                    <a:lnTo>
                      <a:pt x="11682" y="65628"/>
                    </a:lnTo>
                    <a:lnTo>
                      <a:pt x="0" y="65628"/>
                    </a:lnTo>
                    <a:lnTo>
                      <a:pt x="0" y="0"/>
                    </a:lnTo>
                    <a:lnTo>
                      <a:pt x="10222" y="0"/>
                    </a:lnTo>
                    <a:lnTo>
                      <a:pt x="36508" y="43752"/>
                    </a:lnTo>
                    <a:lnTo>
                      <a:pt x="62793"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375"/>
              <p:cNvSpPr/>
              <p:nvPr/>
            </p:nvSpPr>
            <p:spPr>
              <a:xfrm>
                <a:off x="4332274" y="3674696"/>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375"/>
              <p:cNvSpPr/>
              <p:nvPr/>
            </p:nvSpPr>
            <p:spPr>
              <a:xfrm>
                <a:off x="4421353" y="3674696"/>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1683"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375"/>
              <p:cNvSpPr/>
              <p:nvPr/>
            </p:nvSpPr>
            <p:spPr>
              <a:xfrm>
                <a:off x="4497289" y="3673237"/>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375"/>
              <p:cNvSpPr/>
              <p:nvPr/>
            </p:nvSpPr>
            <p:spPr>
              <a:xfrm>
                <a:off x="4573226" y="3673237"/>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375"/>
              <p:cNvSpPr/>
              <p:nvPr/>
            </p:nvSpPr>
            <p:spPr>
              <a:xfrm>
                <a:off x="4595130" y="3673237"/>
                <a:ext cx="55491" cy="65627"/>
              </a:xfrm>
              <a:custGeom>
                <a:avLst/>
                <a:gdLst/>
                <a:ahLst/>
                <a:cxnLst/>
                <a:rect l="l" t="t" r="r" b="b"/>
                <a:pathLst>
                  <a:path w="55491" h="65627" extrusionOk="0">
                    <a:moveTo>
                      <a:pt x="21905" y="10209"/>
                    </a:moveTo>
                    <a:lnTo>
                      <a:pt x="0" y="10209"/>
                    </a:lnTo>
                    <a:lnTo>
                      <a:pt x="0" y="0"/>
                    </a:lnTo>
                    <a:lnTo>
                      <a:pt x="55492" y="0"/>
                    </a:lnTo>
                    <a:lnTo>
                      <a:pt x="55492" y="10209"/>
                    </a:lnTo>
                    <a:lnTo>
                      <a:pt x="33587" y="10209"/>
                    </a:lnTo>
                    <a:lnTo>
                      <a:pt x="33587" y="65628"/>
                    </a:lnTo>
                    <a:lnTo>
                      <a:pt x="21905" y="65628"/>
                    </a:lnTo>
                    <a:lnTo>
                      <a:pt x="21905" y="1020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375"/>
              <p:cNvSpPr/>
              <p:nvPr/>
            </p:nvSpPr>
            <p:spPr>
              <a:xfrm>
                <a:off x="4649162" y="3674696"/>
                <a:ext cx="62793" cy="65627"/>
              </a:xfrm>
              <a:custGeom>
                <a:avLst/>
                <a:gdLst/>
                <a:ahLst/>
                <a:cxnLst/>
                <a:rect l="l" t="t" r="r" b="b"/>
                <a:pathLst>
                  <a:path w="62793" h="65627" extrusionOk="0">
                    <a:moveTo>
                      <a:pt x="37968" y="42294"/>
                    </a:moveTo>
                    <a:lnTo>
                      <a:pt x="37968" y="65628"/>
                    </a:lnTo>
                    <a:lnTo>
                      <a:pt x="26286" y="65628"/>
                    </a:lnTo>
                    <a:lnTo>
                      <a:pt x="26286" y="42294"/>
                    </a:lnTo>
                    <a:lnTo>
                      <a:pt x="0" y="0"/>
                    </a:lnTo>
                    <a:lnTo>
                      <a:pt x="13143" y="0"/>
                    </a:lnTo>
                    <a:lnTo>
                      <a:pt x="32127" y="32085"/>
                    </a:lnTo>
                    <a:lnTo>
                      <a:pt x="51111" y="0"/>
                    </a:lnTo>
                    <a:lnTo>
                      <a:pt x="62794" y="0"/>
                    </a:lnTo>
                    <a:lnTo>
                      <a:pt x="37968" y="42294"/>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375"/>
              <p:cNvSpPr/>
              <p:nvPr/>
            </p:nvSpPr>
            <p:spPr>
              <a:xfrm>
                <a:off x="4747003" y="3673237"/>
                <a:ext cx="55492" cy="65627"/>
              </a:xfrm>
              <a:custGeom>
                <a:avLst/>
                <a:gdLst/>
                <a:ahLst/>
                <a:cxnLst/>
                <a:rect l="l" t="t" r="r" b="b"/>
                <a:pathLst>
                  <a:path w="55492" h="65627" extrusionOk="0">
                    <a:moveTo>
                      <a:pt x="4380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3809" y="65628"/>
                    </a:lnTo>
                    <a:close/>
                    <a:moveTo>
                      <a:pt x="26286" y="10209"/>
                    </a:moveTo>
                    <a:lnTo>
                      <a:pt x="11683" y="10209"/>
                    </a:lnTo>
                    <a:lnTo>
                      <a:pt x="11683" y="36460"/>
                    </a:lnTo>
                    <a:lnTo>
                      <a:pt x="26286" y="36460"/>
                    </a:lnTo>
                    <a:cubicBezTo>
                      <a:pt x="36508" y="36460"/>
                      <a:pt x="42349" y="32085"/>
                      <a:pt x="42349" y="23334"/>
                    </a:cubicBezTo>
                    <a:cubicBezTo>
                      <a:pt x="43809" y="16042"/>
                      <a:pt x="3796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375"/>
              <p:cNvSpPr/>
              <p:nvPr/>
            </p:nvSpPr>
            <p:spPr>
              <a:xfrm>
                <a:off x="4806876" y="3673237"/>
                <a:ext cx="70094" cy="65627"/>
              </a:xfrm>
              <a:custGeom>
                <a:avLst/>
                <a:gdLst/>
                <a:ahLst/>
                <a:cxnLst/>
                <a:rect l="l" t="t" r="r" b="b"/>
                <a:pathLst>
                  <a:path w="70094" h="65627" extrusionOk="0">
                    <a:moveTo>
                      <a:pt x="52571" y="51044"/>
                    </a:moveTo>
                    <a:lnTo>
                      <a:pt x="18984" y="51044"/>
                    </a:lnTo>
                    <a:lnTo>
                      <a:pt x="13143" y="65628"/>
                    </a:lnTo>
                    <a:lnTo>
                      <a:pt x="0" y="65628"/>
                    </a:lnTo>
                    <a:lnTo>
                      <a:pt x="29206" y="0"/>
                    </a:lnTo>
                    <a:lnTo>
                      <a:pt x="40889" y="0"/>
                    </a:lnTo>
                    <a:lnTo>
                      <a:pt x="70095" y="65628"/>
                    </a:lnTo>
                    <a:lnTo>
                      <a:pt x="56952" y="65628"/>
                    </a:lnTo>
                    <a:lnTo>
                      <a:pt x="52571" y="51044"/>
                    </a:lnTo>
                    <a:close/>
                    <a:moveTo>
                      <a:pt x="48190" y="40835"/>
                    </a:moveTo>
                    <a:lnTo>
                      <a:pt x="35047"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375"/>
              <p:cNvSpPr/>
              <p:nvPr/>
            </p:nvSpPr>
            <p:spPr>
              <a:xfrm>
                <a:off x="4887193" y="3673237"/>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7746" y="55419"/>
                    </a:moveTo>
                    <a:cubicBezTo>
                      <a:pt x="42349" y="55419"/>
                      <a:pt x="52571" y="46669"/>
                      <a:pt x="52571" y="33543"/>
                    </a:cubicBezTo>
                    <a:cubicBezTo>
                      <a:pt x="52571" y="20418"/>
                      <a:pt x="42349" y="11667"/>
                      <a:pt x="27746" y="11667"/>
                    </a:cubicBezTo>
                    <a:lnTo>
                      <a:pt x="11682" y="11667"/>
                    </a:lnTo>
                    <a:lnTo>
                      <a:pt x="11682" y="56877"/>
                    </a:lnTo>
                    <a:lnTo>
                      <a:pt x="2774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375"/>
              <p:cNvSpPr/>
              <p:nvPr/>
            </p:nvSpPr>
            <p:spPr>
              <a:xfrm>
                <a:off x="4964590" y="3673237"/>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375"/>
              <p:cNvSpPr/>
              <p:nvPr/>
            </p:nvSpPr>
            <p:spPr>
              <a:xfrm>
                <a:off x="4989416" y="3673237"/>
                <a:ext cx="70094" cy="67086"/>
              </a:xfrm>
              <a:custGeom>
                <a:avLst/>
                <a:gdLst/>
                <a:ahLst/>
                <a:cxnLst/>
                <a:rect l="l" t="t" r="r" b="b"/>
                <a:pathLst>
                  <a:path w="70094"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6063" y="67086"/>
                      <a:pt x="0" y="52502"/>
                      <a:pt x="0" y="33543"/>
                    </a:cubicBezTo>
                    <a:close/>
                    <a:moveTo>
                      <a:pt x="59873" y="33543"/>
                    </a:moveTo>
                    <a:cubicBezTo>
                      <a:pt x="59873" y="20418"/>
                      <a:pt x="49651" y="10209"/>
                      <a:pt x="36508" y="10209"/>
                    </a:cubicBezTo>
                    <a:cubicBezTo>
                      <a:pt x="23365" y="10209"/>
                      <a:pt x="13143" y="20418"/>
                      <a:pt x="13143" y="33543"/>
                    </a:cubicBezTo>
                    <a:cubicBezTo>
                      <a:pt x="13143" y="46669"/>
                      <a:pt x="23365" y="56877"/>
                      <a:pt x="36508" y="56877"/>
                    </a:cubicBezTo>
                    <a:cubicBezTo>
                      <a:pt x="49651" y="56877"/>
                      <a:pt x="59873" y="46669"/>
                      <a:pt x="5987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375"/>
              <p:cNvSpPr/>
              <p:nvPr/>
            </p:nvSpPr>
            <p:spPr>
              <a:xfrm>
                <a:off x="4357099"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375"/>
              <p:cNvSpPr/>
              <p:nvPr/>
            </p:nvSpPr>
            <p:spPr>
              <a:xfrm>
                <a:off x="4419892" y="3788451"/>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375"/>
              <p:cNvSpPr/>
              <p:nvPr/>
            </p:nvSpPr>
            <p:spPr>
              <a:xfrm>
                <a:off x="4511892" y="3786992"/>
                <a:ext cx="54031" cy="65627"/>
              </a:xfrm>
              <a:custGeom>
                <a:avLst/>
                <a:gdLst/>
                <a:ahLst/>
                <a:cxnLst/>
                <a:rect l="l" t="t" r="r" b="b"/>
                <a:pathLst>
                  <a:path w="54031" h="65627" extrusionOk="0">
                    <a:moveTo>
                      <a:pt x="54032" y="23334"/>
                    </a:moveTo>
                    <a:cubicBezTo>
                      <a:pt x="54032" y="37918"/>
                      <a:pt x="43809" y="46669"/>
                      <a:pt x="26286" y="46669"/>
                    </a:cubicBezTo>
                    <a:lnTo>
                      <a:pt x="11682" y="46669"/>
                    </a:lnTo>
                    <a:lnTo>
                      <a:pt x="11682" y="65628"/>
                    </a:lnTo>
                    <a:lnTo>
                      <a:pt x="0" y="65628"/>
                    </a:lnTo>
                    <a:lnTo>
                      <a:pt x="0" y="0"/>
                    </a:lnTo>
                    <a:lnTo>
                      <a:pt x="27746" y="0"/>
                    </a:lnTo>
                    <a:cubicBezTo>
                      <a:pt x="43809" y="0"/>
                      <a:pt x="54032" y="8750"/>
                      <a:pt x="54032" y="23334"/>
                    </a:cubicBezTo>
                    <a:close/>
                    <a:moveTo>
                      <a:pt x="42349" y="23334"/>
                    </a:moveTo>
                    <a:cubicBezTo>
                      <a:pt x="42349" y="14584"/>
                      <a:pt x="36508" y="10209"/>
                      <a:pt x="26286" y="10209"/>
                    </a:cubicBezTo>
                    <a:lnTo>
                      <a:pt x="11682" y="10209"/>
                    </a:lnTo>
                    <a:lnTo>
                      <a:pt x="11682" y="36460"/>
                    </a:lnTo>
                    <a:lnTo>
                      <a:pt x="26286" y="36460"/>
                    </a:lnTo>
                    <a:cubicBezTo>
                      <a:pt x="36508" y="36460"/>
                      <a:pt x="42349" y="30626"/>
                      <a:pt x="42349" y="2333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375"/>
              <p:cNvSpPr/>
              <p:nvPr/>
            </p:nvSpPr>
            <p:spPr>
              <a:xfrm>
                <a:off x="4574686" y="3785534"/>
                <a:ext cx="70095" cy="67186"/>
              </a:xfrm>
              <a:custGeom>
                <a:avLst/>
                <a:gdLst/>
                <a:ahLst/>
                <a:cxnLst/>
                <a:rect l="l" t="t" r="r" b="b"/>
                <a:pathLst>
                  <a:path w="70095" h="671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8545"/>
                      <a:pt x="0" y="53961"/>
                      <a:pt x="0" y="33543"/>
                    </a:cubicBezTo>
                    <a:close/>
                    <a:moveTo>
                      <a:pt x="58413" y="33543"/>
                    </a:moveTo>
                    <a:cubicBezTo>
                      <a:pt x="58413" y="20418"/>
                      <a:pt x="48190" y="10209"/>
                      <a:pt x="35048" y="10209"/>
                    </a:cubicBezTo>
                    <a:cubicBezTo>
                      <a:pt x="21905" y="10209"/>
                      <a:pt x="11683" y="20418"/>
                      <a:pt x="11683" y="33543"/>
                    </a:cubicBezTo>
                    <a:cubicBezTo>
                      <a:pt x="11683" y="46669"/>
                      <a:pt x="21905" y="56878"/>
                      <a:pt x="35048" y="56878"/>
                    </a:cubicBezTo>
                    <a:cubicBezTo>
                      <a:pt x="48190" y="56878"/>
                      <a:pt x="58413" y="48127"/>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375"/>
              <p:cNvSpPr/>
              <p:nvPr/>
            </p:nvSpPr>
            <p:spPr>
              <a:xfrm>
                <a:off x="4650622" y="3786992"/>
                <a:ext cx="102222" cy="65627"/>
              </a:xfrm>
              <a:custGeom>
                <a:avLst/>
                <a:gdLst/>
                <a:ahLst/>
                <a:cxnLst/>
                <a:rect l="l" t="t" r="r" b="b"/>
                <a:pathLst>
                  <a:path w="102222" h="65627" extrusionOk="0">
                    <a:moveTo>
                      <a:pt x="102222" y="0"/>
                    </a:moveTo>
                    <a:lnTo>
                      <a:pt x="80317" y="65628"/>
                    </a:lnTo>
                    <a:lnTo>
                      <a:pt x="67175" y="65628"/>
                    </a:lnTo>
                    <a:lnTo>
                      <a:pt x="51111" y="17501"/>
                    </a:lnTo>
                    <a:lnTo>
                      <a:pt x="35048" y="65628"/>
                    </a:lnTo>
                    <a:lnTo>
                      <a:pt x="21905" y="65628"/>
                    </a:lnTo>
                    <a:lnTo>
                      <a:pt x="0" y="0"/>
                    </a:lnTo>
                    <a:lnTo>
                      <a:pt x="13143" y="0"/>
                    </a:lnTo>
                    <a:lnTo>
                      <a:pt x="29206" y="49586"/>
                    </a:lnTo>
                    <a:lnTo>
                      <a:pt x="46730" y="0"/>
                    </a:lnTo>
                    <a:lnTo>
                      <a:pt x="58413" y="0"/>
                    </a:lnTo>
                    <a:lnTo>
                      <a:pt x="74476" y="51044"/>
                    </a:lnTo>
                    <a:lnTo>
                      <a:pt x="92000" y="0"/>
                    </a:lnTo>
                    <a:lnTo>
                      <a:pt x="102222"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375"/>
              <p:cNvSpPr/>
              <p:nvPr/>
            </p:nvSpPr>
            <p:spPr>
              <a:xfrm>
                <a:off x="4763067"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375"/>
              <p:cNvSpPr/>
              <p:nvPr/>
            </p:nvSpPr>
            <p:spPr>
              <a:xfrm>
                <a:off x="4827320" y="3786992"/>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4825" y="10209"/>
                    </a:moveTo>
                    <a:lnTo>
                      <a:pt x="10222" y="10209"/>
                    </a:lnTo>
                    <a:lnTo>
                      <a:pt x="10222" y="36460"/>
                    </a:lnTo>
                    <a:lnTo>
                      <a:pt x="24825" y="36460"/>
                    </a:lnTo>
                    <a:cubicBezTo>
                      <a:pt x="35047" y="36460"/>
                      <a:pt x="40889" y="32085"/>
                      <a:pt x="40889" y="23334"/>
                    </a:cubicBezTo>
                    <a:cubicBezTo>
                      <a:pt x="40889" y="14584"/>
                      <a:pt x="36508" y="10209"/>
                      <a:pt x="24825"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375"/>
              <p:cNvSpPr/>
              <p:nvPr/>
            </p:nvSpPr>
            <p:spPr>
              <a:xfrm>
                <a:off x="4894495" y="3786992"/>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375"/>
              <p:cNvSpPr/>
              <p:nvPr/>
            </p:nvSpPr>
            <p:spPr>
              <a:xfrm>
                <a:off x="4925162" y="3786992"/>
                <a:ext cx="58412" cy="65627"/>
              </a:xfrm>
              <a:custGeom>
                <a:avLst/>
                <a:gdLst/>
                <a:ahLst/>
                <a:cxnLst/>
                <a:rect l="l" t="t" r="r" b="b"/>
                <a:pathLst>
                  <a:path w="58412" h="65627" extrusionOk="0">
                    <a:moveTo>
                      <a:pt x="58413" y="0"/>
                    </a:moveTo>
                    <a:lnTo>
                      <a:pt x="58413" y="65628"/>
                    </a:lnTo>
                    <a:lnTo>
                      <a:pt x="48190" y="65628"/>
                    </a:lnTo>
                    <a:lnTo>
                      <a:pt x="11683" y="20418"/>
                    </a:lnTo>
                    <a:lnTo>
                      <a:pt x="11683"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375"/>
              <p:cNvSpPr/>
              <p:nvPr/>
            </p:nvSpPr>
            <p:spPr>
              <a:xfrm>
                <a:off x="4996717" y="3786992"/>
                <a:ext cx="61333" cy="67086"/>
              </a:xfrm>
              <a:custGeom>
                <a:avLst/>
                <a:gdLst/>
                <a:ahLst/>
                <a:cxnLst/>
                <a:rect l="l" t="t" r="r" b="b"/>
                <a:pathLst>
                  <a:path w="61333" h="67086" extrusionOk="0">
                    <a:moveTo>
                      <a:pt x="49651" y="32085"/>
                    </a:moveTo>
                    <a:lnTo>
                      <a:pt x="61333" y="32085"/>
                    </a:lnTo>
                    <a:lnTo>
                      <a:pt x="61333" y="58336"/>
                    </a:lnTo>
                    <a:cubicBezTo>
                      <a:pt x="54032" y="64170"/>
                      <a:pt x="45270" y="67086"/>
                      <a:pt x="35047" y="67086"/>
                    </a:cubicBezTo>
                    <a:cubicBezTo>
                      <a:pt x="14603" y="67086"/>
                      <a:pt x="0" y="52502"/>
                      <a:pt x="0" y="33543"/>
                    </a:cubicBezTo>
                    <a:cubicBezTo>
                      <a:pt x="0" y="14584"/>
                      <a:pt x="14603" y="0"/>
                      <a:pt x="35047" y="0"/>
                    </a:cubicBezTo>
                    <a:cubicBezTo>
                      <a:pt x="46730" y="0"/>
                      <a:pt x="55492" y="4375"/>
                      <a:pt x="61333" y="10209"/>
                    </a:cubicBezTo>
                    <a:lnTo>
                      <a:pt x="54032" y="17501"/>
                    </a:lnTo>
                    <a:cubicBezTo>
                      <a:pt x="48190" y="11667"/>
                      <a:pt x="42349" y="10209"/>
                      <a:pt x="36508" y="10209"/>
                    </a:cubicBezTo>
                    <a:cubicBezTo>
                      <a:pt x="21905" y="10209"/>
                      <a:pt x="13143" y="20418"/>
                      <a:pt x="13143" y="33543"/>
                    </a:cubicBezTo>
                    <a:cubicBezTo>
                      <a:pt x="13143" y="46669"/>
                      <a:pt x="23365" y="56878"/>
                      <a:pt x="36508" y="56878"/>
                    </a:cubicBezTo>
                    <a:cubicBezTo>
                      <a:pt x="40889" y="56878"/>
                      <a:pt x="45270" y="55419"/>
                      <a:pt x="49651" y="53961"/>
                    </a:cubicBezTo>
                    <a:lnTo>
                      <a:pt x="49651" y="3208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375"/>
              <p:cNvSpPr/>
              <p:nvPr/>
            </p:nvSpPr>
            <p:spPr>
              <a:xfrm>
                <a:off x="4173099" y="3900748"/>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0222"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375"/>
              <p:cNvSpPr/>
              <p:nvPr/>
            </p:nvSpPr>
            <p:spPr>
              <a:xfrm>
                <a:off x="4247575" y="3899289"/>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375"/>
              <p:cNvSpPr/>
              <p:nvPr/>
            </p:nvSpPr>
            <p:spPr>
              <a:xfrm>
                <a:off x="4323512" y="3899289"/>
                <a:ext cx="59872" cy="65627"/>
              </a:xfrm>
              <a:custGeom>
                <a:avLst/>
                <a:gdLst/>
                <a:ahLst/>
                <a:cxnLst/>
                <a:rect l="l" t="t" r="r" b="b"/>
                <a:pathLst>
                  <a:path w="59872" h="65627" extrusionOk="0">
                    <a:moveTo>
                      <a:pt x="59873" y="0"/>
                    </a:moveTo>
                    <a:lnTo>
                      <a:pt x="59873" y="65628"/>
                    </a:lnTo>
                    <a:lnTo>
                      <a:pt x="48190" y="65628"/>
                    </a:lnTo>
                    <a:lnTo>
                      <a:pt x="48190" y="37918"/>
                    </a:lnTo>
                    <a:lnTo>
                      <a:pt x="14603" y="37918"/>
                    </a:lnTo>
                    <a:lnTo>
                      <a:pt x="14603" y="65628"/>
                    </a:lnTo>
                    <a:lnTo>
                      <a:pt x="0" y="65628"/>
                    </a:lnTo>
                    <a:lnTo>
                      <a:pt x="0" y="0"/>
                    </a:lnTo>
                    <a:lnTo>
                      <a:pt x="11683" y="0"/>
                    </a:lnTo>
                    <a:lnTo>
                      <a:pt x="11683" y="27710"/>
                    </a:lnTo>
                    <a:lnTo>
                      <a:pt x="45270" y="27710"/>
                    </a:lnTo>
                    <a:lnTo>
                      <a:pt x="45270" y="0"/>
                    </a:lnTo>
                    <a:lnTo>
                      <a:pt x="5987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375"/>
              <p:cNvSpPr/>
              <p:nvPr/>
            </p:nvSpPr>
            <p:spPr>
              <a:xfrm>
                <a:off x="4400908"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375"/>
              <p:cNvSpPr/>
              <p:nvPr/>
            </p:nvSpPr>
            <p:spPr>
              <a:xfrm>
                <a:off x="4454940" y="3899289"/>
                <a:ext cx="70095" cy="65627"/>
              </a:xfrm>
              <a:custGeom>
                <a:avLst/>
                <a:gdLst/>
                <a:ahLst/>
                <a:cxnLst/>
                <a:rect l="l" t="t" r="r" b="b"/>
                <a:pathLst>
                  <a:path w="70095" h="65627" extrusionOk="0">
                    <a:moveTo>
                      <a:pt x="51111" y="51044"/>
                    </a:moveTo>
                    <a:lnTo>
                      <a:pt x="17524" y="51044"/>
                    </a:lnTo>
                    <a:lnTo>
                      <a:pt x="11683" y="65628"/>
                    </a:lnTo>
                    <a:lnTo>
                      <a:pt x="0" y="65628"/>
                    </a:lnTo>
                    <a:lnTo>
                      <a:pt x="29206" y="0"/>
                    </a:lnTo>
                    <a:lnTo>
                      <a:pt x="40889" y="0"/>
                    </a:lnTo>
                    <a:lnTo>
                      <a:pt x="70095" y="65628"/>
                    </a:lnTo>
                    <a:lnTo>
                      <a:pt x="58413" y="65628"/>
                    </a:lnTo>
                    <a:lnTo>
                      <a:pt x="51111" y="51044"/>
                    </a:lnTo>
                    <a:close/>
                    <a:moveTo>
                      <a:pt x="48190" y="40835"/>
                    </a:moveTo>
                    <a:lnTo>
                      <a:pt x="35048"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375"/>
              <p:cNvSpPr/>
              <p:nvPr/>
            </p:nvSpPr>
            <p:spPr>
              <a:xfrm>
                <a:off x="4535257" y="3899289"/>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6286" y="10209"/>
                    </a:moveTo>
                    <a:lnTo>
                      <a:pt x="11683" y="10209"/>
                    </a:lnTo>
                    <a:lnTo>
                      <a:pt x="11683" y="36460"/>
                    </a:lnTo>
                    <a:lnTo>
                      <a:pt x="26286" y="36460"/>
                    </a:lnTo>
                    <a:cubicBezTo>
                      <a:pt x="36508" y="36460"/>
                      <a:pt x="42349" y="32085"/>
                      <a:pt x="42349" y="23334"/>
                    </a:cubicBezTo>
                    <a:cubicBezTo>
                      <a:pt x="42349" y="16042"/>
                      <a:pt x="3650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375"/>
              <p:cNvSpPr/>
              <p:nvPr/>
            </p:nvSpPr>
            <p:spPr>
              <a:xfrm>
                <a:off x="4602432" y="3899289"/>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9206" y="55419"/>
                    </a:moveTo>
                    <a:cubicBezTo>
                      <a:pt x="43809" y="55419"/>
                      <a:pt x="54032" y="46669"/>
                      <a:pt x="54032" y="33543"/>
                    </a:cubicBezTo>
                    <a:cubicBezTo>
                      <a:pt x="54032" y="20418"/>
                      <a:pt x="43809" y="11667"/>
                      <a:pt x="29206" y="11667"/>
                    </a:cubicBezTo>
                    <a:lnTo>
                      <a:pt x="13143" y="11667"/>
                    </a:lnTo>
                    <a:lnTo>
                      <a:pt x="13143" y="56877"/>
                    </a:lnTo>
                    <a:lnTo>
                      <a:pt x="2920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375"/>
              <p:cNvSpPr/>
              <p:nvPr/>
            </p:nvSpPr>
            <p:spPr>
              <a:xfrm>
                <a:off x="4697352" y="3899289"/>
                <a:ext cx="70094" cy="65627"/>
              </a:xfrm>
              <a:custGeom>
                <a:avLst/>
                <a:gdLst/>
                <a:ahLst/>
                <a:cxnLst/>
                <a:rect l="l" t="t" r="r" b="b"/>
                <a:pathLst>
                  <a:path w="70094" h="65627" extrusionOk="0">
                    <a:moveTo>
                      <a:pt x="70095" y="0"/>
                    </a:moveTo>
                    <a:lnTo>
                      <a:pt x="40889" y="65628"/>
                    </a:lnTo>
                    <a:lnTo>
                      <a:pt x="29206" y="65628"/>
                    </a:lnTo>
                    <a:lnTo>
                      <a:pt x="0" y="0"/>
                    </a:lnTo>
                    <a:lnTo>
                      <a:pt x="13143" y="0"/>
                    </a:lnTo>
                    <a:lnTo>
                      <a:pt x="35047" y="51044"/>
                    </a:lnTo>
                    <a:lnTo>
                      <a:pt x="56952" y="0"/>
                    </a:lnTo>
                    <a:lnTo>
                      <a:pt x="70095"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375"/>
              <p:cNvSpPr/>
              <p:nvPr/>
            </p:nvSpPr>
            <p:spPr>
              <a:xfrm>
                <a:off x="4768908" y="3899289"/>
                <a:ext cx="70095" cy="67086"/>
              </a:xfrm>
              <a:custGeom>
                <a:avLst/>
                <a:gdLst/>
                <a:ahLst/>
                <a:cxnLst/>
                <a:rect l="l" t="t" r="r" b="b"/>
                <a:pathLst>
                  <a:path w="70095"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4603" y="67086"/>
                      <a:pt x="0" y="52502"/>
                      <a:pt x="0" y="33543"/>
                    </a:cubicBezTo>
                    <a:close/>
                    <a:moveTo>
                      <a:pt x="58413" y="33543"/>
                    </a:moveTo>
                    <a:cubicBezTo>
                      <a:pt x="58413" y="20418"/>
                      <a:pt x="48190" y="10209"/>
                      <a:pt x="35047" y="10209"/>
                    </a:cubicBezTo>
                    <a:cubicBezTo>
                      <a:pt x="21905" y="10209"/>
                      <a:pt x="11683" y="20418"/>
                      <a:pt x="11683" y="33543"/>
                    </a:cubicBezTo>
                    <a:cubicBezTo>
                      <a:pt x="11683" y="46669"/>
                      <a:pt x="21905" y="56877"/>
                      <a:pt x="35047"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375"/>
              <p:cNvSpPr/>
              <p:nvPr/>
            </p:nvSpPr>
            <p:spPr>
              <a:xfrm>
                <a:off x="4853606" y="3899289"/>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375"/>
              <p:cNvSpPr/>
              <p:nvPr/>
            </p:nvSpPr>
            <p:spPr>
              <a:xfrm>
                <a:off x="4878431" y="3899289"/>
                <a:ext cx="61333" cy="70003"/>
              </a:xfrm>
              <a:custGeom>
                <a:avLst/>
                <a:gdLst/>
                <a:ahLst/>
                <a:cxnLst/>
                <a:rect l="l" t="t" r="r" b="b"/>
                <a:pathLst>
                  <a:path w="61333" h="70003" extrusionOk="0">
                    <a:moveTo>
                      <a:pt x="0" y="33543"/>
                    </a:moveTo>
                    <a:cubicBezTo>
                      <a:pt x="0" y="14584"/>
                      <a:pt x="14603" y="0"/>
                      <a:pt x="35047" y="0"/>
                    </a:cubicBezTo>
                    <a:cubicBezTo>
                      <a:pt x="45270" y="0"/>
                      <a:pt x="55492" y="4375"/>
                      <a:pt x="61333" y="11667"/>
                    </a:cubicBezTo>
                    <a:lnTo>
                      <a:pt x="54032" y="18959"/>
                    </a:lnTo>
                    <a:cubicBezTo>
                      <a:pt x="49651" y="13126"/>
                      <a:pt x="43809" y="11667"/>
                      <a:pt x="36508" y="11667"/>
                    </a:cubicBezTo>
                    <a:cubicBezTo>
                      <a:pt x="23365" y="11667"/>
                      <a:pt x="13143" y="21876"/>
                      <a:pt x="13143" y="35002"/>
                    </a:cubicBezTo>
                    <a:cubicBezTo>
                      <a:pt x="13143" y="48127"/>
                      <a:pt x="23365" y="58336"/>
                      <a:pt x="36508" y="58336"/>
                    </a:cubicBezTo>
                    <a:cubicBezTo>
                      <a:pt x="43809" y="58336"/>
                      <a:pt x="49651" y="55419"/>
                      <a:pt x="54032" y="51044"/>
                    </a:cubicBezTo>
                    <a:lnTo>
                      <a:pt x="61333" y="58336"/>
                    </a:lnTo>
                    <a:cubicBezTo>
                      <a:pt x="55492" y="65628"/>
                      <a:pt x="45270" y="70003"/>
                      <a:pt x="35047" y="70003"/>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375"/>
              <p:cNvSpPr/>
              <p:nvPr/>
            </p:nvSpPr>
            <p:spPr>
              <a:xfrm>
                <a:off x="4951447"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3" y="10209"/>
                    </a:lnTo>
                    <a:lnTo>
                      <a:pt x="11683" y="27710"/>
                    </a:lnTo>
                    <a:lnTo>
                      <a:pt x="43809" y="27710"/>
                    </a:lnTo>
                    <a:lnTo>
                      <a:pt x="43809" y="37918"/>
                    </a:lnTo>
                    <a:lnTo>
                      <a:pt x="11683" y="37918"/>
                    </a:lnTo>
                    <a:lnTo>
                      <a:pt x="11683"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375"/>
              <p:cNvSpPr/>
              <p:nvPr/>
            </p:nvSpPr>
            <p:spPr>
              <a:xfrm>
                <a:off x="5008399" y="3899289"/>
                <a:ext cx="52571" cy="67086"/>
              </a:xfrm>
              <a:custGeom>
                <a:avLst/>
                <a:gdLst/>
                <a:ahLst/>
                <a:cxnLst/>
                <a:rect l="l" t="t" r="r" b="b"/>
                <a:pathLst>
                  <a:path w="52571" h="67086" extrusionOk="0">
                    <a:moveTo>
                      <a:pt x="0" y="59794"/>
                    </a:moveTo>
                    <a:lnTo>
                      <a:pt x="4381" y="49585"/>
                    </a:lnTo>
                    <a:cubicBezTo>
                      <a:pt x="10222" y="53961"/>
                      <a:pt x="17524" y="56877"/>
                      <a:pt x="26286" y="56877"/>
                    </a:cubicBezTo>
                    <a:cubicBezTo>
                      <a:pt x="36508" y="56877"/>
                      <a:pt x="40889" y="52502"/>
                      <a:pt x="40889" y="48127"/>
                    </a:cubicBezTo>
                    <a:cubicBezTo>
                      <a:pt x="40889" y="33543"/>
                      <a:pt x="1460" y="43752"/>
                      <a:pt x="1460" y="18959"/>
                    </a:cubicBezTo>
                    <a:cubicBezTo>
                      <a:pt x="1460" y="8750"/>
                      <a:pt x="10222" y="0"/>
                      <a:pt x="27746" y="0"/>
                    </a:cubicBezTo>
                    <a:cubicBezTo>
                      <a:pt x="35048" y="0"/>
                      <a:pt x="43809" y="1458"/>
                      <a:pt x="49651" y="5834"/>
                    </a:cubicBezTo>
                    <a:lnTo>
                      <a:pt x="45270" y="16042"/>
                    </a:lnTo>
                    <a:cubicBezTo>
                      <a:pt x="39429" y="13126"/>
                      <a:pt x="32127" y="10209"/>
                      <a:pt x="27746" y="10209"/>
                    </a:cubicBezTo>
                    <a:cubicBezTo>
                      <a:pt x="17524" y="10209"/>
                      <a:pt x="13143" y="14584"/>
                      <a:pt x="13143" y="18959"/>
                    </a:cubicBezTo>
                    <a:cubicBezTo>
                      <a:pt x="13143" y="33543"/>
                      <a:pt x="52571" y="23334"/>
                      <a:pt x="52571" y="48127"/>
                    </a:cubicBezTo>
                    <a:cubicBezTo>
                      <a:pt x="52571" y="58336"/>
                      <a:pt x="43809" y="67086"/>
                      <a:pt x="26286" y="67086"/>
                    </a:cubicBezTo>
                    <a:cubicBezTo>
                      <a:pt x="16064" y="67086"/>
                      <a:pt x="5841" y="64169"/>
                      <a:pt x="0" y="5979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36" name="Google Shape;536;p375"/>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375"/>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375"/>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375"/>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40" name="Google Shape;540;p375"/>
          <p:cNvSpPr/>
          <p:nvPr/>
        </p:nvSpPr>
        <p:spPr>
          <a:xfrm rot="5400000" flipH="1">
            <a:off x="9118274" y="2646239"/>
            <a:ext cx="7756851" cy="1565522"/>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52"/>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hoto Slide - Orange">
  <p:cSld name="Photo Slide - Orange">
    <p:spTree>
      <p:nvGrpSpPr>
        <p:cNvPr id="1" name="Shape 553"/>
        <p:cNvGrpSpPr/>
        <p:nvPr/>
      </p:nvGrpSpPr>
      <p:grpSpPr>
        <a:xfrm>
          <a:off x="0" y="0"/>
          <a:ext cx="0" cy="0"/>
          <a:chOff x="0" y="0"/>
          <a:chExt cx="0" cy="0"/>
        </a:xfrm>
      </p:grpSpPr>
      <p:sp>
        <p:nvSpPr>
          <p:cNvPr id="554" name="Google Shape;554;p351"/>
          <p:cNvSpPr/>
          <p:nvPr/>
        </p:nvSpPr>
        <p:spPr>
          <a:xfrm>
            <a:off x="0" y="-1"/>
            <a:ext cx="6096000" cy="6844027"/>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5" name="Google Shape;555;p351"/>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400"/>
              <a:buFont typeface="Arial"/>
              <a:buNone/>
              <a:defRPr sz="2400" b="0" i="0">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6" name="Google Shape;556;p351"/>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3600"/>
              <a:buFont typeface="Arial"/>
              <a:buNone/>
              <a:defRPr sz="3600" b="1" i="0">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7" name="Google Shape;557;p351"/>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Laptop Slide - Navy">
  <p:cSld name="1_Laptop Slide - Navy">
    <p:spTree>
      <p:nvGrpSpPr>
        <p:cNvPr id="1" name="Shape 558"/>
        <p:cNvGrpSpPr/>
        <p:nvPr/>
      </p:nvGrpSpPr>
      <p:grpSpPr>
        <a:xfrm>
          <a:off x="0" y="0"/>
          <a:ext cx="0" cy="0"/>
          <a:chOff x="0" y="0"/>
          <a:chExt cx="0" cy="0"/>
        </a:xfrm>
      </p:grpSpPr>
      <p:sp>
        <p:nvSpPr>
          <p:cNvPr id="559" name="Google Shape;559;p352"/>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F26650"/>
              </a:buClr>
              <a:buSzPts val="3600"/>
              <a:buFont typeface="Arial"/>
              <a:buNone/>
              <a:defRPr sz="3600" b="1" i="0">
                <a:solidFill>
                  <a:srgbClr val="F26650"/>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0" name="Google Shape;560;p352"/>
          <p:cNvSpPr/>
          <p:nvPr/>
        </p:nvSpPr>
        <p:spPr>
          <a:xfrm rot="10800000" flipH="1">
            <a:off x="0" y="0"/>
            <a:ext cx="601405"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1" name="Google Shape;561;p352"/>
          <p:cNvPicPr preferRelativeResize="0"/>
          <p:nvPr/>
        </p:nvPicPr>
        <p:blipFill rotWithShape="1">
          <a:blip r:embed="rId2" cstate="email">
            <a:alphaModFix/>
            <a:extLst>
              <a:ext uri="{28A0092B-C50C-407E-A947-70E740481C1C}">
                <a14:useLocalDpi xmlns:a14="http://schemas.microsoft.com/office/drawing/2010/main"/>
              </a:ext>
            </a:extLst>
          </a:blip>
          <a:srcRect l="-18315" t="15976" r="29196" b="11083"/>
          <a:stretch/>
        </p:blipFill>
        <p:spPr>
          <a:xfrm flipH="1">
            <a:off x="608794" y="1890384"/>
            <a:ext cx="8439100" cy="5375657"/>
          </a:xfrm>
          <a:prstGeom prst="rect">
            <a:avLst/>
          </a:prstGeom>
          <a:noFill/>
          <a:ln>
            <a:noFill/>
          </a:ln>
        </p:spPr>
      </p:pic>
      <p:sp>
        <p:nvSpPr>
          <p:cNvPr id="562" name="Google Shape;562;p352"/>
          <p:cNvSpPr>
            <a:spLocks noGrp="1"/>
          </p:cNvSpPr>
          <p:nvPr>
            <p:ph type="pic" idx="2"/>
          </p:nvPr>
        </p:nvSpPr>
        <p:spPr>
          <a:xfrm>
            <a:off x="635271" y="2095585"/>
            <a:ext cx="5130800" cy="3913188"/>
          </a:xfrm>
          <a:prstGeom prst="rect">
            <a:avLst/>
          </a:prstGeom>
          <a:solidFill>
            <a:srgbClr val="D8D8D8"/>
          </a:solidFill>
          <a:ln>
            <a:noFill/>
          </a:ln>
        </p:spPr>
      </p:sp>
      <p:sp>
        <p:nvSpPr>
          <p:cNvPr id="563" name="Google Shape;563;p352"/>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a:lnSpc>
                <a:spcPct val="103333"/>
              </a:lnSpc>
              <a:spcBef>
                <a:spcPts val="0"/>
              </a:spcBef>
              <a:spcAft>
                <a:spcPts val="0"/>
              </a:spcAft>
              <a:buClr>
                <a:srgbClr val="1D4C60"/>
              </a:buClr>
              <a:buSzPts val="2400"/>
              <a:buFont typeface="Arial"/>
              <a:buNone/>
              <a:defRPr sz="2400" b="0" i="0">
                <a:solidFill>
                  <a:srgbClr val="1D4C60"/>
                </a:solidFill>
                <a:latin typeface="Calibri"/>
                <a:ea typeface="Calibri"/>
                <a:cs typeface="Calibri"/>
                <a:sym typeface="Calibri"/>
              </a:defRPr>
            </a:lvl1pPr>
            <a:lvl2pPr marL="914400" marR="0" lvl="1"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352"/>
          <p:cNvSpPr/>
          <p:nvPr/>
        </p:nvSpPr>
        <p:spPr>
          <a:xfrm rot="-5400000">
            <a:off x="-1733595" y="403270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565" name="Google Shape;565;p352"/>
          <p:cNvGrpSpPr/>
          <p:nvPr/>
        </p:nvGrpSpPr>
        <p:grpSpPr>
          <a:xfrm>
            <a:off x="166176" y="6239889"/>
            <a:ext cx="292616" cy="280071"/>
            <a:chOff x="5232421" y="524734"/>
            <a:chExt cx="791490" cy="757557"/>
          </a:xfrm>
        </p:grpSpPr>
        <p:sp>
          <p:nvSpPr>
            <p:cNvPr id="566" name="Google Shape;566;p352"/>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p352"/>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8" name="Google Shape;568;p352"/>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9" name="Google Shape;569;p352"/>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 Slide 01 - Navy">
  <p:cSld name="1_Text Slide 01 - Navy">
    <p:spTree>
      <p:nvGrpSpPr>
        <p:cNvPr id="1" name="Shape 570"/>
        <p:cNvGrpSpPr/>
        <p:nvPr/>
      </p:nvGrpSpPr>
      <p:grpSpPr>
        <a:xfrm>
          <a:off x="0" y="0"/>
          <a:ext cx="0" cy="0"/>
          <a:chOff x="0" y="0"/>
          <a:chExt cx="0" cy="0"/>
        </a:xfrm>
      </p:grpSpPr>
      <p:sp>
        <p:nvSpPr>
          <p:cNvPr id="571" name="Google Shape;571;p353"/>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2" name="Google Shape;572;p353"/>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73" name="Google Shape;573;p35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4" name="Google Shape;574;p35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5" name="Google Shape;575;p353"/>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576" name="Google Shape;576;p353"/>
          <p:cNvGrpSpPr/>
          <p:nvPr/>
        </p:nvGrpSpPr>
        <p:grpSpPr>
          <a:xfrm>
            <a:off x="11641729" y="6219439"/>
            <a:ext cx="292616" cy="280071"/>
            <a:chOff x="5232421" y="524734"/>
            <a:chExt cx="791490" cy="757557"/>
          </a:xfrm>
        </p:grpSpPr>
        <p:sp>
          <p:nvSpPr>
            <p:cNvPr id="577" name="Google Shape;577;p353"/>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353"/>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p353"/>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353"/>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581"/>
        <p:cNvGrpSpPr/>
        <p:nvPr/>
      </p:nvGrpSpPr>
      <p:grpSpPr>
        <a:xfrm>
          <a:off x="0" y="0"/>
          <a:ext cx="0" cy="0"/>
          <a:chOff x="0" y="0"/>
          <a:chExt cx="0" cy="0"/>
        </a:xfrm>
      </p:grpSpPr>
      <p:sp>
        <p:nvSpPr>
          <p:cNvPr id="582" name="Google Shape;582;p7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3" name="Google Shape;583;p70"/>
          <p:cNvSpPr txBox="1">
            <a:spLocks noGrp="1"/>
          </p:cNvSpPr>
          <p:nvPr>
            <p:ph type="subTitle" idx="1"/>
          </p:nvPr>
        </p:nvSpPr>
        <p:spPr>
          <a:xfrm>
            <a:off x="7128720" y="6059520"/>
            <a:ext cx="4381200" cy="911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584"/>
        <p:cNvGrpSpPr/>
        <p:nvPr/>
      </p:nvGrpSpPr>
      <p:grpSpPr>
        <a:xfrm>
          <a:off x="0" y="0"/>
          <a:ext cx="0" cy="0"/>
          <a:chOff x="0" y="0"/>
          <a:chExt cx="0" cy="0"/>
        </a:xfrm>
      </p:grpSpPr>
      <p:sp>
        <p:nvSpPr>
          <p:cNvPr id="585" name="Google Shape;585;p7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p71"/>
          <p:cNvSpPr txBox="1">
            <a:spLocks noGrp="1"/>
          </p:cNvSpPr>
          <p:nvPr>
            <p:ph type="body" idx="1"/>
          </p:nvPr>
        </p:nvSpPr>
        <p:spPr>
          <a:xfrm>
            <a:off x="7128720" y="6282360"/>
            <a:ext cx="438120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587"/>
        <p:cNvGrpSpPr/>
        <p:nvPr/>
      </p:nvGrpSpPr>
      <p:grpSpPr>
        <a:xfrm>
          <a:off x="0" y="0"/>
          <a:ext cx="0" cy="0"/>
          <a:chOff x="0" y="0"/>
          <a:chExt cx="0" cy="0"/>
        </a:xfrm>
      </p:grpSpPr>
      <p:sp>
        <p:nvSpPr>
          <p:cNvPr id="588" name="Google Shape;588;p7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9" name="Google Shape;589;p72"/>
          <p:cNvSpPr txBox="1">
            <a:spLocks noGrp="1"/>
          </p:cNvSpPr>
          <p:nvPr>
            <p:ph type="body" idx="1"/>
          </p:nvPr>
        </p:nvSpPr>
        <p:spPr>
          <a:xfrm>
            <a:off x="712872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90" name="Google Shape;590;p72"/>
          <p:cNvSpPr txBox="1">
            <a:spLocks noGrp="1"/>
          </p:cNvSpPr>
          <p:nvPr>
            <p:ph type="body" idx="2"/>
          </p:nvPr>
        </p:nvSpPr>
        <p:spPr>
          <a:xfrm>
            <a:off x="937368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6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1"/>
        <p:cNvGrpSpPr/>
        <p:nvPr/>
      </p:nvGrpSpPr>
      <p:grpSpPr>
        <a:xfrm>
          <a:off x="0" y="0"/>
          <a:ext cx="0" cy="0"/>
          <a:chOff x="0" y="0"/>
          <a:chExt cx="0" cy="0"/>
        </a:xfrm>
      </p:grpSpPr>
      <p:sp>
        <p:nvSpPr>
          <p:cNvPr id="592" name="Google Shape;592;p7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593"/>
        <p:cNvGrpSpPr/>
        <p:nvPr/>
      </p:nvGrpSpPr>
      <p:grpSpPr>
        <a:xfrm>
          <a:off x="0" y="0"/>
          <a:ext cx="0" cy="0"/>
          <a:chOff x="0" y="0"/>
          <a:chExt cx="0" cy="0"/>
        </a:xfrm>
      </p:grpSpPr>
      <p:sp>
        <p:nvSpPr>
          <p:cNvPr id="594" name="Google Shape;594;p74"/>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595"/>
        <p:cNvGrpSpPr/>
        <p:nvPr/>
      </p:nvGrpSpPr>
      <p:grpSpPr>
        <a:xfrm>
          <a:off x="0" y="0"/>
          <a:ext cx="0" cy="0"/>
          <a:chOff x="0" y="0"/>
          <a:chExt cx="0" cy="0"/>
        </a:xfrm>
      </p:grpSpPr>
      <p:sp>
        <p:nvSpPr>
          <p:cNvPr id="596" name="Google Shape;596;p7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7" name="Google Shape;597;p75"/>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98" name="Google Shape;598;p75"/>
          <p:cNvSpPr txBox="1">
            <a:spLocks noGrp="1"/>
          </p:cNvSpPr>
          <p:nvPr>
            <p:ph type="body" idx="2"/>
          </p:nvPr>
        </p:nvSpPr>
        <p:spPr>
          <a:xfrm>
            <a:off x="937368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99" name="Google Shape;599;p75"/>
          <p:cNvSpPr txBox="1">
            <a:spLocks noGrp="1"/>
          </p:cNvSpPr>
          <p:nvPr>
            <p:ph type="body" idx="3"/>
          </p:nvPr>
        </p:nvSpPr>
        <p:spPr>
          <a:xfrm>
            <a:off x="712872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600"/>
        <p:cNvGrpSpPr/>
        <p:nvPr/>
      </p:nvGrpSpPr>
      <p:grpSpPr>
        <a:xfrm>
          <a:off x="0" y="0"/>
          <a:ext cx="0" cy="0"/>
          <a:chOff x="0" y="0"/>
          <a:chExt cx="0" cy="0"/>
        </a:xfrm>
      </p:grpSpPr>
      <p:sp>
        <p:nvSpPr>
          <p:cNvPr id="601" name="Google Shape;601;p7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2" name="Google Shape;602;p76"/>
          <p:cNvSpPr txBox="1">
            <a:spLocks noGrp="1"/>
          </p:cNvSpPr>
          <p:nvPr>
            <p:ph type="body" idx="1"/>
          </p:nvPr>
        </p:nvSpPr>
        <p:spPr>
          <a:xfrm>
            <a:off x="712872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3" name="Google Shape;603;p76"/>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4" name="Google Shape;604;p76"/>
          <p:cNvSpPr txBox="1">
            <a:spLocks noGrp="1"/>
          </p:cNvSpPr>
          <p:nvPr>
            <p:ph type="body" idx="3"/>
          </p:nvPr>
        </p:nvSpPr>
        <p:spPr>
          <a:xfrm>
            <a:off x="937368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605"/>
        <p:cNvGrpSpPr/>
        <p:nvPr/>
      </p:nvGrpSpPr>
      <p:grpSpPr>
        <a:xfrm>
          <a:off x="0" y="0"/>
          <a:ext cx="0" cy="0"/>
          <a:chOff x="0" y="0"/>
          <a:chExt cx="0" cy="0"/>
        </a:xfrm>
      </p:grpSpPr>
      <p:sp>
        <p:nvSpPr>
          <p:cNvPr id="606" name="Google Shape;606;p7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7" name="Google Shape;607;p77"/>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8" name="Google Shape;608;p77"/>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9" name="Google Shape;609;p77"/>
          <p:cNvSpPr txBox="1">
            <a:spLocks noGrp="1"/>
          </p:cNvSpPr>
          <p:nvPr>
            <p:ph type="body" idx="3"/>
          </p:nvPr>
        </p:nvSpPr>
        <p:spPr>
          <a:xfrm>
            <a:off x="7128720" y="652608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610"/>
        <p:cNvGrpSpPr/>
        <p:nvPr/>
      </p:nvGrpSpPr>
      <p:grpSpPr>
        <a:xfrm>
          <a:off x="0" y="0"/>
          <a:ext cx="0" cy="0"/>
          <a:chOff x="0" y="0"/>
          <a:chExt cx="0" cy="0"/>
        </a:xfrm>
      </p:grpSpPr>
      <p:sp>
        <p:nvSpPr>
          <p:cNvPr id="611" name="Google Shape;611;p7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2" name="Google Shape;612;p78"/>
          <p:cNvSpPr txBox="1">
            <a:spLocks noGrp="1"/>
          </p:cNvSpPr>
          <p:nvPr>
            <p:ph type="body" idx="1"/>
          </p:nvPr>
        </p:nvSpPr>
        <p:spPr>
          <a:xfrm>
            <a:off x="7128720" y="628236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3" name="Google Shape;613;p78"/>
          <p:cNvSpPr txBox="1">
            <a:spLocks noGrp="1"/>
          </p:cNvSpPr>
          <p:nvPr>
            <p:ph type="body" idx="2"/>
          </p:nvPr>
        </p:nvSpPr>
        <p:spPr>
          <a:xfrm>
            <a:off x="7128720" y="652608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614"/>
        <p:cNvGrpSpPr/>
        <p:nvPr/>
      </p:nvGrpSpPr>
      <p:grpSpPr>
        <a:xfrm>
          <a:off x="0" y="0"/>
          <a:ext cx="0" cy="0"/>
          <a:chOff x="0" y="0"/>
          <a:chExt cx="0" cy="0"/>
        </a:xfrm>
      </p:grpSpPr>
      <p:sp>
        <p:nvSpPr>
          <p:cNvPr id="615" name="Google Shape;615;p7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6" name="Google Shape;616;p79"/>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7" name="Google Shape;617;p79"/>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8" name="Google Shape;618;p79"/>
          <p:cNvSpPr txBox="1">
            <a:spLocks noGrp="1"/>
          </p:cNvSpPr>
          <p:nvPr>
            <p:ph type="body" idx="3"/>
          </p:nvPr>
        </p:nvSpPr>
        <p:spPr>
          <a:xfrm>
            <a:off x="712872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9" name="Google Shape;619;p79"/>
          <p:cNvSpPr txBox="1">
            <a:spLocks noGrp="1"/>
          </p:cNvSpPr>
          <p:nvPr>
            <p:ph type="body" idx="4"/>
          </p:nvPr>
        </p:nvSpPr>
        <p:spPr>
          <a:xfrm>
            <a:off x="937368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620"/>
        <p:cNvGrpSpPr/>
        <p:nvPr/>
      </p:nvGrpSpPr>
      <p:grpSpPr>
        <a:xfrm>
          <a:off x="0" y="0"/>
          <a:ext cx="0" cy="0"/>
          <a:chOff x="0" y="0"/>
          <a:chExt cx="0" cy="0"/>
        </a:xfrm>
      </p:grpSpPr>
      <p:sp>
        <p:nvSpPr>
          <p:cNvPr id="621" name="Google Shape;621;p8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2" name="Google Shape;622;p80"/>
          <p:cNvSpPr txBox="1">
            <a:spLocks noGrp="1"/>
          </p:cNvSpPr>
          <p:nvPr>
            <p:ph type="body" idx="1"/>
          </p:nvPr>
        </p:nvSpPr>
        <p:spPr>
          <a:xfrm>
            <a:off x="71287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3" name="Google Shape;623;p80"/>
          <p:cNvSpPr txBox="1">
            <a:spLocks noGrp="1"/>
          </p:cNvSpPr>
          <p:nvPr>
            <p:ph type="body" idx="2"/>
          </p:nvPr>
        </p:nvSpPr>
        <p:spPr>
          <a:xfrm>
            <a:off x="86101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4" name="Google Shape;624;p80"/>
          <p:cNvSpPr txBox="1">
            <a:spLocks noGrp="1"/>
          </p:cNvSpPr>
          <p:nvPr>
            <p:ph type="body" idx="3"/>
          </p:nvPr>
        </p:nvSpPr>
        <p:spPr>
          <a:xfrm>
            <a:off x="100915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5" name="Google Shape;625;p80"/>
          <p:cNvSpPr txBox="1">
            <a:spLocks noGrp="1"/>
          </p:cNvSpPr>
          <p:nvPr>
            <p:ph type="body" idx="4"/>
          </p:nvPr>
        </p:nvSpPr>
        <p:spPr>
          <a:xfrm>
            <a:off x="71287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6" name="Google Shape;626;p80"/>
          <p:cNvSpPr txBox="1">
            <a:spLocks noGrp="1"/>
          </p:cNvSpPr>
          <p:nvPr>
            <p:ph type="body" idx="5"/>
          </p:nvPr>
        </p:nvSpPr>
        <p:spPr>
          <a:xfrm>
            <a:off x="86101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7" name="Google Shape;627;p80"/>
          <p:cNvSpPr txBox="1">
            <a:spLocks noGrp="1"/>
          </p:cNvSpPr>
          <p:nvPr>
            <p:ph type="body" idx="6"/>
          </p:nvPr>
        </p:nvSpPr>
        <p:spPr>
          <a:xfrm>
            <a:off x="100915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5"/>
        <p:cNvGrpSpPr/>
        <p:nvPr/>
      </p:nvGrpSpPr>
      <p:grpSpPr>
        <a:xfrm>
          <a:off x="0" y="0"/>
          <a:ext cx="0" cy="0"/>
          <a:chOff x="0" y="0"/>
          <a:chExt cx="0" cy="0"/>
        </a:xfrm>
      </p:grpSpPr>
      <p:sp>
        <p:nvSpPr>
          <p:cNvPr id="636" name="Google Shape;636;p33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37" name="Google Shape;637;p33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38" name="Google Shape;638;p33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Bullet Point x3 slide with photo - Navy">
  <p:cSld name="1_Bullet Point x3 slide with photo - Navy">
    <p:spTree>
      <p:nvGrpSpPr>
        <p:cNvPr id="1" name="Shape 639"/>
        <p:cNvGrpSpPr/>
        <p:nvPr/>
      </p:nvGrpSpPr>
      <p:grpSpPr>
        <a:xfrm>
          <a:off x="0" y="0"/>
          <a:ext cx="0" cy="0"/>
          <a:chOff x="0" y="0"/>
          <a:chExt cx="0" cy="0"/>
        </a:xfrm>
      </p:grpSpPr>
      <p:sp>
        <p:nvSpPr>
          <p:cNvPr id="640" name="Google Shape;640;p333"/>
          <p:cNvSpPr/>
          <p:nvPr/>
        </p:nvSpPr>
        <p:spPr>
          <a:xfrm>
            <a:off x="0" y="16329"/>
            <a:ext cx="4780547" cy="6858000"/>
          </a:xfrm>
          <a:prstGeom prst="rect">
            <a:avLst/>
          </a:prstGeom>
          <a:solidFill>
            <a:srgbClr val="1D4C60"/>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1" name="Google Shape;641;p333"/>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2" name="Google Shape;642;p333"/>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3" name="Google Shape;643;p333"/>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0"/>
              </a:spcBef>
              <a:spcAft>
                <a:spcPts val="0"/>
              </a:spcAft>
              <a:buClr>
                <a:srgbClr val="000000"/>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4" name="Google Shape;644;p333"/>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5" name="Google Shape;645;p333"/>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6" name="Google Shape;646;p333"/>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7" name="Google Shape;647;p333"/>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8" name="Google Shape;648;p333"/>
          <p:cNvSpPr>
            <a:spLocks noGrp="1"/>
          </p:cNvSpPr>
          <p:nvPr>
            <p:ph type="pic" idx="8"/>
          </p:nvPr>
        </p:nvSpPr>
        <p:spPr>
          <a:xfrm>
            <a:off x="-48344" y="0"/>
            <a:ext cx="3570477" cy="6858000"/>
          </a:xfrm>
          <a:prstGeom prst="rect">
            <a:avLst/>
          </a:prstGeom>
          <a:solidFill>
            <a:srgbClr val="D8D8D8"/>
          </a:solidFill>
          <a:ln>
            <a:noFill/>
          </a:ln>
        </p:spPr>
      </p:sp>
      <p:sp>
        <p:nvSpPr>
          <p:cNvPr id="649" name="Google Shape;649;p333"/>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0"/>
              </a:spcBef>
              <a:spcAft>
                <a:spcPts val="0"/>
              </a:spcAft>
              <a:buClr>
                <a:srgbClr val="000000"/>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50" name="Google Shape;650;p333"/>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0"/>
              </a:spcBef>
              <a:spcAft>
                <a:spcPts val="0"/>
              </a:spcAft>
              <a:buClr>
                <a:srgbClr val="000000"/>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6"/>
        <p:cNvGrpSpPr/>
        <p:nvPr/>
      </p:nvGrpSpPr>
      <p:grpSpPr>
        <a:xfrm>
          <a:off x="0" y="0"/>
          <a:ext cx="0" cy="0"/>
          <a:chOff x="0" y="0"/>
          <a:chExt cx="0" cy="0"/>
        </a:xfrm>
      </p:grpSpPr>
      <p:sp>
        <p:nvSpPr>
          <p:cNvPr id="87" name="Google Shape;87;p63"/>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Phone Slide - Orange">
  <p:cSld name="1_Phone Slide - Orange">
    <p:spTree>
      <p:nvGrpSpPr>
        <p:cNvPr id="1" name="Shape 651"/>
        <p:cNvGrpSpPr/>
        <p:nvPr/>
      </p:nvGrpSpPr>
      <p:grpSpPr>
        <a:xfrm>
          <a:off x="0" y="0"/>
          <a:ext cx="0" cy="0"/>
          <a:chOff x="0" y="0"/>
          <a:chExt cx="0" cy="0"/>
        </a:xfrm>
      </p:grpSpPr>
      <p:sp>
        <p:nvSpPr>
          <p:cNvPr id="652" name="Google Shape;652;p338"/>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1" i="0" u="none" strike="noStrike" cap="none">
                <a:solidFill>
                  <a:srgbClr val="F2665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53" name="Google Shape;653;p338"/>
          <p:cNvSpPr/>
          <p:nvPr/>
        </p:nvSpPr>
        <p:spPr>
          <a:xfrm rot="10800000" flipH="1">
            <a:off x="11332565" y="0"/>
            <a:ext cx="853286"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54" name="Google Shape;654;p338"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655" name="Google Shape;655;p338"/>
          <p:cNvSpPr>
            <a:spLocks noGrp="1"/>
          </p:cNvSpPr>
          <p:nvPr>
            <p:ph type="pic" idx="2"/>
          </p:nvPr>
        </p:nvSpPr>
        <p:spPr>
          <a:xfrm>
            <a:off x="7735037" y="1373925"/>
            <a:ext cx="2444127" cy="4336988"/>
          </a:xfrm>
          <a:prstGeom prst="rect">
            <a:avLst/>
          </a:prstGeom>
          <a:solidFill>
            <a:srgbClr val="D8D8D8"/>
          </a:solidFill>
          <a:ln>
            <a:noFill/>
          </a:ln>
        </p:spPr>
      </p:sp>
      <p:sp>
        <p:nvSpPr>
          <p:cNvPr id="656" name="Google Shape;656;p338"/>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00000"/>
              </a:buClr>
              <a:buSzPts val="2400"/>
              <a:buFont typeface="Arial"/>
              <a:buNone/>
              <a:defRPr sz="2400" b="0" i="0" u="none" strike="noStrike" cap="none">
                <a:solidFill>
                  <a:srgbClr val="1D4C6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57" name="Google Shape;657;p338"/>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658" name="Google Shape;658;p338"/>
          <p:cNvGrpSpPr/>
          <p:nvPr/>
        </p:nvGrpSpPr>
        <p:grpSpPr>
          <a:xfrm>
            <a:off x="11641729" y="6219439"/>
            <a:ext cx="292616" cy="280071"/>
            <a:chOff x="5232421" y="524734"/>
            <a:chExt cx="791490" cy="757557"/>
          </a:xfrm>
        </p:grpSpPr>
        <p:sp>
          <p:nvSpPr>
            <p:cNvPr id="659" name="Google Shape;659;p338"/>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338"/>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338"/>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338"/>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hoto Slide - Orange">
  <p:cSld name="Photo Slide - Orange">
    <p:spTree>
      <p:nvGrpSpPr>
        <p:cNvPr id="1" name="Shape 663"/>
        <p:cNvGrpSpPr/>
        <p:nvPr/>
      </p:nvGrpSpPr>
      <p:grpSpPr>
        <a:xfrm>
          <a:off x="0" y="0"/>
          <a:ext cx="0" cy="0"/>
          <a:chOff x="0" y="0"/>
          <a:chExt cx="0" cy="0"/>
        </a:xfrm>
      </p:grpSpPr>
      <p:sp>
        <p:nvSpPr>
          <p:cNvPr id="664" name="Google Shape;664;p339"/>
          <p:cNvSpPr/>
          <p:nvPr/>
        </p:nvSpPr>
        <p:spPr>
          <a:xfrm>
            <a:off x="0" y="-1"/>
            <a:ext cx="6096000" cy="6844027"/>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5" name="Google Shape;665;p339"/>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6" name="Google Shape;666;p339"/>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7" name="Google Shape;667;p339"/>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hone Slide - Orange">
  <p:cSld name="Phone Slide - Orange">
    <p:spTree>
      <p:nvGrpSpPr>
        <p:cNvPr id="1" name="Shape 668"/>
        <p:cNvGrpSpPr/>
        <p:nvPr/>
      </p:nvGrpSpPr>
      <p:grpSpPr>
        <a:xfrm>
          <a:off x="0" y="0"/>
          <a:ext cx="0" cy="0"/>
          <a:chOff x="0" y="0"/>
          <a:chExt cx="0" cy="0"/>
        </a:xfrm>
      </p:grpSpPr>
      <p:sp>
        <p:nvSpPr>
          <p:cNvPr id="669" name="Google Shape;669;p344"/>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1" i="0" u="none" strike="noStrike" cap="none">
                <a:solidFill>
                  <a:srgbClr val="F2665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70" name="Google Shape;670;p344"/>
          <p:cNvSpPr/>
          <p:nvPr/>
        </p:nvSpPr>
        <p:spPr>
          <a:xfrm rot="10800000" flipH="1">
            <a:off x="11332565" y="0"/>
            <a:ext cx="853286"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1" name="Google Shape;671;p344"/>
          <p:cNvSpPr txBox="1">
            <a:spLocks noGrp="1"/>
          </p:cNvSpPr>
          <p:nvPr>
            <p:ph type="body" idx="2"/>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00000"/>
              </a:buClr>
              <a:buSzPts val="2400"/>
              <a:buFont typeface="Arial"/>
              <a:buNone/>
              <a:defRPr sz="2400" b="0" i="0" u="none" strike="noStrike" cap="none">
                <a:solidFill>
                  <a:srgbClr val="1D4C6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72" name="Google Shape;672;p344"/>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673" name="Google Shape;673;p344"/>
          <p:cNvGrpSpPr/>
          <p:nvPr/>
        </p:nvGrpSpPr>
        <p:grpSpPr>
          <a:xfrm>
            <a:off x="11641729" y="6219439"/>
            <a:ext cx="292616" cy="280071"/>
            <a:chOff x="5232421" y="524734"/>
            <a:chExt cx="791490" cy="757557"/>
          </a:xfrm>
        </p:grpSpPr>
        <p:sp>
          <p:nvSpPr>
            <p:cNvPr id="674" name="Google Shape;674;p344"/>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344"/>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344"/>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344"/>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verview/Intro - Navy ">
  <p:cSld name="Overview/Intro - Navy ">
    <p:spTree>
      <p:nvGrpSpPr>
        <p:cNvPr id="1" name="Shape 678"/>
        <p:cNvGrpSpPr/>
        <p:nvPr/>
      </p:nvGrpSpPr>
      <p:grpSpPr>
        <a:xfrm>
          <a:off x="0" y="0"/>
          <a:ext cx="0" cy="0"/>
          <a:chOff x="0" y="0"/>
          <a:chExt cx="0" cy="0"/>
        </a:xfrm>
      </p:grpSpPr>
      <p:sp>
        <p:nvSpPr>
          <p:cNvPr id="679" name="Google Shape;679;p394"/>
          <p:cNvSpPr/>
          <p:nvPr/>
        </p:nvSpPr>
        <p:spPr>
          <a:xfrm>
            <a:off x="2167324" y="772371"/>
            <a:ext cx="9503744" cy="5063164"/>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80" name="Google Shape;680;p394"/>
          <p:cNvSpPr>
            <a:spLocks noGrp="1"/>
          </p:cNvSpPr>
          <p:nvPr>
            <p:ph type="pic" idx="2"/>
          </p:nvPr>
        </p:nvSpPr>
        <p:spPr>
          <a:xfrm>
            <a:off x="388401" y="385460"/>
            <a:ext cx="4107750" cy="6087079"/>
          </a:xfrm>
          <a:prstGeom prst="rect">
            <a:avLst/>
          </a:prstGeom>
          <a:solidFill>
            <a:srgbClr val="BFBFBF"/>
          </a:solidFill>
          <a:ln>
            <a:noFill/>
          </a:ln>
        </p:spPr>
      </p:sp>
      <p:sp>
        <p:nvSpPr>
          <p:cNvPr id="681" name="Google Shape;681;p394"/>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682"/>
        <p:cNvGrpSpPr/>
        <p:nvPr/>
      </p:nvGrpSpPr>
      <p:grpSpPr>
        <a:xfrm>
          <a:off x="0" y="0"/>
          <a:ext cx="0" cy="0"/>
          <a:chOff x="0" y="0"/>
          <a:chExt cx="0" cy="0"/>
        </a:xfrm>
      </p:grpSpPr>
      <p:sp>
        <p:nvSpPr>
          <p:cNvPr id="683" name="Google Shape;683;p395"/>
          <p:cNvSpPr txBox="1">
            <a:spLocks noGrp="1"/>
          </p:cNvSpPr>
          <p:nvPr>
            <p:ph type="body" idx="1"/>
          </p:nvPr>
        </p:nvSpPr>
        <p:spPr>
          <a:xfrm>
            <a:off x="-2" y="375841"/>
            <a:ext cx="12191999" cy="8036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1D4C60"/>
              </a:buClr>
              <a:buSzPts val="3600"/>
              <a:buFont typeface="Arial"/>
              <a:buNone/>
              <a:defRPr sz="3600" b="1"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ext Slide 03 - Navy">
  <p:cSld name="Text Slide 03 - Navy">
    <p:spTree>
      <p:nvGrpSpPr>
        <p:cNvPr id="1" name="Shape 684"/>
        <p:cNvGrpSpPr/>
        <p:nvPr/>
      </p:nvGrpSpPr>
      <p:grpSpPr>
        <a:xfrm>
          <a:off x="0" y="0"/>
          <a:ext cx="0" cy="0"/>
          <a:chOff x="0" y="0"/>
          <a:chExt cx="0" cy="0"/>
        </a:xfrm>
      </p:grpSpPr>
      <p:sp>
        <p:nvSpPr>
          <p:cNvPr id="685" name="Google Shape;685;p396"/>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6" name="Google Shape;686;p396"/>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687" name="Google Shape;687;p39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39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89" name="Google Shape;689;p396"/>
          <p:cNvGrpSpPr/>
          <p:nvPr/>
        </p:nvGrpSpPr>
        <p:grpSpPr>
          <a:xfrm>
            <a:off x="448609" y="5102144"/>
            <a:ext cx="1194957" cy="1774518"/>
            <a:chOff x="5633414" y="4778704"/>
            <a:chExt cx="335872" cy="498772"/>
          </a:xfrm>
        </p:grpSpPr>
        <p:sp>
          <p:nvSpPr>
            <p:cNvPr id="690" name="Google Shape;690;p396"/>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1" name="Google Shape;691;p396"/>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2" name="Google Shape;692;p396"/>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3" name="Google Shape;693;p396"/>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94" name="Google Shape;694;p396"/>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695" name="Google Shape;695;p396"/>
          <p:cNvGrpSpPr/>
          <p:nvPr/>
        </p:nvGrpSpPr>
        <p:grpSpPr>
          <a:xfrm>
            <a:off x="11641729" y="6219439"/>
            <a:ext cx="292616" cy="280071"/>
            <a:chOff x="5232421" y="524734"/>
            <a:chExt cx="791490" cy="757557"/>
          </a:xfrm>
        </p:grpSpPr>
        <p:sp>
          <p:nvSpPr>
            <p:cNvPr id="696" name="Google Shape;696;p396"/>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396"/>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396"/>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396"/>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Laptop Slide - Navy">
  <p:cSld name="Laptop Slide - Navy">
    <p:spTree>
      <p:nvGrpSpPr>
        <p:cNvPr id="1" name="Shape 700"/>
        <p:cNvGrpSpPr/>
        <p:nvPr/>
      </p:nvGrpSpPr>
      <p:grpSpPr>
        <a:xfrm>
          <a:off x="0" y="0"/>
          <a:ext cx="0" cy="0"/>
          <a:chOff x="0" y="0"/>
          <a:chExt cx="0" cy="0"/>
        </a:xfrm>
      </p:grpSpPr>
      <p:sp>
        <p:nvSpPr>
          <p:cNvPr id="701" name="Google Shape;701;p397"/>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397"/>
          <p:cNvSpPr/>
          <p:nvPr/>
        </p:nvSpPr>
        <p:spPr>
          <a:xfrm rot="10800000" flipH="1">
            <a:off x="0" y="0"/>
            <a:ext cx="601405"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3" name="Google Shape;703;p397"/>
          <p:cNvPicPr preferRelativeResize="0"/>
          <p:nvPr/>
        </p:nvPicPr>
        <p:blipFill rotWithShape="1">
          <a:blip r:embed="rId2" cstate="email">
            <a:alphaModFix/>
            <a:extLst>
              <a:ext uri="{28A0092B-C50C-407E-A947-70E740481C1C}">
                <a14:useLocalDpi xmlns:a14="http://schemas.microsoft.com/office/drawing/2010/main"/>
              </a:ext>
            </a:extLst>
          </a:blip>
          <a:srcRect l="-18315" t="15976" r="29196" b="11083"/>
          <a:stretch/>
        </p:blipFill>
        <p:spPr>
          <a:xfrm flipH="1">
            <a:off x="608794" y="1890384"/>
            <a:ext cx="8439100" cy="5375657"/>
          </a:xfrm>
          <a:prstGeom prst="rect">
            <a:avLst/>
          </a:prstGeom>
          <a:noFill/>
          <a:ln>
            <a:noFill/>
          </a:ln>
        </p:spPr>
      </p:pic>
      <p:sp>
        <p:nvSpPr>
          <p:cNvPr id="704" name="Google Shape;704;p397"/>
          <p:cNvSpPr>
            <a:spLocks noGrp="1"/>
          </p:cNvSpPr>
          <p:nvPr>
            <p:ph type="pic" idx="2"/>
          </p:nvPr>
        </p:nvSpPr>
        <p:spPr>
          <a:xfrm>
            <a:off x="635271" y="2095585"/>
            <a:ext cx="5130800" cy="3913188"/>
          </a:xfrm>
          <a:prstGeom prst="rect">
            <a:avLst/>
          </a:prstGeom>
          <a:solidFill>
            <a:srgbClr val="D8D8D8"/>
          </a:solidFill>
          <a:ln>
            <a:noFill/>
          </a:ln>
        </p:spPr>
      </p:sp>
      <p:sp>
        <p:nvSpPr>
          <p:cNvPr id="705" name="Google Shape;705;p397"/>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6" name="Google Shape;706;p397"/>
          <p:cNvSpPr/>
          <p:nvPr/>
        </p:nvSpPr>
        <p:spPr>
          <a:xfrm rot="-5400000">
            <a:off x="-1733595" y="403270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707" name="Google Shape;707;p397"/>
          <p:cNvGrpSpPr/>
          <p:nvPr/>
        </p:nvGrpSpPr>
        <p:grpSpPr>
          <a:xfrm>
            <a:off x="166176" y="6239889"/>
            <a:ext cx="292616" cy="280071"/>
            <a:chOff x="5232421" y="524734"/>
            <a:chExt cx="791490" cy="757557"/>
          </a:xfrm>
        </p:grpSpPr>
        <p:sp>
          <p:nvSpPr>
            <p:cNvPr id="708" name="Google Shape;708;p397"/>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397"/>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397"/>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1" name="Google Shape;711;p397"/>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712"/>
        <p:cNvGrpSpPr/>
        <p:nvPr/>
      </p:nvGrpSpPr>
      <p:grpSpPr>
        <a:xfrm>
          <a:off x="0" y="0"/>
          <a:ext cx="0" cy="0"/>
          <a:chOff x="0" y="0"/>
          <a:chExt cx="0" cy="0"/>
        </a:xfrm>
      </p:grpSpPr>
      <p:sp>
        <p:nvSpPr>
          <p:cNvPr id="713" name="Google Shape;713;p398"/>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4" name="Google Shape;714;p398"/>
          <p:cNvSpPr/>
          <p:nvPr/>
        </p:nvSpPr>
        <p:spPr>
          <a:xfrm rot="-5400000">
            <a:off x="4667915" y="-4270882"/>
            <a:ext cx="2853264" cy="121949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grpSp>
        <p:nvGrpSpPr>
          <p:cNvPr id="715" name="Google Shape;715;p398"/>
          <p:cNvGrpSpPr/>
          <p:nvPr/>
        </p:nvGrpSpPr>
        <p:grpSpPr>
          <a:xfrm>
            <a:off x="9456007" y="2296255"/>
            <a:ext cx="2735993" cy="679345"/>
            <a:chOff x="0" y="0"/>
            <a:chExt cx="2301694" cy="571500"/>
          </a:xfrm>
        </p:grpSpPr>
        <p:sp>
          <p:nvSpPr>
            <p:cNvPr id="716" name="Google Shape;716;p398"/>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7" name="Google Shape;717;p398"/>
            <p:cNvPicPr preferRelativeResize="0"/>
            <p:nvPr/>
          </p:nvPicPr>
          <p:blipFill rotWithShape="1">
            <a:blip r:embed="rId2" cstate="email">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718" name="Google Shape;718;p398"/>
          <p:cNvSpPr/>
          <p:nvPr/>
        </p:nvSpPr>
        <p:spPr>
          <a:xfrm>
            <a:off x="6904654" y="6174674"/>
            <a:ext cx="4898374" cy="697353"/>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9" name="Google Shape;719;p398"/>
          <p:cNvSpPr txBox="1">
            <a:spLocks noGrp="1"/>
          </p:cNvSpPr>
          <p:nvPr>
            <p:ph type="body" idx="1"/>
          </p:nvPr>
        </p:nvSpPr>
        <p:spPr>
          <a:xfrm>
            <a:off x="7128588" y="6282268"/>
            <a:ext cx="4381736"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0" name="Google Shape;720;p398"/>
          <p:cNvSpPr txBox="1">
            <a:spLocks noGrp="1"/>
          </p:cNvSpPr>
          <p:nvPr>
            <p:ph type="body" idx="2"/>
          </p:nvPr>
        </p:nvSpPr>
        <p:spPr>
          <a:xfrm>
            <a:off x="617357" y="4486051"/>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398"/>
          <p:cNvSpPr txBox="1">
            <a:spLocks noGrp="1"/>
          </p:cNvSpPr>
          <p:nvPr>
            <p:ph type="body" idx="3"/>
          </p:nvPr>
        </p:nvSpPr>
        <p:spPr>
          <a:xfrm>
            <a:off x="639015" y="3790144"/>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722" name="Google Shape;722;p398"/>
          <p:cNvGrpSpPr/>
          <p:nvPr/>
        </p:nvGrpSpPr>
        <p:grpSpPr>
          <a:xfrm>
            <a:off x="11574643" y="5103819"/>
            <a:ext cx="1194957" cy="1774518"/>
            <a:chOff x="5633414" y="4778704"/>
            <a:chExt cx="335872" cy="498772"/>
          </a:xfrm>
        </p:grpSpPr>
        <p:sp>
          <p:nvSpPr>
            <p:cNvPr id="723" name="Google Shape;723;p398"/>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4" name="Google Shape;724;p398"/>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5" name="Google Shape;725;p398"/>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6" name="Google Shape;726;p398"/>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27" name="Google Shape;727;p398"/>
          <p:cNvGrpSpPr/>
          <p:nvPr/>
        </p:nvGrpSpPr>
        <p:grpSpPr>
          <a:xfrm>
            <a:off x="938292" y="1086889"/>
            <a:ext cx="4872018" cy="1391222"/>
            <a:chOff x="2979155" y="524734"/>
            <a:chExt cx="3891739" cy="1111300"/>
          </a:xfrm>
        </p:grpSpPr>
        <p:grpSp>
          <p:nvGrpSpPr>
            <p:cNvPr id="728" name="Google Shape;728;p398"/>
            <p:cNvGrpSpPr/>
            <p:nvPr/>
          </p:nvGrpSpPr>
          <p:grpSpPr>
            <a:xfrm>
              <a:off x="2979155" y="707034"/>
              <a:ext cx="2022535" cy="466687"/>
              <a:chOff x="3272085" y="3094253"/>
              <a:chExt cx="2022535" cy="466687"/>
            </a:xfrm>
          </p:grpSpPr>
          <p:sp>
            <p:nvSpPr>
              <p:cNvPr id="729" name="Google Shape;729;p398"/>
              <p:cNvSpPr/>
              <p:nvPr/>
            </p:nvSpPr>
            <p:spPr>
              <a:xfrm>
                <a:off x="3272085" y="3094253"/>
                <a:ext cx="455618" cy="465246"/>
              </a:xfrm>
              <a:custGeom>
                <a:avLst/>
                <a:gdLst/>
                <a:ahLst/>
                <a:cxnLst/>
                <a:rect l="l" t="t" r="r" b="b"/>
                <a:pathLst>
                  <a:path w="455618" h="465246" extrusionOk="0">
                    <a:moveTo>
                      <a:pt x="0" y="233344"/>
                    </a:moveTo>
                    <a:cubicBezTo>
                      <a:pt x="0" y="94796"/>
                      <a:pt x="109524" y="0"/>
                      <a:pt x="243873" y="0"/>
                    </a:cubicBezTo>
                    <a:cubicBezTo>
                      <a:pt x="325650" y="0"/>
                      <a:pt x="408888" y="36460"/>
                      <a:pt x="448317" y="113755"/>
                    </a:cubicBezTo>
                    <a:lnTo>
                      <a:pt x="454158" y="123964"/>
                    </a:lnTo>
                    <a:lnTo>
                      <a:pt x="363619" y="185217"/>
                    </a:lnTo>
                    <a:lnTo>
                      <a:pt x="356317" y="172091"/>
                    </a:lnTo>
                    <a:cubicBezTo>
                      <a:pt x="334412" y="132714"/>
                      <a:pt x="292063" y="107922"/>
                      <a:pt x="246793" y="107922"/>
                    </a:cubicBezTo>
                    <a:cubicBezTo>
                      <a:pt x="173778" y="107922"/>
                      <a:pt x="121206" y="158966"/>
                      <a:pt x="121206" y="231886"/>
                    </a:cubicBezTo>
                    <a:cubicBezTo>
                      <a:pt x="121206" y="304806"/>
                      <a:pt x="173778" y="357308"/>
                      <a:pt x="246793" y="357308"/>
                    </a:cubicBezTo>
                    <a:cubicBezTo>
                      <a:pt x="292063" y="357308"/>
                      <a:pt x="332952" y="333974"/>
                      <a:pt x="356317" y="293138"/>
                    </a:cubicBezTo>
                    <a:lnTo>
                      <a:pt x="363619" y="281471"/>
                    </a:lnTo>
                    <a:lnTo>
                      <a:pt x="455618" y="341266"/>
                    </a:lnTo>
                    <a:lnTo>
                      <a:pt x="449777" y="351474"/>
                    </a:lnTo>
                    <a:cubicBezTo>
                      <a:pt x="410349" y="430228"/>
                      <a:pt x="328571" y="465229"/>
                      <a:pt x="245333" y="465229"/>
                    </a:cubicBezTo>
                    <a:cubicBezTo>
                      <a:pt x="109524" y="466688"/>
                      <a:pt x="0" y="371892"/>
                      <a:pt x="0" y="233344"/>
                    </a:cubicBezTo>
                    <a:close/>
                    <a:moveTo>
                      <a:pt x="242412" y="453562"/>
                    </a:moveTo>
                    <a:cubicBezTo>
                      <a:pt x="331492" y="453562"/>
                      <a:pt x="400126" y="412727"/>
                      <a:pt x="433714" y="347099"/>
                    </a:cubicBezTo>
                    <a:lnTo>
                      <a:pt x="363619" y="301889"/>
                    </a:lnTo>
                    <a:cubicBezTo>
                      <a:pt x="337333" y="345641"/>
                      <a:pt x="294984" y="371892"/>
                      <a:pt x="242412" y="371892"/>
                    </a:cubicBezTo>
                    <a:cubicBezTo>
                      <a:pt x="167936" y="371892"/>
                      <a:pt x="105143" y="319390"/>
                      <a:pt x="103682" y="233344"/>
                    </a:cubicBezTo>
                    <a:cubicBezTo>
                      <a:pt x="103682" y="148757"/>
                      <a:pt x="166476" y="96254"/>
                      <a:pt x="242412" y="96254"/>
                    </a:cubicBezTo>
                    <a:cubicBezTo>
                      <a:pt x="294984" y="96254"/>
                      <a:pt x="341714" y="123964"/>
                      <a:pt x="363619" y="167716"/>
                    </a:cubicBezTo>
                    <a:lnTo>
                      <a:pt x="432253" y="121047"/>
                    </a:lnTo>
                    <a:cubicBezTo>
                      <a:pt x="400126" y="56878"/>
                      <a:pt x="328571" y="14584"/>
                      <a:pt x="240952" y="14584"/>
                    </a:cubicBezTo>
                    <a:cubicBezTo>
                      <a:pt x="103682" y="14584"/>
                      <a:pt x="10222" y="113755"/>
                      <a:pt x="10222" y="234802"/>
                    </a:cubicBezTo>
                    <a:cubicBezTo>
                      <a:pt x="10222" y="355850"/>
                      <a:pt x="106603" y="453562"/>
                      <a:pt x="242412" y="453562"/>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0" name="Google Shape;730;p398"/>
              <p:cNvSpPr/>
              <p:nvPr/>
            </p:nvSpPr>
            <p:spPr>
              <a:xfrm>
                <a:off x="3752528" y="3094253"/>
                <a:ext cx="486284" cy="466687"/>
              </a:xfrm>
              <a:custGeom>
                <a:avLst/>
                <a:gdLst/>
                <a:ahLst/>
                <a:cxnLst/>
                <a:rect l="l" t="t" r="r" b="b"/>
                <a:pathLst>
                  <a:path w="486284" h="466687" extrusionOk="0">
                    <a:moveTo>
                      <a:pt x="0" y="233344"/>
                    </a:moveTo>
                    <a:cubicBezTo>
                      <a:pt x="0" y="94796"/>
                      <a:pt x="110984" y="0"/>
                      <a:pt x="245333" y="0"/>
                    </a:cubicBezTo>
                    <a:cubicBezTo>
                      <a:pt x="379682" y="0"/>
                      <a:pt x="486285" y="96254"/>
                      <a:pt x="486285" y="233344"/>
                    </a:cubicBezTo>
                    <a:cubicBezTo>
                      <a:pt x="486285" y="370434"/>
                      <a:pt x="379682" y="466688"/>
                      <a:pt x="245333" y="466688"/>
                    </a:cubicBezTo>
                    <a:cubicBezTo>
                      <a:pt x="110984" y="466688"/>
                      <a:pt x="0" y="371892"/>
                      <a:pt x="0" y="233344"/>
                    </a:cubicBezTo>
                    <a:close/>
                    <a:moveTo>
                      <a:pt x="13143" y="233344"/>
                    </a:moveTo>
                    <a:cubicBezTo>
                      <a:pt x="13143" y="354391"/>
                      <a:pt x="108063" y="453562"/>
                      <a:pt x="245333" y="453562"/>
                    </a:cubicBezTo>
                    <a:cubicBezTo>
                      <a:pt x="382603" y="453562"/>
                      <a:pt x="473142" y="354391"/>
                      <a:pt x="473142" y="233344"/>
                    </a:cubicBezTo>
                    <a:cubicBezTo>
                      <a:pt x="473142" y="112297"/>
                      <a:pt x="382603" y="13126"/>
                      <a:pt x="245333" y="13126"/>
                    </a:cubicBezTo>
                    <a:cubicBezTo>
                      <a:pt x="108063" y="13126"/>
                      <a:pt x="13143" y="112297"/>
                      <a:pt x="13143" y="233344"/>
                    </a:cubicBezTo>
                    <a:close/>
                    <a:moveTo>
                      <a:pt x="245333" y="96254"/>
                    </a:moveTo>
                    <a:cubicBezTo>
                      <a:pt x="319809" y="96254"/>
                      <a:pt x="379682" y="148757"/>
                      <a:pt x="379682" y="233344"/>
                    </a:cubicBezTo>
                    <a:cubicBezTo>
                      <a:pt x="379682" y="323765"/>
                      <a:pt x="315428" y="371892"/>
                      <a:pt x="245333" y="371892"/>
                    </a:cubicBezTo>
                    <a:cubicBezTo>
                      <a:pt x="175238" y="371892"/>
                      <a:pt x="106603" y="323765"/>
                      <a:pt x="105143" y="233344"/>
                    </a:cubicBezTo>
                    <a:cubicBezTo>
                      <a:pt x="105143" y="147298"/>
                      <a:pt x="172317" y="96254"/>
                      <a:pt x="245333" y="96254"/>
                    </a:cubicBezTo>
                    <a:close/>
                    <a:moveTo>
                      <a:pt x="245333" y="357308"/>
                    </a:moveTo>
                    <a:cubicBezTo>
                      <a:pt x="318349" y="357308"/>
                      <a:pt x="366539" y="304806"/>
                      <a:pt x="366539" y="231886"/>
                    </a:cubicBezTo>
                    <a:cubicBezTo>
                      <a:pt x="366539" y="158966"/>
                      <a:pt x="318349" y="107922"/>
                      <a:pt x="245333" y="107922"/>
                    </a:cubicBezTo>
                    <a:cubicBezTo>
                      <a:pt x="172317" y="107922"/>
                      <a:pt x="118286" y="158966"/>
                      <a:pt x="118286" y="231886"/>
                    </a:cubicBezTo>
                    <a:cubicBezTo>
                      <a:pt x="118286" y="306264"/>
                      <a:pt x="172317" y="357308"/>
                      <a:pt x="245333" y="357308"/>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1" name="Google Shape;731;p398"/>
              <p:cNvSpPr/>
              <p:nvPr/>
            </p:nvSpPr>
            <p:spPr>
              <a:xfrm>
                <a:off x="4292845" y="3100086"/>
                <a:ext cx="462920" cy="456479"/>
              </a:xfrm>
              <a:custGeom>
                <a:avLst/>
                <a:gdLst/>
                <a:ahLst/>
                <a:cxnLst/>
                <a:rect l="l" t="t" r="r" b="b"/>
                <a:pathLst>
                  <a:path w="462920"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6" y="240636"/>
                    </a:lnTo>
                    <a:lnTo>
                      <a:pt x="118286" y="456479"/>
                    </a:lnTo>
                    <a:lnTo>
                      <a:pt x="0" y="456479"/>
                    </a:lnTo>
                    <a:lnTo>
                      <a:pt x="0" y="0"/>
                    </a:lnTo>
                    <a:lnTo>
                      <a:pt x="115365" y="0"/>
                    </a:lnTo>
                    <a:close/>
                    <a:moveTo>
                      <a:pt x="11682" y="13126"/>
                    </a:moveTo>
                    <a:lnTo>
                      <a:pt x="11682" y="443353"/>
                    </a:lnTo>
                    <a:lnTo>
                      <a:pt x="103682" y="443353"/>
                    </a:lnTo>
                    <a:lnTo>
                      <a:pt x="103682" y="192509"/>
                    </a:lnTo>
                    <a:lnTo>
                      <a:pt x="202984" y="351474"/>
                    </a:lnTo>
                    <a:lnTo>
                      <a:pt x="259936" y="351474"/>
                    </a:lnTo>
                    <a:lnTo>
                      <a:pt x="357777" y="191050"/>
                    </a:lnTo>
                    <a:lnTo>
                      <a:pt x="357777" y="441895"/>
                    </a:lnTo>
                    <a:lnTo>
                      <a:pt x="449777" y="441895"/>
                    </a:lnTo>
                    <a:lnTo>
                      <a:pt x="449777" y="13126"/>
                    </a:lnTo>
                    <a:lnTo>
                      <a:pt x="353396" y="13126"/>
                    </a:lnTo>
                    <a:lnTo>
                      <a:pt x="230730" y="223135"/>
                    </a:lnTo>
                    <a:lnTo>
                      <a:pt x="108063" y="13126"/>
                    </a:lnTo>
                    <a:lnTo>
                      <a:pt x="11682"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2" name="Google Shape;732;p398"/>
              <p:cNvSpPr/>
              <p:nvPr/>
            </p:nvSpPr>
            <p:spPr>
              <a:xfrm>
                <a:off x="4831701" y="3100086"/>
                <a:ext cx="462919" cy="456479"/>
              </a:xfrm>
              <a:custGeom>
                <a:avLst/>
                <a:gdLst/>
                <a:ahLst/>
                <a:cxnLst/>
                <a:rect l="l" t="t" r="r" b="b"/>
                <a:pathLst>
                  <a:path w="462919"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5" y="240636"/>
                    </a:lnTo>
                    <a:lnTo>
                      <a:pt x="118285" y="456479"/>
                    </a:lnTo>
                    <a:lnTo>
                      <a:pt x="0" y="456479"/>
                    </a:lnTo>
                    <a:lnTo>
                      <a:pt x="0" y="0"/>
                    </a:lnTo>
                    <a:lnTo>
                      <a:pt x="115365" y="0"/>
                    </a:lnTo>
                    <a:close/>
                    <a:moveTo>
                      <a:pt x="11683" y="13126"/>
                    </a:moveTo>
                    <a:lnTo>
                      <a:pt x="11683" y="443353"/>
                    </a:lnTo>
                    <a:lnTo>
                      <a:pt x="103682" y="443353"/>
                    </a:lnTo>
                    <a:lnTo>
                      <a:pt x="103682" y="192509"/>
                    </a:lnTo>
                    <a:lnTo>
                      <a:pt x="202984" y="351474"/>
                    </a:lnTo>
                    <a:lnTo>
                      <a:pt x="259936" y="351474"/>
                    </a:lnTo>
                    <a:lnTo>
                      <a:pt x="359237" y="191050"/>
                    </a:lnTo>
                    <a:lnTo>
                      <a:pt x="359237" y="441895"/>
                    </a:lnTo>
                    <a:lnTo>
                      <a:pt x="451237" y="441895"/>
                    </a:lnTo>
                    <a:lnTo>
                      <a:pt x="451237" y="13126"/>
                    </a:lnTo>
                    <a:lnTo>
                      <a:pt x="353396" y="13126"/>
                    </a:lnTo>
                    <a:lnTo>
                      <a:pt x="230730" y="223135"/>
                    </a:lnTo>
                    <a:lnTo>
                      <a:pt x="108063" y="13126"/>
                    </a:lnTo>
                    <a:lnTo>
                      <a:pt x="11683"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33" name="Google Shape;733;p398"/>
            <p:cNvGrpSpPr/>
            <p:nvPr/>
          </p:nvGrpSpPr>
          <p:grpSpPr>
            <a:xfrm>
              <a:off x="4883406" y="1186847"/>
              <a:ext cx="1987488" cy="449187"/>
              <a:chOff x="5176336" y="3574066"/>
              <a:chExt cx="1987488" cy="449187"/>
            </a:xfrm>
          </p:grpSpPr>
          <p:sp>
            <p:nvSpPr>
              <p:cNvPr id="734" name="Google Shape;734;p398"/>
              <p:cNvSpPr/>
              <p:nvPr/>
            </p:nvSpPr>
            <p:spPr>
              <a:xfrm>
                <a:off x="5176336" y="3574066"/>
                <a:ext cx="384062" cy="449187"/>
              </a:xfrm>
              <a:custGeom>
                <a:avLst/>
                <a:gdLst/>
                <a:ahLst/>
                <a:cxnLst/>
                <a:rect l="l" t="t" r="r" b="b"/>
                <a:pathLst>
                  <a:path w="384062" h="449187" extrusionOk="0">
                    <a:moveTo>
                      <a:pt x="0" y="0"/>
                    </a:moveTo>
                    <a:lnTo>
                      <a:pt x="119746" y="0"/>
                    </a:lnTo>
                    <a:lnTo>
                      <a:pt x="119746" y="268346"/>
                    </a:lnTo>
                    <a:cubicBezTo>
                      <a:pt x="119746" y="317931"/>
                      <a:pt x="154794" y="342724"/>
                      <a:pt x="191301" y="344182"/>
                    </a:cubicBezTo>
                    <a:cubicBezTo>
                      <a:pt x="227809" y="344182"/>
                      <a:pt x="265778" y="319390"/>
                      <a:pt x="265778" y="268346"/>
                    </a:cubicBezTo>
                    <a:lnTo>
                      <a:pt x="265778" y="0"/>
                    </a:lnTo>
                    <a:lnTo>
                      <a:pt x="384063" y="0"/>
                    </a:lnTo>
                    <a:lnTo>
                      <a:pt x="384063" y="268346"/>
                    </a:lnTo>
                    <a:cubicBezTo>
                      <a:pt x="384063" y="389393"/>
                      <a:pt x="286222" y="449187"/>
                      <a:pt x="189841" y="449187"/>
                    </a:cubicBezTo>
                    <a:cubicBezTo>
                      <a:pt x="94920" y="449187"/>
                      <a:pt x="0" y="387934"/>
                      <a:pt x="0" y="268346"/>
                    </a:cubicBez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5" name="Google Shape;735;p398"/>
              <p:cNvSpPr/>
              <p:nvPr/>
            </p:nvSpPr>
            <p:spPr>
              <a:xfrm>
                <a:off x="5652399" y="3574066"/>
                <a:ext cx="397205" cy="443353"/>
              </a:xfrm>
              <a:custGeom>
                <a:avLst/>
                <a:gdLst/>
                <a:ahLst/>
                <a:cxnLst/>
                <a:rect l="l" t="t" r="r" b="b"/>
                <a:pathLst>
                  <a:path w="397205" h="443353" extrusionOk="0">
                    <a:moveTo>
                      <a:pt x="125587" y="0"/>
                    </a:moveTo>
                    <a:lnTo>
                      <a:pt x="277460" y="245011"/>
                    </a:lnTo>
                    <a:lnTo>
                      <a:pt x="277460" y="0"/>
                    </a:lnTo>
                    <a:lnTo>
                      <a:pt x="397206" y="0"/>
                    </a:lnTo>
                    <a:lnTo>
                      <a:pt x="397206" y="443353"/>
                    </a:lnTo>
                    <a:lnTo>
                      <a:pt x="271619" y="443353"/>
                    </a:lnTo>
                    <a:lnTo>
                      <a:pt x="119746" y="201259"/>
                    </a:lnTo>
                    <a:lnTo>
                      <a:pt x="119746" y="443353"/>
                    </a:lnTo>
                    <a:lnTo>
                      <a:pt x="0" y="443353"/>
                    </a:lnTo>
                    <a:lnTo>
                      <a:pt x="0" y="0"/>
                    </a:lnTo>
                    <a:lnTo>
                      <a:pt x="125587"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6" name="Google Shape;736;p398"/>
              <p:cNvSpPr/>
              <p:nvPr/>
            </p:nvSpPr>
            <p:spPr>
              <a:xfrm>
                <a:off x="6140144" y="3574066"/>
                <a:ext cx="119746" cy="443353"/>
              </a:xfrm>
              <a:custGeom>
                <a:avLst/>
                <a:gdLst/>
                <a:ahLst/>
                <a:cxnLst/>
                <a:rect l="l" t="t" r="r" b="b"/>
                <a:pathLst>
                  <a:path w="119746" h="443353" extrusionOk="0">
                    <a:moveTo>
                      <a:pt x="0" y="0"/>
                    </a:moveTo>
                    <a:lnTo>
                      <a:pt x="119746" y="0"/>
                    </a:lnTo>
                    <a:lnTo>
                      <a:pt x="119746" y="443353"/>
                    </a:lnTo>
                    <a:lnTo>
                      <a:pt x="0" y="443353"/>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7" name="Google Shape;737;p398"/>
              <p:cNvSpPr/>
              <p:nvPr/>
            </p:nvSpPr>
            <p:spPr>
              <a:xfrm>
                <a:off x="6315382" y="3574066"/>
                <a:ext cx="389904" cy="441895"/>
              </a:xfrm>
              <a:custGeom>
                <a:avLst/>
                <a:gdLst/>
                <a:ahLst/>
                <a:cxnLst/>
                <a:rect l="l" t="t" r="r" b="b"/>
                <a:pathLst>
                  <a:path w="389904" h="441895" extrusionOk="0">
                    <a:moveTo>
                      <a:pt x="389904" y="0"/>
                    </a:moveTo>
                    <a:lnTo>
                      <a:pt x="389904" y="103546"/>
                    </a:lnTo>
                    <a:lnTo>
                      <a:pt x="254095" y="103546"/>
                    </a:lnTo>
                    <a:lnTo>
                      <a:pt x="254095" y="441895"/>
                    </a:lnTo>
                    <a:lnTo>
                      <a:pt x="135810" y="441895"/>
                    </a:lnTo>
                    <a:lnTo>
                      <a:pt x="135810" y="103546"/>
                    </a:lnTo>
                    <a:lnTo>
                      <a:pt x="0" y="103546"/>
                    </a:lnTo>
                    <a:lnTo>
                      <a:pt x="0" y="0"/>
                    </a:lnTo>
                    <a:lnTo>
                      <a:pt x="389904"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8" name="Google Shape;738;p398"/>
              <p:cNvSpPr/>
              <p:nvPr/>
            </p:nvSpPr>
            <p:spPr>
              <a:xfrm>
                <a:off x="6716968" y="3574066"/>
                <a:ext cx="446856" cy="441895"/>
              </a:xfrm>
              <a:custGeom>
                <a:avLst/>
                <a:gdLst/>
                <a:ahLst/>
                <a:cxnLst/>
                <a:rect l="l" t="t" r="r" b="b"/>
                <a:pathLst>
                  <a:path w="446856" h="441895" extrusionOk="0">
                    <a:moveTo>
                      <a:pt x="0" y="0"/>
                    </a:moveTo>
                    <a:lnTo>
                      <a:pt x="135810" y="0"/>
                    </a:lnTo>
                    <a:lnTo>
                      <a:pt x="223429" y="154590"/>
                    </a:lnTo>
                    <a:lnTo>
                      <a:pt x="311047" y="0"/>
                    </a:lnTo>
                    <a:lnTo>
                      <a:pt x="446857" y="0"/>
                    </a:lnTo>
                    <a:lnTo>
                      <a:pt x="283301" y="268346"/>
                    </a:lnTo>
                    <a:lnTo>
                      <a:pt x="283301" y="441895"/>
                    </a:lnTo>
                    <a:lnTo>
                      <a:pt x="165016" y="441895"/>
                    </a:lnTo>
                    <a:lnTo>
                      <a:pt x="165016" y="268346"/>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39" name="Google Shape;739;p398"/>
            <p:cNvGrpSpPr/>
            <p:nvPr/>
          </p:nvGrpSpPr>
          <p:grpSpPr>
            <a:xfrm>
              <a:off x="3798391" y="1286018"/>
              <a:ext cx="969649" cy="296055"/>
              <a:chOff x="4091321" y="3673237"/>
              <a:chExt cx="969649" cy="296055"/>
            </a:xfrm>
          </p:grpSpPr>
          <p:sp>
            <p:nvSpPr>
              <p:cNvPr id="740" name="Google Shape;740;p398"/>
              <p:cNvSpPr/>
              <p:nvPr/>
            </p:nvSpPr>
            <p:spPr>
              <a:xfrm>
                <a:off x="4091321" y="3673237"/>
                <a:ext cx="61333" cy="68544"/>
              </a:xfrm>
              <a:custGeom>
                <a:avLst/>
                <a:gdLst/>
                <a:ahLst/>
                <a:cxnLst/>
                <a:rect l="l" t="t" r="r" b="b"/>
                <a:pathLst>
                  <a:path w="61333" h="68544" extrusionOk="0">
                    <a:moveTo>
                      <a:pt x="0" y="33543"/>
                    </a:moveTo>
                    <a:cubicBezTo>
                      <a:pt x="0" y="14584"/>
                      <a:pt x="14603" y="0"/>
                      <a:pt x="35048" y="0"/>
                    </a:cubicBezTo>
                    <a:cubicBezTo>
                      <a:pt x="45270" y="0"/>
                      <a:pt x="55492" y="4375"/>
                      <a:pt x="61333" y="11667"/>
                    </a:cubicBezTo>
                    <a:lnTo>
                      <a:pt x="54032" y="17501"/>
                    </a:lnTo>
                    <a:cubicBezTo>
                      <a:pt x="49651" y="11667"/>
                      <a:pt x="43809" y="10209"/>
                      <a:pt x="36508" y="10209"/>
                    </a:cubicBezTo>
                    <a:cubicBezTo>
                      <a:pt x="23365" y="10209"/>
                      <a:pt x="13143" y="20418"/>
                      <a:pt x="13143" y="33543"/>
                    </a:cubicBezTo>
                    <a:cubicBezTo>
                      <a:pt x="13143" y="46669"/>
                      <a:pt x="23365" y="56877"/>
                      <a:pt x="36508" y="56877"/>
                    </a:cubicBezTo>
                    <a:cubicBezTo>
                      <a:pt x="43809" y="56877"/>
                      <a:pt x="49651" y="53961"/>
                      <a:pt x="54032" y="49585"/>
                    </a:cubicBezTo>
                    <a:lnTo>
                      <a:pt x="61333" y="56877"/>
                    </a:lnTo>
                    <a:cubicBezTo>
                      <a:pt x="55492" y="64169"/>
                      <a:pt x="45270" y="68545"/>
                      <a:pt x="35048" y="68545"/>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1" name="Google Shape;741;p398"/>
              <p:cNvSpPr/>
              <p:nvPr/>
            </p:nvSpPr>
            <p:spPr>
              <a:xfrm>
                <a:off x="4158496" y="3673237"/>
                <a:ext cx="70095" cy="67086"/>
              </a:xfrm>
              <a:custGeom>
                <a:avLst/>
                <a:gdLst/>
                <a:ahLst/>
                <a:cxnLst/>
                <a:rect l="l" t="t" r="r" b="b"/>
                <a:pathLst>
                  <a:path w="70095" h="670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7086"/>
                      <a:pt x="0" y="52502"/>
                      <a:pt x="0" y="33543"/>
                    </a:cubicBezTo>
                    <a:close/>
                    <a:moveTo>
                      <a:pt x="58413" y="33543"/>
                    </a:moveTo>
                    <a:cubicBezTo>
                      <a:pt x="58413" y="20418"/>
                      <a:pt x="48190" y="10209"/>
                      <a:pt x="35048" y="10209"/>
                    </a:cubicBezTo>
                    <a:cubicBezTo>
                      <a:pt x="21905" y="10209"/>
                      <a:pt x="11683" y="20418"/>
                      <a:pt x="11683" y="33543"/>
                    </a:cubicBezTo>
                    <a:cubicBezTo>
                      <a:pt x="11683" y="46669"/>
                      <a:pt x="21905" y="56877"/>
                      <a:pt x="35048"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p398"/>
              <p:cNvSpPr/>
              <p:nvPr/>
            </p:nvSpPr>
            <p:spPr>
              <a:xfrm>
                <a:off x="4241734" y="3674696"/>
                <a:ext cx="73015" cy="65627"/>
              </a:xfrm>
              <a:custGeom>
                <a:avLst/>
                <a:gdLst/>
                <a:ahLst/>
                <a:cxnLst/>
                <a:rect l="l" t="t" r="r" b="b"/>
                <a:pathLst>
                  <a:path w="73015" h="65627" extrusionOk="0">
                    <a:moveTo>
                      <a:pt x="61333" y="64170"/>
                    </a:moveTo>
                    <a:lnTo>
                      <a:pt x="61333" y="20418"/>
                    </a:lnTo>
                    <a:lnTo>
                      <a:pt x="39428" y="56878"/>
                    </a:lnTo>
                    <a:lnTo>
                      <a:pt x="33587" y="56878"/>
                    </a:lnTo>
                    <a:lnTo>
                      <a:pt x="11682" y="21876"/>
                    </a:lnTo>
                    <a:lnTo>
                      <a:pt x="11682" y="65628"/>
                    </a:lnTo>
                    <a:lnTo>
                      <a:pt x="0" y="65628"/>
                    </a:lnTo>
                    <a:lnTo>
                      <a:pt x="0" y="0"/>
                    </a:lnTo>
                    <a:lnTo>
                      <a:pt x="10222" y="0"/>
                    </a:lnTo>
                    <a:lnTo>
                      <a:pt x="36508" y="43752"/>
                    </a:lnTo>
                    <a:lnTo>
                      <a:pt x="62793"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3" name="Google Shape;743;p398"/>
              <p:cNvSpPr/>
              <p:nvPr/>
            </p:nvSpPr>
            <p:spPr>
              <a:xfrm>
                <a:off x="4332274" y="3674696"/>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4" name="Google Shape;744;p398"/>
              <p:cNvSpPr/>
              <p:nvPr/>
            </p:nvSpPr>
            <p:spPr>
              <a:xfrm>
                <a:off x="4421353" y="3674696"/>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1683"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5" name="Google Shape;745;p398"/>
              <p:cNvSpPr/>
              <p:nvPr/>
            </p:nvSpPr>
            <p:spPr>
              <a:xfrm>
                <a:off x="4497289" y="3673237"/>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6" name="Google Shape;746;p398"/>
              <p:cNvSpPr/>
              <p:nvPr/>
            </p:nvSpPr>
            <p:spPr>
              <a:xfrm>
                <a:off x="4573226" y="3673237"/>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7" name="Google Shape;747;p398"/>
              <p:cNvSpPr/>
              <p:nvPr/>
            </p:nvSpPr>
            <p:spPr>
              <a:xfrm>
                <a:off x="4595130" y="3673237"/>
                <a:ext cx="55491" cy="65627"/>
              </a:xfrm>
              <a:custGeom>
                <a:avLst/>
                <a:gdLst/>
                <a:ahLst/>
                <a:cxnLst/>
                <a:rect l="l" t="t" r="r" b="b"/>
                <a:pathLst>
                  <a:path w="55491" h="65627" extrusionOk="0">
                    <a:moveTo>
                      <a:pt x="21905" y="10209"/>
                    </a:moveTo>
                    <a:lnTo>
                      <a:pt x="0" y="10209"/>
                    </a:lnTo>
                    <a:lnTo>
                      <a:pt x="0" y="0"/>
                    </a:lnTo>
                    <a:lnTo>
                      <a:pt x="55492" y="0"/>
                    </a:lnTo>
                    <a:lnTo>
                      <a:pt x="55492" y="10209"/>
                    </a:lnTo>
                    <a:lnTo>
                      <a:pt x="33587" y="10209"/>
                    </a:lnTo>
                    <a:lnTo>
                      <a:pt x="33587" y="65628"/>
                    </a:lnTo>
                    <a:lnTo>
                      <a:pt x="21905" y="65628"/>
                    </a:lnTo>
                    <a:lnTo>
                      <a:pt x="21905" y="1020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8" name="Google Shape;748;p398"/>
              <p:cNvSpPr/>
              <p:nvPr/>
            </p:nvSpPr>
            <p:spPr>
              <a:xfrm>
                <a:off x="4649162" y="3674696"/>
                <a:ext cx="62793" cy="65627"/>
              </a:xfrm>
              <a:custGeom>
                <a:avLst/>
                <a:gdLst/>
                <a:ahLst/>
                <a:cxnLst/>
                <a:rect l="l" t="t" r="r" b="b"/>
                <a:pathLst>
                  <a:path w="62793" h="65627" extrusionOk="0">
                    <a:moveTo>
                      <a:pt x="37968" y="42294"/>
                    </a:moveTo>
                    <a:lnTo>
                      <a:pt x="37968" y="65628"/>
                    </a:lnTo>
                    <a:lnTo>
                      <a:pt x="26286" y="65628"/>
                    </a:lnTo>
                    <a:lnTo>
                      <a:pt x="26286" y="42294"/>
                    </a:lnTo>
                    <a:lnTo>
                      <a:pt x="0" y="0"/>
                    </a:lnTo>
                    <a:lnTo>
                      <a:pt x="13143" y="0"/>
                    </a:lnTo>
                    <a:lnTo>
                      <a:pt x="32127" y="32085"/>
                    </a:lnTo>
                    <a:lnTo>
                      <a:pt x="51111" y="0"/>
                    </a:lnTo>
                    <a:lnTo>
                      <a:pt x="62794" y="0"/>
                    </a:lnTo>
                    <a:lnTo>
                      <a:pt x="37968" y="42294"/>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9" name="Google Shape;749;p398"/>
              <p:cNvSpPr/>
              <p:nvPr/>
            </p:nvSpPr>
            <p:spPr>
              <a:xfrm>
                <a:off x="4747003" y="3673237"/>
                <a:ext cx="55492" cy="65627"/>
              </a:xfrm>
              <a:custGeom>
                <a:avLst/>
                <a:gdLst/>
                <a:ahLst/>
                <a:cxnLst/>
                <a:rect l="l" t="t" r="r" b="b"/>
                <a:pathLst>
                  <a:path w="55492" h="65627" extrusionOk="0">
                    <a:moveTo>
                      <a:pt x="4380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3809" y="65628"/>
                    </a:lnTo>
                    <a:close/>
                    <a:moveTo>
                      <a:pt x="26286" y="10209"/>
                    </a:moveTo>
                    <a:lnTo>
                      <a:pt x="11683" y="10209"/>
                    </a:lnTo>
                    <a:lnTo>
                      <a:pt x="11683" y="36460"/>
                    </a:lnTo>
                    <a:lnTo>
                      <a:pt x="26286" y="36460"/>
                    </a:lnTo>
                    <a:cubicBezTo>
                      <a:pt x="36508" y="36460"/>
                      <a:pt x="42349" y="32085"/>
                      <a:pt x="42349" y="23334"/>
                    </a:cubicBezTo>
                    <a:cubicBezTo>
                      <a:pt x="43809" y="16042"/>
                      <a:pt x="3796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0" name="Google Shape;750;p398"/>
              <p:cNvSpPr/>
              <p:nvPr/>
            </p:nvSpPr>
            <p:spPr>
              <a:xfrm>
                <a:off x="4806876" y="3673237"/>
                <a:ext cx="70094" cy="65627"/>
              </a:xfrm>
              <a:custGeom>
                <a:avLst/>
                <a:gdLst/>
                <a:ahLst/>
                <a:cxnLst/>
                <a:rect l="l" t="t" r="r" b="b"/>
                <a:pathLst>
                  <a:path w="70094" h="65627" extrusionOk="0">
                    <a:moveTo>
                      <a:pt x="52571" y="51044"/>
                    </a:moveTo>
                    <a:lnTo>
                      <a:pt x="18984" y="51044"/>
                    </a:lnTo>
                    <a:lnTo>
                      <a:pt x="13143" y="65628"/>
                    </a:lnTo>
                    <a:lnTo>
                      <a:pt x="0" y="65628"/>
                    </a:lnTo>
                    <a:lnTo>
                      <a:pt x="29206" y="0"/>
                    </a:lnTo>
                    <a:lnTo>
                      <a:pt x="40889" y="0"/>
                    </a:lnTo>
                    <a:lnTo>
                      <a:pt x="70095" y="65628"/>
                    </a:lnTo>
                    <a:lnTo>
                      <a:pt x="56952" y="65628"/>
                    </a:lnTo>
                    <a:lnTo>
                      <a:pt x="52571" y="51044"/>
                    </a:lnTo>
                    <a:close/>
                    <a:moveTo>
                      <a:pt x="48190" y="40835"/>
                    </a:moveTo>
                    <a:lnTo>
                      <a:pt x="35047"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1" name="Google Shape;751;p398"/>
              <p:cNvSpPr/>
              <p:nvPr/>
            </p:nvSpPr>
            <p:spPr>
              <a:xfrm>
                <a:off x="4887193" y="3673237"/>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7746" y="55419"/>
                    </a:moveTo>
                    <a:cubicBezTo>
                      <a:pt x="42349" y="55419"/>
                      <a:pt x="52571" y="46669"/>
                      <a:pt x="52571" y="33543"/>
                    </a:cubicBezTo>
                    <a:cubicBezTo>
                      <a:pt x="52571" y="20418"/>
                      <a:pt x="42349" y="11667"/>
                      <a:pt x="27746" y="11667"/>
                    </a:cubicBezTo>
                    <a:lnTo>
                      <a:pt x="11682" y="11667"/>
                    </a:lnTo>
                    <a:lnTo>
                      <a:pt x="11682" y="56877"/>
                    </a:lnTo>
                    <a:lnTo>
                      <a:pt x="2774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2" name="Google Shape;752;p398"/>
              <p:cNvSpPr/>
              <p:nvPr/>
            </p:nvSpPr>
            <p:spPr>
              <a:xfrm>
                <a:off x="4964590" y="3673237"/>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3" name="Google Shape;753;p398"/>
              <p:cNvSpPr/>
              <p:nvPr/>
            </p:nvSpPr>
            <p:spPr>
              <a:xfrm>
                <a:off x="4989416" y="3673237"/>
                <a:ext cx="70094" cy="67086"/>
              </a:xfrm>
              <a:custGeom>
                <a:avLst/>
                <a:gdLst/>
                <a:ahLst/>
                <a:cxnLst/>
                <a:rect l="l" t="t" r="r" b="b"/>
                <a:pathLst>
                  <a:path w="70094"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6063" y="67086"/>
                      <a:pt x="0" y="52502"/>
                      <a:pt x="0" y="33543"/>
                    </a:cubicBezTo>
                    <a:close/>
                    <a:moveTo>
                      <a:pt x="59873" y="33543"/>
                    </a:moveTo>
                    <a:cubicBezTo>
                      <a:pt x="59873" y="20418"/>
                      <a:pt x="49651" y="10209"/>
                      <a:pt x="36508" y="10209"/>
                    </a:cubicBezTo>
                    <a:cubicBezTo>
                      <a:pt x="23365" y="10209"/>
                      <a:pt x="13143" y="20418"/>
                      <a:pt x="13143" y="33543"/>
                    </a:cubicBezTo>
                    <a:cubicBezTo>
                      <a:pt x="13143" y="46669"/>
                      <a:pt x="23365" y="56877"/>
                      <a:pt x="36508" y="56877"/>
                    </a:cubicBezTo>
                    <a:cubicBezTo>
                      <a:pt x="49651" y="56877"/>
                      <a:pt x="59873" y="46669"/>
                      <a:pt x="5987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4" name="Google Shape;754;p398"/>
              <p:cNvSpPr/>
              <p:nvPr/>
            </p:nvSpPr>
            <p:spPr>
              <a:xfrm>
                <a:off x="4357099"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5" name="Google Shape;755;p398"/>
              <p:cNvSpPr/>
              <p:nvPr/>
            </p:nvSpPr>
            <p:spPr>
              <a:xfrm>
                <a:off x="4419892" y="3788451"/>
                <a:ext cx="73015" cy="65627"/>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6" name="Google Shape;756;p398"/>
              <p:cNvSpPr/>
              <p:nvPr/>
            </p:nvSpPr>
            <p:spPr>
              <a:xfrm>
                <a:off x="4511892" y="3786992"/>
                <a:ext cx="54031" cy="65627"/>
              </a:xfrm>
              <a:custGeom>
                <a:avLst/>
                <a:gdLst/>
                <a:ahLst/>
                <a:cxnLst/>
                <a:rect l="l" t="t" r="r" b="b"/>
                <a:pathLst>
                  <a:path w="54031" h="65627" extrusionOk="0">
                    <a:moveTo>
                      <a:pt x="54032" y="23334"/>
                    </a:moveTo>
                    <a:cubicBezTo>
                      <a:pt x="54032" y="37918"/>
                      <a:pt x="43809" y="46669"/>
                      <a:pt x="26286" y="46669"/>
                    </a:cubicBezTo>
                    <a:lnTo>
                      <a:pt x="11682" y="46669"/>
                    </a:lnTo>
                    <a:lnTo>
                      <a:pt x="11682" y="65628"/>
                    </a:lnTo>
                    <a:lnTo>
                      <a:pt x="0" y="65628"/>
                    </a:lnTo>
                    <a:lnTo>
                      <a:pt x="0" y="0"/>
                    </a:lnTo>
                    <a:lnTo>
                      <a:pt x="27746" y="0"/>
                    </a:lnTo>
                    <a:cubicBezTo>
                      <a:pt x="43809" y="0"/>
                      <a:pt x="54032" y="8750"/>
                      <a:pt x="54032" y="23334"/>
                    </a:cubicBezTo>
                    <a:close/>
                    <a:moveTo>
                      <a:pt x="42349" y="23334"/>
                    </a:moveTo>
                    <a:cubicBezTo>
                      <a:pt x="42349" y="14584"/>
                      <a:pt x="36508" y="10209"/>
                      <a:pt x="26286" y="10209"/>
                    </a:cubicBezTo>
                    <a:lnTo>
                      <a:pt x="11682" y="10209"/>
                    </a:lnTo>
                    <a:lnTo>
                      <a:pt x="11682" y="36460"/>
                    </a:lnTo>
                    <a:lnTo>
                      <a:pt x="26286" y="36460"/>
                    </a:lnTo>
                    <a:cubicBezTo>
                      <a:pt x="36508" y="36460"/>
                      <a:pt x="42349" y="30626"/>
                      <a:pt x="42349" y="2333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7" name="Google Shape;757;p398"/>
              <p:cNvSpPr/>
              <p:nvPr/>
            </p:nvSpPr>
            <p:spPr>
              <a:xfrm>
                <a:off x="4574686" y="3785534"/>
                <a:ext cx="70095" cy="67186"/>
              </a:xfrm>
              <a:custGeom>
                <a:avLst/>
                <a:gdLst/>
                <a:ahLst/>
                <a:cxnLst/>
                <a:rect l="l" t="t" r="r" b="b"/>
                <a:pathLst>
                  <a:path w="70095" h="671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8545"/>
                      <a:pt x="0" y="53961"/>
                      <a:pt x="0" y="33543"/>
                    </a:cubicBezTo>
                    <a:close/>
                    <a:moveTo>
                      <a:pt x="58413" y="33543"/>
                    </a:moveTo>
                    <a:cubicBezTo>
                      <a:pt x="58413" y="20418"/>
                      <a:pt x="48190" y="10209"/>
                      <a:pt x="35048" y="10209"/>
                    </a:cubicBezTo>
                    <a:cubicBezTo>
                      <a:pt x="21905" y="10209"/>
                      <a:pt x="11683" y="20418"/>
                      <a:pt x="11683" y="33543"/>
                    </a:cubicBezTo>
                    <a:cubicBezTo>
                      <a:pt x="11683" y="46669"/>
                      <a:pt x="21905" y="56878"/>
                      <a:pt x="35048" y="56878"/>
                    </a:cubicBezTo>
                    <a:cubicBezTo>
                      <a:pt x="48190" y="56878"/>
                      <a:pt x="58413" y="48127"/>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8" name="Google Shape;758;p398"/>
              <p:cNvSpPr/>
              <p:nvPr/>
            </p:nvSpPr>
            <p:spPr>
              <a:xfrm>
                <a:off x="4650622" y="3786992"/>
                <a:ext cx="102222" cy="65627"/>
              </a:xfrm>
              <a:custGeom>
                <a:avLst/>
                <a:gdLst/>
                <a:ahLst/>
                <a:cxnLst/>
                <a:rect l="l" t="t" r="r" b="b"/>
                <a:pathLst>
                  <a:path w="102222" h="65627" extrusionOk="0">
                    <a:moveTo>
                      <a:pt x="102222" y="0"/>
                    </a:moveTo>
                    <a:lnTo>
                      <a:pt x="80317" y="65628"/>
                    </a:lnTo>
                    <a:lnTo>
                      <a:pt x="67175" y="65628"/>
                    </a:lnTo>
                    <a:lnTo>
                      <a:pt x="51111" y="17501"/>
                    </a:lnTo>
                    <a:lnTo>
                      <a:pt x="35048" y="65628"/>
                    </a:lnTo>
                    <a:lnTo>
                      <a:pt x="21905" y="65628"/>
                    </a:lnTo>
                    <a:lnTo>
                      <a:pt x="0" y="0"/>
                    </a:lnTo>
                    <a:lnTo>
                      <a:pt x="13143" y="0"/>
                    </a:lnTo>
                    <a:lnTo>
                      <a:pt x="29206" y="49586"/>
                    </a:lnTo>
                    <a:lnTo>
                      <a:pt x="46730" y="0"/>
                    </a:lnTo>
                    <a:lnTo>
                      <a:pt x="58413" y="0"/>
                    </a:lnTo>
                    <a:lnTo>
                      <a:pt x="74476" y="51044"/>
                    </a:lnTo>
                    <a:lnTo>
                      <a:pt x="92000" y="0"/>
                    </a:lnTo>
                    <a:lnTo>
                      <a:pt x="102222"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9" name="Google Shape;759;p398"/>
              <p:cNvSpPr/>
              <p:nvPr/>
            </p:nvSpPr>
            <p:spPr>
              <a:xfrm>
                <a:off x="4763067" y="3786992"/>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0" name="Google Shape;760;p398"/>
              <p:cNvSpPr/>
              <p:nvPr/>
            </p:nvSpPr>
            <p:spPr>
              <a:xfrm>
                <a:off x="4827320" y="3786992"/>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4825" y="10209"/>
                    </a:moveTo>
                    <a:lnTo>
                      <a:pt x="10222" y="10209"/>
                    </a:lnTo>
                    <a:lnTo>
                      <a:pt x="10222" y="36460"/>
                    </a:lnTo>
                    <a:lnTo>
                      <a:pt x="24825" y="36460"/>
                    </a:lnTo>
                    <a:cubicBezTo>
                      <a:pt x="35047" y="36460"/>
                      <a:pt x="40889" y="32085"/>
                      <a:pt x="40889" y="23334"/>
                    </a:cubicBezTo>
                    <a:cubicBezTo>
                      <a:pt x="40889" y="14584"/>
                      <a:pt x="36508" y="10209"/>
                      <a:pt x="24825"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1" name="Google Shape;761;p398"/>
              <p:cNvSpPr/>
              <p:nvPr/>
            </p:nvSpPr>
            <p:spPr>
              <a:xfrm>
                <a:off x="4894495" y="3786992"/>
                <a:ext cx="11682" cy="65627"/>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2" name="Google Shape;762;p398"/>
              <p:cNvSpPr/>
              <p:nvPr/>
            </p:nvSpPr>
            <p:spPr>
              <a:xfrm>
                <a:off x="4925162" y="3786992"/>
                <a:ext cx="58412" cy="65627"/>
              </a:xfrm>
              <a:custGeom>
                <a:avLst/>
                <a:gdLst/>
                <a:ahLst/>
                <a:cxnLst/>
                <a:rect l="l" t="t" r="r" b="b"/>
                <a:pathLst>
                  <a:path w="58412" h="65627" extrusionOk="0">
                    <a:moveTo>
                      <a:pt x="58413" y="0"/>
                    </a:moveTo>
                    <a:lnTo>
                      <a:pt x="58413" y="65628"/>
                    </a:lnTo>
                    <a:lnTo>
                      <a:pt x="48190" y="65628"/>
                    </a:lnTo>
                    <a:lnTo>
                      <a:pt x="11683" y="20418"/>
                    </a:lnTo>
                    <a:lnTo>
                      <a:pt x="11683"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3" name="Google Shape;763;p398"/>
              <p:cNvSpPr/>
              <p:nvPr/>
            </p:nvSpPr>
            <p:spPr>
              <a:xfrm>
                <a:off x="4996717" y="3786992"/>
                <a:ext cx="61333" cy="67086"/>
              </a:xfrm>
              <a:custGeom>
                <a:avLst/>
                <a:gdLst/>
                <a:ahLst/>
                <a:cxnLst/>
                <a:rect l="l" t="t" r="r" b="b"/>
                <a:pathLst>
                  <a:path w="61333" h="67086" extrusionOk="0">
                    <a:moveTo>
                      <a:pt x="49651" y="32085"/>
                    </a:moveTo>
                    <a:lnTo>
                      <a:pt x="61333" y="32085"/>
                    </a:lnTo>
                    <a:lnTo>
                      <a:pt x="61333" y="58336"/>
                    </a:lnTo>
                    <a:cubicBezTo>
                      <a:pt x="54032" y="64170"/>
                      <a:pt x="45270" y="67086"/>
                      <a:pt x="35047" y="67086"/>
                    </a:cubicBezTo>
                    <a:cubicBezTo>
                      <a:pt x="14603" y="67086"/>
                      <a:pt x="0" y="52502"/>
                      <a:pt x="0" y="33543"/>
                    </a:cubicBezTo>
                    <a:cubicBezTo>
                      <a:pt x="0" y="14584"/>
                      <a:pt x="14603" y="0"/>
                      <a:pt x="35047" y="0"/>
                    </a:cubicBezTo>
                    <a:cubicBezTo>
                      <a:pt x="46730" y="0"/>
                      <a:pt x="55492" y="4375"/>
                      <a:pt x="61333" y="10209"/>
                    </a:cubicBezTo>
                    <a:lnTo>
                      <a:pt x="54032" y="17501"/>
                    </a:lnTo>
                    <a:cubicBezTo>
                      <a:pt x="48190" y="11667"/>
                      <a:pt x="42349" y="10209"/>
                      <a:pt x="36508" y="10209"/>
                    </a:cubicBezTo>
                    <a:cubicBezTo>
                      <a:pt x="21905" y="10209"/>
                      <a:pt x="13143" y="20418"/>
                      <a:pt x="13143" y="33543"/>
                    </a:cubicBezTo>
                    <a:cubicBezTo>
                      <a:pt x="13143" y="46669"/>
                      <a:pt x="23365" y="56878"/>
                      <a:pt x="36508" y="56878"/>
                    </a:cubicBezTo>
                    <a:cubicBezTo>
                      <a:pt x="40889" y="56878"/>
                      <a:pt x="45270" y="55419"/>
                      <a:pt x="49651" y="53961"/>
                    </a:cubicBezTo>
                    <a:lnTo>
                      <a:pt x="49651" y="3208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4" name="Google Shape;764;p398"/>
              <p:cNvSpPr/>
              <p:nvPr/>
            </p:nvSpPr>
            <p:spPr>
              <a:xfrm>
                <a:off x="4173099" y="3900748"/>
                <a:ext cx="55492" cy="65627"/>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0222" y="65628"/>
                      <a:pt x="0" y="55419"/>
                      <a:pt x="0" y="3646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5" name="Google Shape;765;p398"/>
              <p:cNvSpPr/>
              <p:nvPr/>
            </p:nvSpPr>
            <p:spPr>
              <a:xfrm>
                <a:off x="4247575" y="3899289"/>
                <a:ext cx="58412" cy="65627"/>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6" name="Google Shape;766;p398"/>
              <p:cNvSpPr/>
              <p:nvPr/>
            </p:nvSpPr>
            <p:spPr>
              <a:xfrm>
                <a:off x="4323512" y="3899289"/>
                <a:ext cx="59872" cy="65627"/>
              </a:xfrm>
              <a:custGeom>
                <a:avLst/>
                <a:gdLst/>
                <a:ahLst/>
                <a:cxnLst/>
                <a:rect l="l" t="t" r="r" b="b"/>
                <a:pathLst>
                  <a:path w="59872" h="65627" extrusionOk="0">
                    <a:moveTo>
                      <a:pt x="59873" y="0"/>
                    </a:moveTo>
                    <a:lnTo>
                      <a:pt x="59873" y="65628"/>
                    </a:lnTo>
                    <a:lnTo>
                      <a:pt x="48190" y="65628"/>
                    </a:lnTo>
                    <a:lnTo>
                      <a:pt x="48190" y="37918"/>
                    </a:lnTo>
                    <a:lnTo>
                      <a:pt x="14603" y="37918"/>
                    </a:lnTo>
                    <a:lnTo>
                      <a:pt x="14603" y="65628"/>
                    </a:lnTo>
                    <a:lnTo>
                      <a:pt x="0" y="65628"/>
                    </a:lnTo>
                    <a:lnTo>
                      <a:pt x="0" y="0"/>
                    </a:lnTo>
                    <a:lnTo>
                      <a:pt x="11683" y="0"/>
                    </a:lnTo>
                    <a:lnTo>
                      <a:pt x="11683" y="27710"/>
                    </a:lnTo>
                    <a:lnTo>
                      <a:pt x="45270" y="27710"/>
                    </a:lnTo>
                    <a:lnTo>
                      <a:pt x="45270" y="0"/>
                    </a:lnTo>
                    <a:lnTo>
                      <a:pt x="59873"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7" name="Google Shape;767;p398"/>
              <p:cNvSpPr/>
              <p:nvPr/>
            </p:nvSpPr>
            <p:spPr>
              <a:xfrm>
                <a:off x="4400908"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8" name="Google Shape;768;p398"/>
              <p:cNvSpPr/>
              <p:nvPr/>
            </p:nvSpPr>
            <p:spPr>
              <a:xfrm>
                <a:off x="4454940" y="3899289"/>
                <a:ext cx="70095" cy="65627"/>
              </a:xfrm>
              <a:custGeom>
                <a:avLst/>
                <a:gdLst/>
                <a:ahLst/>
                <a:cxnLst/>
                <a:rect l="l" t="t" r="r" b="b"/>
                <a:pathLst>
                  <a:path w="70095" h="65627" extrusionOk="0">
                    <a:moveTo>
                      <a:pt x="51111" y="51044"/>
                    </a:moveTo>
                    <a:lnTo>
                      <a:pt x="17524" y="51044"/>
                    </a:lnTo>
                    <a:lnTo>
                      <a:pt x="11683" y="65628"/>
                    </a:lnTo>
                    <a:lnTo>
                      <a:pt x="0" y="65628"/>
                    </a:lnTo>
                    <a:lnTo>
                      <a:pt x="29206" y="0"/>
                    </a:lnTo>
                    <a:lnTo>
                      <a:pt x="40889" y="0"/>
                    </a:lnTo>
                    <a:lnTo>
                      <a:pt x="70095" y="65628"/>
                    </a:lnTo>
                    <a:lnTo>
                      <a:pt x="58413" y="65628"/>
                    </a:lnTo>
                    <a:lnTo>
                      <a:pt x="51111" y="51044"/>
                    </a:lnTo>
                    <a:close/>
                    <a:moveTo>
                      <a:pt x="48190" y="40835"/>
                    </a:moveTo>
                    <a:lnTo>
                      <a:pt x="35048" y="11667"/>
                    </a:lnTo>
                    <a:lnTo>
                      <a:pt x="23365" y="40835"/>
                    </a:lnTo>
                    <a:lnTo>
                      <a:pt x="48190" y="4083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9" name="Google Shape;769;p398"/>
              <p:cNvSpPr/>
              <p:nvPr/>
            </p:nvSpPr>
            <p:spPr>
              <a:xfrm>
                <a:off x="4535257" y="3899289"/>
                <a:ext cx="55492" cy="65627"/>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6286" y="10209"/>
                    </a:moveTo>
                    <a:lnTo>
                      <a:pt x="11683" y="10209"/>
                    </a:lnTo>
                    <a:lnTo>
                      <a:pt x="11683" y="36460"/>
                    </a:lnTo>
                    <a:lnTo>
                      <a:pt x="26286" y="36460"/>
                    </a:lnTo>
                    <a:cubicBezTo>
                      <a:pt x="36508" y="36460"/>
                      <a:pt x="42349" y="32085"/>
                      <a:pt x="42349" y="23334"/>
                    </a:cubicBezTo>
                    <a:cubicBezTo>
                      <a:pt x="42349" y="16042"/>
                      <a:pt x="36508" y="10209"/>
                      <a:pt x="26286" y="10209"/>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0" name="Google Shape;770;p398"/>
              <p:cNvSpPr/>
              <p:nvPr/>
            </p:nvSpPr>
            <p:spPr>
              <a:xfrm>
                <a:off x="4602432" y="3899289"/>
                <a:ext cx="65714" cy="67086"/>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9206" y="55419"/>
                    </a:moveTo>
                    <a:cubicBezTo>
                      <a:pt x="43809" y="55419"/>
                      <a:pt x="54032" y="46669"/>
                      <a:pt x="54032" y="33543"/>
                    </a:cubicBezTo>
                    <a:cubicBezTo>
                      <a:pt x="54032" y="20418"/>
                      <a:pt x="43809" y="11667"/>
                      <a:pt x="29206" y="11667"/>
                    </a:cubicBezTo>
                    <a:lnTo>
                      <a:pt x="13143" y="11667"/>
                    </a:lnTo>
                    <a:lnTo>
                      <a:pt x="13143" y="56877"/>
                    </a:lnTo>
                    <a:lnTo>
                      <a:pt x="29206" y="56877"/>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1" name="Google Shape;771;p398"/>
              <p:cNvSpPr/>
              <p:nvPr/>
            </p:nvSpPr>
            <p:spPr>
              <a:xfrm>
                <a:off x="4697352" y="3899289"/>
                <a:ext cx="70094" cy="65627"/>
              </a:xfrm>
              <a:custGeom>
                <a:avLst/>
                <a:gdLst/>
                <a:ahLst/>
                <a:cxnLst/>
                <a:rect l="l" t="t" r="r" b="b"/>
                <a:pathLst>
                  <a:path w="70094" h="65627" extrusionOk="0">
                    <a:moveTo>
                      <a:pt x="70095" y="0"/>
                    </a:moveTo>
                    <a:lnTo>
                      <a:pt x="40889" y="65628"/>
                    </a:lnTo>
                    <a:lnTo>
                      <a:pt x="29206" y="65628"/>
                    </a:lnTo>
                    <a:lnTo>
                      <a:pt x="0" y="0"/>
                    </a:lnTo>
                    <a:lnTo>
                      <a:pt x="13143" y="0"/>
                    </a:lnTo>
                    <a:lnTo>
                      <a:pt x="35047" y="51044"/>
                    </a:lnTo>
                    <a:lnTo>
                      <a:pt x="56952" y="0"/>
                    </a:lnTo>
                    <a:lnTo>
                      <a:pt x="70095"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2" name="Google Shape;772;p398"/>
              <p:cNvSpPr/>
              <p:nvPr/>
            </p:nvSpPr>
            <p:spPr>
              <a:xfrm>
                <a:off x="4768908" y="3899289"/>
                <a:ext cx="70095" cy="67086"/>
              </a:xfrm>
              <a:custGeom>
                <a:avLst/>
                <a:gdLst/>
                <a:ahLst/>
                <a:cxnLst/>
                <a:rect l="l" t="t" r="r" b="b"/>
                <a:pathLst>
                  <a:path w="70095"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4603" y="67086"/>
                      <a:pt x="0" y="52502"/>
                      <a:pt x="0" y="33543"/>
                    </a:cubicBezTo>
                    <a:close/>
                    <a:moveTo>
                      <a:pt x="58413" y="33543"/>
                    </a:moveTo>
                    <a:cubicBezTo>
                      <a:pt x="58413" y="20418"/>
                      <a:pt x="48190" y="10209"/>
                      <a:pt x="35047" y="10209"/>
                    </a:cubicBezTo>
                    <a:cubicBezTo>
                      <a:pt x="21905" y="10209"/>
                      <a:pt x="11683" y="20418"/>
                      <a:pt x="11683" y="33543"/>
                    </a:cubicBezTo>
                    <a:cubicBezTo>
                      <a:pt x="11683" y="46669"/>
                      <a:pt x="21905" y="56877"/>
                      <a:pt x="35047" y="56877"/>
                    </a:cubicBezTo>
                    <a:cubicBezTo>
                      <a:pt x="48190" y="56877"/>
                      <a:pt x="58413" y="46669"/>
                      <a:pt x="58413"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3" name="Google Shape;773;p398"/>
              <p:cNvSpPr/>
              <p:nvPr/>
            </p:nvSpPr>
            <p:spPr>
              <a:xfrm>
                <a:off x="4853606" y="3899289"/>
                <a:ext cx="11682" cy="65627"/>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4" name="Google Shape;774;p398"/>
              <p:cNvSpPr/>
              <p:nvPr/>
            </p:nvSpPr>
            <p:spPr>
              <a:xfrm>
                <a:off x="4878431" y="3899289"/>
                <a:ext cx="61333" cy="70003"/>
              </a:xfrm>
              <a:custGeom>
                <a:avLst/>
                <a:gdLst/>
                <a:ahLst/>
                <a:cxnLst/>
                <a:rect l="l" t="t" r="r" b="b"/>
                <a:pathLst>
                  <a:path w="61333" h="70003" extrusionOk="0">
                    <a:moveTo>
                      <a:pt x="0" y="33543"/>
                    </a:moveTo>
                    <a:cubicBezTo>
                      <a:pt x="0" y="14584"/>
                      <a:pt x="14603" y="0"/>
                      <a:pt x="35047" y="0"/>
                    </a:cubicBezTo>
                    <a:cubicBezTo>
                      <a:pt x="45270" y="0"/>
                      <a:pt x="55492" y="4375"/>
                      <a:pt x="61333" y="11667"/>
                    </a:cubicBezTo>
                    <a:lnTo>
                      <a:pt x="54032" y="18959"/>
                    </a:lnTo>
                    <a:cubicBezTo>
                      <a:pt x="49651" y="13126"/>
                      <a:pt x="43809" y="11667"/>
                      <a:pt x="36508" y="11667"/>
                    </a:cubicBezTo>
                    <a:cubicBezTo>
                      <a:pt x="23365" y="11667"/>
                      <a:pt x="13143" y="21876"/>
                      <a:pt x="13143" y="35002"/>
                    </a:cubicBezTo>
                    <a:cubicBezTo>
                      <a:pt x="13143" y="48127"/>
                      <a:pt x="23365" y="58336"/>
                      <a:pt x="36508" y="58336"/>
                    </a:cubicBezTo>
                    <a:cubicBezTo>
                      <a:pt x="43809" y="58336"/>
                      <a:pt x="49651" y="55419"/>
                      <a:pt x="54032" y="51044"/>
                    </a:cubicBezTo>
                    <a:lnTo>
                      <a:pt x="61333" y="58336"/>
                    </a:lnTo>
                    <a:cubicBezTo>
                      <a:pt x="55492" y="65628"/>
                      <a:pt x="45270" y="70003"/>
                      <a:pt x="35047" y="70003"/>
                    </a:cubicBezTo>
                    <a:cubicBezTo>
                      <a:pt x="14603" y="67086"/>
                      <a:pt x="0" y="52502"/>
                      <a:pt x="0" y="33543"/>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5" name="Google Shape;775;p398"/>
              <p:cNvSpPr/>
              <p:nvPr/>
            </p:nvSpPr>
            <p:spPr>
              <a:xfrm>
                <a:off x="4951447" y="3899289"/>
                <a:ext cx="49650" cy="65627"/>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3" y="10209"/>
                    </a:lnTo>
                    <a:lnTo>
                      <a:pt x="11683" y="27710"/>
                    </a:lnTo>
                    <a:lnTo>
                      <a:pt x="43809" y="27710"/>
                    </a:lnTo>
                    <a:lnTo>
                      <a:pt x="43809" y="37918"/>
                    </a:lnTo>
                    <a:lnTo>
                      <a:pt x="11683" y="37918"/>
                    </a:lnTo>
                    <a:lnTo>
                      <a:pt x="11683" y="55419"/>
                    </a:lnTo>
                    <a:lnTo>
                      <a:pt x="49651" y="55419"/>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6" name="Google Shape;776;p398"/>
              <p:cNvSpPr/>
              <p:nvPr/>
            </p:nvSpPr>
            <p:spPr>
              <a:xfrm>
                <a:off x="5008399" y="3899289"/>
                <a:ext cx="52571" cy="67086"/>
              </a:xfrm>
              <a:custGeom>
                <a:avLst/>
                <a:gdLst/>
                <a:ahLst/>
                <a:cxnLst/>
                <a:rect l="l" t="t" r="r" b="b"/>
                <a:pathLst>
                  <a:path w="52571" h="67086" extrusionOk="0">
                    <a:moveTo>
                      <a:pt x="0" y="59794"/>
                    </a:moveTo>
                    <a:lnTo>
                      <a:pt x="4381" y="49585"/>
                    </a:lnTo>
                    <a:cubicBezTo>
                      <a:pt x="10222" y="53961"/>
                      <a:pt x="17524" y="56877"/>
                      <a:pt x="26286" y="56877"/>
                    </a:cubicBezTo>
                    <a:cubicBezTo>
                      <a:pt x="36508" y="56877"/>
                      <a:pt x="40889" y="52502"/>
                      <a:pt x="40889" y="48127"/>
                    </a:cubicBezTo>
                    <a:cubicBezTo>
                      <a:pt x="40889" y="33543"/>
                      <a:pt x="1460" y="43752"/>
                      <a:pt x="1460" y="18959"/>
                    </a:cubicBezTo>
                    <a:cubicBezTo>
                      <a:pt x="1460" y="8750"/>
                      <a:pt x="10222" y="0"/>
                      <a:pt x="27746" y="0"/>
                    </a:cubicBezTo>
                    <a:cubicBezTo>
                      <a:pt x="35048" y="0"/>
                      <a:pt x="43809" y="1458"/>
                      <a:pt x="49651" y="5834"/>
                    </a:cubicBezTo>
                    <a:lnTo>
                      <a:pt x="45270" y="16042"/>
                    </a:lnTo>
                    <a:cubicBezTo>
                      <a:pt x="39429" y="13126"/>
                      <a:pt x="32127" y="10209"/>
                      <a:pt x="27746" y="10209"/>
                    </a:cubicBezTo>
                    <a:cubicBezTo>
                      <a:pt x="17524" y="10209"/>
                      <a:pt x="13143" y="14584"/>
                      <a:pt x="13143" y="18959"/>
                    </a:cubicBezTo>
                    <a:cubicBezTo>
                      <a:pt x="13143" y="33543"/>
                      <a:pt x="52571" y="23334"/>
                      <a:pt x="52571" y="48127"/>
                    </a:cubicBezTo>
                    <a:cubicBezTo>
                      <a:pt x="52571" y="58336"/>
                      <a:pt x="43809" y="67086"/>
                      <a:pt x="26286" y="67086"/>
                    </a:cubicBezTo>
                    <a:cubicBezTo>
                      <a:pt x="16064" y="67086"/>
                      <a:pt x="5841" y="64169"/>
                      <a:pt x="0" y="59794"/>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77" name="Google Shape;777;p398"/>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8" name="Google Shape;778;p398"/>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9" name="Google Shape;779;p398"/>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0" name="Google Shape;780;p398"/>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81" name="Google Shape;781;p398"/>
          <p:cNvSpPr/>
          <p:nvPr/>
        </p:nvSpPr>
        <p:spPr>
          <a:xfrm rot="5400000" flipH="1">
            <a:off x="9118274" y="2646239"/>
            <a:ext cx="7756851" cy="1565522"/>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Overview/Intro - Orange">
  <p:cSld name="Overview/Intro - Orange">
    <p:spTree>
      <p:nvGrpSpPr>
        <p:cNvPr id="1" name="Shape 782"/>
        <p:cNvGrpSpPr/>
        <p:nvPr/>
      </p:nvGrpSpPr>
      <p:grpSpPr>
        <a:xfrm>
          <a:off x="0" y="0"/>
          <a:ext cx="0" cy="0"/>
          <a:chOff x="0" y="0"/>
          <a:chExt cx="0" cy="0"/>
        </a:xfrm>
      </p:grpSpPr>
      <p:sp>
        <p:nvSpPr>
          <p:cNvPr id="783" name="Google Shape;783;p399"/>
          <p:cNvSpPr/>
          <p:nvPr/>
        </p:nvSpPr>
        <p:spPr>
          <a:xfrm>
            <a:off x="2167324" y="772371"/>
            <a:ext cx="9503744" cy="5063164"/>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784" name="Google Shape;784;p399"/>
          <p:cNvSpPr>
            <a:spLocks noGrp="1"/>
          </p:cNvSpPr>
          <p:nvPr>
            <p:ph type="pic" idx="2"/>
          </p:nvPr>
        </p:nvSpPr>
        <p:spPr>
          <a:xfrm>
            <a:off x="388401" y="385460"/>
            <a:ext cx="4107750" cy="6087079"/>
          </a:xfrm>
          <a:prstGeom prst="rect">
            <a:avLst/>
          </a:prstGeom>
          <a:solidFill>
            <a:srgbClr val="BFBFBF"/>
          </a:solidFill>
          <a:ln>
            <a:noFill/>
          </a:ln>
        </p:spPr>
      </p:sp>
      <p:sp>
        <p:nvSpPr>
          <p:cNvPr id="785" name="Google Shape;785;p399"/>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Slide - Navy">
  <p:cSld name="Content Slide - Navy">
    <p:spTree>
      <p:nvGrpSpPr>
        <p:cNvPr id="1" name="Shape 786"/>
        <p:cNvGrpSpPr/>
        <p:nvPr/>
      </p:nvGrpSpPr>
      <p:grpSpPr>
        <a:xfrm>
          <a:off x="0" y="0"/>
          <a:ext cx="0" cy="0"/>
          <a:chOff x="0" y="0"/>
          <a:chExt cx="0" cy="0"/>
        </a:xfrm>
      </p:grpSpPr>
      <p:sp>
        <p:nvSpPr>
          <p:cNvPr id="787" name="Google Shape;787;p400"/>
          <p:cNvSpPr/>
          <p:nvPr/>
        </p:nvSpPr>
        <p:spPr>
          <a:xfrm rot="10800000" flipH="1">
            <a:off x="0" y="-2"/>
            <a:ext cx="3807230"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8" name="Google Shape;788;p400"/>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9" name="Google Shape;789;p400"/>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0" name="Google Shape;790;p400"/>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1" name="Google Shape;791;p400"/>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2" name="Google Shape;792;p400"/>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3" name="Google Shape;793;p400"/>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4" name="Google Shape;794;p400"/>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5" name="Google Shape;795;p400"/>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6" name="Google Shape;796;p400"/>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7" name="Google Shape;797;p400"/>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8" name="Google Shape;798;p400"/>
          <p:cNvSpPr/>
          <p:nvPr/>
        </p:nvSpPr>
        <p:spPr>
          <a:xfrm>
            <a:off x="4528281" y="5560761"/>
            <a:ext cx="6686407" cy="5770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66C6D"/>
              </a:buClr>
              <a:buSzPts val="1050"/>
              <a:buFont typeface="Calibri"/>
              <a:buNone/>
            </a:pPr>
            <a:r>
              <a:rPr lang="en-US" sz="1050" b="0" i="0" u="none" strike="noStrike" cap="none">
                <a:solidFill>
                  <a:srgbClr val="066C6D"/>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2022-1-IE01-KA220-ADU-000086802</a:t>
            </a:r>
            <a:endParaRPr sz="1400" b="0" i="0" u="none" strike="noStrike" cap="none">
              <a:solidFill>
                <a:srgbClr val="000000"/>
              </a:solidFill>
              <a:latin typeface="Arial"/>
              <a:ea typeface="Arial"/>
              <a:cs typeface="Arial"/>
              <a:sym typeface="Arial"/>
            </a:endParaRPr>
          </a:p>
        </p:txBody>
      </p:sp>
      <p:grpSp>
        <p:nvGrpSpPr>
          <p:cNvPr id="799" name="Google Shape;799;p400"/>
          <p:cNvGrpSpPr/>
          <p:nvPr/>
        </p:nvGrpSpPr>
        <p:grpSpPr>
          <a:xfrm>
            <a:off x="4371799" y="1501098"/>
            <a:ext cx="6849469" cy="2396429"/>
            <a:chOff x="5734682" y="2114653"/>
            <a:chExt cx="4556259" cy="2804550"/>
          </a:xfrm>
        </p:grpSpPr>
        <p:sp>
          <p:nvSpPr>
            <p:cNvPr id="800" name="Google Shape;800;p400"/>
            <p:cNvSpPr/>
            <p:nvPr/>
          </p:nvSpPr>
          <p:spPr>
            <a:xfrm>
              <a:off x="5734682" y="211465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1" name="Google Shape;801;p400"/>
            <p:cNvSpPr/>
            <p:nvPr/>
          </p:nvSpPr>
          <p:spPr>
            <a:xfrm>
              <a:off x="5734682" y="3052782"/>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2" name="Google Shape;802;p400"/>
            <p:cNvSpPr/>
            <p:nvPr/>
          </p:nvSpPr>
          <p:spPr>
            <a:xfrm>
              <a:off x="5734682" y="3945075"/>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3" name="Google Shape;803;p400"/>
            <p:cNvSpPr/>
            <p:nvPr/>
          </p:nvSpPr>
          <p:spPr>
            <a:xfrm>
              <a:off x="5734682" y="488320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grpSp>
      <p:sp>
        <p:nvSpPr>
          <p:cNvPr id="804" name="Google Shape;804;p400"/>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05" name="Google Shape;805;p400"/>
          <p:cNvGrpSpPr/>
          <p:nvPr/>
        </p:nvGrpSpPr>
        <p:grpSpPr>
          <a:xfrm flipH="1">
            <a:off x="511849" y="4576601"/>
            <a:ext cx="1552009" cy="2304743"/>
            <a:chOff x="5633414" y="4778704"/>
            <a:chExt cx="335872" cy="498772"/>
          </a:xfrm>
        </p:grpSpPr>
        <p:sp>
          <p:nvSpPr>
            <p:cNvPr id="806" name="Google Shape;806;p400"/>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7" name="Google Shape;807;p400"/>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8" name="Google Shape;808;p400"/>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9" name="Google Shape;809;p400"/>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8"/>
        <p:cNvGrpSpPr/>
        <p:nvPr/>
      </p:nvGrpSpPr>
      <p:grpSpPr>
        <a:xfrm>
          <a:off x="0" y="0"/>
          <a:ext cx="0" cy="0"/>
          <a:chOff x="0" y="0"/>
          <a:chExt cx="0" cy="0"/>
        </a:xfrm>
      </p:grpSpPr>
      <p:sp>
        <p:nvSpPr>
          <p:cNvPr id="89" name="Google Shape;89;p6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4"/>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1" name="Google Shape;91;p64"/>
          <p:cNvSpPr txBox="1">
            <a:spLocks noGrp="1"/>
          </p:cNvSpPr>
          <p:nvPr>
            <p:ph type="body" idx="2"/>
          </p:nvPr>
        </p:nvSpPr>
        <p:spPr>
          <a:xfrm>
            <a:off x="937368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2" name="Google Shape;92;p64"/>
          <p:cNvSpPr txBox="1">
            <a:spLocks noGrp="1"/>
          </p:cNvSpPr>
          <p:nvPr>
            <p:ph type="body" idx="3"/>
          </p:nvPr>
        </p:nvSpPr>
        <p:spPr>
          <a:xfrm>
            <a:off x="712872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Slide - Orange">
  <p:cSld name="Content Slide - Orange">
    <p:spTree>
      <p:nvGrpSpPr>
        <p:cNvPr id="1" name="Shape 810"/>
        <p:cNvGrpSpPr/>
        <p:nvPr/>
      </p:nvGrpSpPr>
      <p:grpSpPr>
        <a:xfrm>
          <a:off x="0" y="0"/>
          <a:ext cx="0" cy="0"/>
          <a:chOff x="0" y="0"/>
          <a:chExt cx="0" cy="0"/>
        </a:xfrm>
      </p:grpSpPr>
      <p:sp>
        <p:nvSpPr>
          <p:cNvPr id="811" name="Google Shape;811;p401"/>
          <p:cNvSpPr/>
          <p:nvPr/>
        </p:nvSpPr>
        <p:spPr>
          <a:xfrm rot="10800000" flipH="1">
            <a:off x="0" y="-2"/>
            <a:ext cx="3807230"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2" name="Google Shape;812;p401"/>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p401"/>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401"/>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5" name="Google Shape;815;p401"/>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6" name="Google Shape;816;p401"/>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p401"/>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401"/>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401"/>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401"/>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F26650"/>
              </a:buClr>
              <a:buSzPts val="3200"/>
              <a:buFont typeface="Arial"/>
              <a:buNone/>
              <a:defRPr sz="3200" b="1" i="0" u="none" strike="noStrike" cap="none">
                <a:solidFill>
                  <a:srgbClr val="F2665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401"/>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66C6D"/>
              </a:buClr>
              <a:buSzPts val="2200"/>
              <a:buFont typeface="Arial"/>
              <a:buNone/>
              <a:defRPr sz="2200" b="0" i="0" u="none" strike="noStrike" cap="none">
                <a:solidFill>
                  <a:srgbClr val="066C6D"/>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401"/>
          <p:cNvSpPr/>
          <p:nvPr/>
        </p:nvSpPr>
        <p:spPr>
          <a:xfrm>
            <a:off x="4528281" y="5560761"/>
            <a:ext cx="6686407" cy="5770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66C6D"/>
              </a:buClr>
              <a:buSzPts val="1050"/>
              <a:buFont typeface="Calibri"/>
              <a:buNone/>
            </a:pPr>
            <a:r>
              <a:rPr lang="en-US" sz="1050" b="0" i="0" u="none" strike="noStrike" cap="none">
                <a:solidFill>
                  <a:srgbClr val="066C6D"/>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2022-1-IE01-KA220-ADU-000086802</a:t>
            </a:r>
            <a:endParaRPr sz="1400" b="0" i="0" u="none" strike="noStrike" cap="none">
              <a:solidFill>
                <a:srgbClr val="000000"/>
              </a:solidFill>
              <a:latin typeface="Arial"/>
              <a:ea typeface="Arial"/>
              <a:cs typeface="Arial"/>
              <a:sym typeface="Arial"/>
            </a:endParaRPr>
          </a:p>
        </p:txBody>
      </p:sp>
      <p:grpSp>
        <p:nvGrpSpPr>
          <p:cNvPr id="823" name="Google Shape;823;p401"/>
          <p:cNvGrpSpPr/>
          <p:nvPr/>
        </p:nvGrpSpPr>
        <p:grpSpPr>
          <a:xfrm>
            <a:off x="4371799" y="1501098"/>
            <a:ext cx="6849469" cy="2396429"/>
            <a:chOff x="5734682" y="2114653"/>
            <a:chExt cx="4556259" cy="2804550"/>
          </a:xfrm>
        </p:grpSpPr>
        <p:sp>
          <p:nvSpPr>
            <p:cNvPr id="824" name="Google Shape;824;p401"/>
            <p:cNvSpPr/>
            <p:nvPr/>
          </p:nvSpPr>
          <p:spPr>
            <a:xfrm>
              <a:off x="5734682" y="211465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25" name="Google Shape;825;p401"/>
            <p:cNvSpPr/>
            <p:nvPr/>
          </p:nvSpPr>
          <p:spPr>
            <a:xfrm>
              <a:off x="5734682" y="3052782"/>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26" name="Google Shape;826;p401"/>
            <p:cNvSpPr/>
            <p:nvPr/>
          </p:nvSpPr>
          <p:spPr>
            <a:xfrm>
              <a:off x="5734682" y="3945075"/>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27" name="Google Shape;827;p401"/>
            <p:cNvSpPr/>
            <p:nvPr/>
          </p:nvSpPr>
          <p:spPr>
            <a:xfrm>
              <a:off x="5734682" y="4883203"/>
              <a:ext cx="4556259" cy="36000"/>
            </a:xfrm>
            <a:prstGeom prst="rect">
              <a:avLst/>
            </a:prstGeom>
            <a:solidFill>
              <a:srgbClr val="066C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grpSp>
      <p:sp>
        <p:nvSpPr>
          <p:cNvPr id="828" name="Google Shape;828;p401"/>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29" name="Google Shape;829;p401"/>
          <p:cNvGrpSpPr/>
          <p:nvPr/>
        </p:nvGrpSpPr>
        <p:grpSpPr>
          <a:xfrm flipH="1">
            <a:off x="511849" y="4576601"/>
            <a:ext cx="1552009" cy="2304743"/>
            <a:chOff x="5633414" y="4778704"/>
            <a:chExt cx="335872" cy="498772"/>
          </a:xfrm>
        </p:grpSpPr>
        <p:sp>
          <p:nvSpPr>
            <p:cNvPr id="830" name="Google Shape;830;p401"/>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1" name="Google Shape;831;p401"/>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2" name="Google Shape;832;p401"/>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3" name="Google Shape;833;p401"/>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Quote/Photo Slide 01 - Orange">
  <p:cSld name="Quote/Photo Slide 01 - Orange">
    <p:spTree>
      <p:nvGrpSpPr>
        <p:cNvPr id="1" name="Shape 834"/>
        <p:cNvGrpSpPr/>
        <p:nvPr/>
      </p:nvGrpSpPr>
      <p:grpSpPr>
        <a:xfrm>
          <a:off x="0" y="0"/>
          <a:ext cx="0" cy="0"/>
          <a:chOff x="0" y="0"/>
          <a:chExt cx="0" cy="0"/>
        </a:xfrm>
      </p:grpSpPr>
      <p:sp>
        <p:nvSpPr>
          <p:cNvPr id="835" name="Google Shape;835;p402"/>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6" name="Google Shape;836;p402"/>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837" name="Google Shape;837;p402"/>
          <p:cNvSpPr>
            <a:spLocks noGrp="1"/>
          </p:cNvSpPr>
          <p:nvPr>
            <p:ph type="pic" idx="2"/>
          </p:nvPr>
        </p:nvSpPr>
        <p:spPr>
          <a:xfrm>
            <a:off x="799128" y="746272"/>
            <a:ext cx="10203652" cy="5365455"/>
          </a:xfrm>
          <a:prstGeom prst="rect">
            <a:avLst/>
          </a:prstGeom>
          <a:solidFill>
            <a:srgbClr val="BFBFBF"/>
          </a:solidFill>
          <a:ln>
            <a:noFill/>
          </a:ln>
        </p:spPr>
      </p:sp>
      <p:sp>
        <p:nvSpPr>
          <p:cNvPr id="838" name="Google Shape;838;p402"/>
          <p:cNvSpPr/>
          <p:nvPr/>
        </p:nvSpPr>
        <p:spPr>
          <a:xfrm rot="-5400000">
            <a:off x="9746357" y="410219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839" name="Google Shape;839;p402"/>
          <p:cNvGrpSpPr/>
          <p:nvPr/>
        </p:nvGrpSpPr>
        <p:grpSpPr>
          <a:xfrm>
            <a:off x="11646128" y="6309379"/>
            <a:ext cx="292616" cy="280071"/>
            <a:chOff x="5232421" y="524734"/>
            <a:chExt cx="791490" cy="757557"/>
          </a:xfrm>
        </p:grpSpPr>
        <p:sp>
          <p:nvSpPr>
            <p:cNvPr id="840" name="Google Shape;840;p402"/>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1" name="Google Shape;841;p402"/>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2" name="Google Shape;842;p402"/>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3" name="Google Shape;843;p402"/>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844"/>
        <p:cNvGrpSpPr/>
        <p:nvPr/>
      </p:nvGrpSpPr>
      <p:grpSpPr>
        <a:xfrm>
          <a:off x="0" y="0"/>
          <a:ext cx="0" cy="0"/>
          <a:chOff x="0" y="0"/>
          <a:chExt cx="0" cy="0"/>
        </a:xfrm>
      </p:grpSpPr>
      <p:sp>
        <p:nvSpPr>
          <p:cNvPr id="845" name="Google Shape;845;p403"/>
          <p:cNvSpPr/>
          <p:nvPr/>
        </p:nvSpPr>
        <p:spPr>
          <a:xfrm rot="-5400000">
            <a:off x="4192375" y="-642572"/>
            <a:ext cx="3807250" cy="812984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6" name="Google Shape;846;p403"/>
          <p:cNvSpPr txBox="1">
            <a:spLocks noGrp="1"/>
          </p:cNvSpPr>
          <p:nvPr>
            <p:ph type="body" idx="1"/>
          </p:nvPr>
        </p:nvSpPr>
        <p:spPr>
          <a:xfrm>
            <a:off x="4063536" y="4285031"/>
            <a:ext cx="4064926" cy="577734"/>
          </a:xfrm>
          <a:prstGeom prst="rect">
            <a:avLst/>
          </a:prstGeom>
          <a:solidFill>
            <a:srgbClr val="F26650"/>
          </a:solidFill>
          <a:ln w="9525" cap="flat" cmpd="sng">
            <a:solidFill>
              <a:srgbClr val="EE5650"/>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p403"/>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8" name="Google Shape;848;p403"/>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ullet Point x3 slide with photo - Navy">
  <p:cSld name="Bullet Point x3 slide with photo - Navy">
    <p:spTree>
      <p:nvGrpSpPr>
        <p:cNvPr id="1" name="Shape 849"/>
        <p:cNvGrpSpPr/>
        <p:nvPr/>
      </p:nvGrpSpPr>
      <p:grpSpPr>
        <a:xfrm>
          <a:off x="0" y="0"/>
          <a:ext cx="0" cy="0"/>
          <a:chOff x="0" y="0"/>
          <a:chExt cx="0" cy="0"/>
        </a:xfrm>
      </p:grpSpPr>
      <p:sp>
        <p:nvSpPr>
          <p:cNvPr id="850" name="Google Shape;850;p404"/>
          <p:cNvSpPr/>
          <p:nvPr/>
        </p:nvSpPr>
        <p:spPr>
          <a:xfrm>
            <a:off x="0" y="16329"/>
            <a:ext cx="4780547" cy="6858000"/>
          </a:xfrm>
          <a:prstGeom prst="rect">
            <a:avLst/>
          </a:prstGeom>
          <a:solidFill>
            <a:srgbClr val="1D4C6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1" name="Google Shape;851;p40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404"/>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p40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4" name="Google Shape;854;p40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404"/>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40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7" name="Google Shape;857;p404"/>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8" name="Google Shape;858;p404"/>
          <p:cNvSpPr>
            <a:spLocks noGrp="1"/>
          </p:cNvSpPr>
          <p:nvPr>
            <p:ph type="pic" idx="8"/>
          </p:nvPr>
        </p:nvSpPr>
        <p:spPr>
          <a:xfrm>
            <a:off x="-48344" y="0"/>
            <a:ext cx="3570477" cy="6858000"/>
          </a:xfrm>
          <a:prstGeom prst="rect">
            <a:avLst/>
          </a:prstGeom>
          <a:solidFill>
            <a:srgbClr val="D8D8D8"/>
          </a:solidFill>
          <a:ln>
            <a:noFill/>
          </a:ln>
        </p:spPr>
      </p:sp>
      <p:sp>
        <p:nvSpPr>
          <p:cNvPr id="859" name="Google Shape;859;p40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0" name="Google Shape;860;p40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ullet Point x3 slide with photo - Orange">
  <p:cSld name="Bullet Point x3 slide with photo - Orange">
    <p:spTree>
      <p:nvGrpSpPr>
        <p:cNvPr id="1" name="Shape 861"/>
        <p:cNvGrpSpPr/>
        <p:nvPr/>
      </p:nvGrpSpPr>
      <p:grpSpPr>
        <a:xfrm>
          <a:off x="0" y="0"/>
          <a:ext cx="0" cy="0"/>
          <a:chOff x="0" y="0"/>
          <a:chExt cx="0" cy="0"/>
        </a:xfrm>
      </p:grpSpPr>
      <p:sp>
        <p:nvSpPr>
          <p:cNvPr id="862" name="Google Shape;862;p405"/>
          <p:cNvSpPr/>
          <p:nvPr/>
        </p:nvSpPr>
        <p:spPr>
          <a:xfrm>
            <a:off x="0" y="16329"/>
            <a:ext cx="4780547" cy="6858000"/>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3" name="Google Shape;863;p40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4" name="Google Shape;864;p40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5" name="Google Shape;865;p40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6" name="Google Shape;866;p40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7" name="Google Shape;867;p40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40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26650"/>
              </a:buClr>
              <a:buSzPts val="2400"/>
              <a:buFont typeface="Arial"/>
              <a:buNone/>
              <a:defRPr sz="24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40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1D4C60"/>
              </a:buClr>
              <a:buSzPts val="2200"/>
              <a:buFont typeface="Arial"/>
              <a:buNone/>
              <a:defRPr sz="2200" b="0" i="0" u="none" strike="noStrike" cap="none">
                <a:solidFill>
                  <a:srgbClr val="1D4C6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405"/>
          <p:cNvSpPr>
            <a:spLocks noGrp="1"/>
          </p:cNvSpPr>
          <p:nvPr>
            <p:ph type="pic" idx="8"/>
          </p:nvPr>
        </p:nvSpPr>
        <p:spPr>
          <a:xfrm>
            <a:off x="-48344" y="0"/>
            <a:ext cx="3570477" cy="6858000"/>
          </a:xfrm>
          <a:prstGeom prst="rect">
            <a:avLst/>
          </a:prstGeom>
          <a:solidFill>
            <a:srgbClr val="D8D8D8"/>
          </a:solidFill>
          <a:ln>
            <a:noFill/>
          </a:ln>
        </p:spPr>
      </p:sp>
      <p:sp>
        <p:nvSpPr>
          <p:cNvPr id="871" name="Google Shape;871;p40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40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Photo Slide - Navy">
  <p:cSld name="Photo Slide - Navy">
    <p:spTree>
      <p:nvGrpSpPr>
        <p:cNvPr id="1" name="Shape 873"/>
        <p:cNvGrpSpPr/>
        <p:nvPr/>
      </p:nvGrpSpPr>
      <p:grpSpPr>
        <a:xfrm>
          <a:off x="0" y="0"/>
          <a:ext cx="0" cy="0"/>
          <a:chOff x="0" y="0"/>
          <a:chExt cx="0" cy="0"/>
        </a:xfrm>
      </p:grpSpPr>
      <p:sp>
        <p:nvSpPr>
          <p:cNvPr id="874" name="Google Shape;874;p406"/>
          <p:cNvSpPr/>
          <p:nvPr/>
        </p:nvSpPr>
        <p:spPr>
          <a:xfrm>
            <a:off x="0" y="-1"/>
            <a:ext cx="6096000" cy="6844027"/>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5" name="Google Shape;875;p406"/>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6" name="Google Shape;876;p406"/>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7" name="Google Shape;877;p406"/>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xt Slide 01 - Orange">
  <p:cSld name="Text Slide 01 - Orange">
    <p:spTree>
      <p:nvGrpSpPr>
        <p:cNvPr id="1" name="Shape 878"/>
        <p:cNvGrpSpPr/>
        <p:nvPr/>
      </p:nvGrpSpPr>
      <p:grpSpPr>
        <a:xfrm>
          <a:off x="0" y="0"/>
          <a:ext cx="0" cy="0"/>
          <a:chOff x="0" y="0"/>
          <a:chExt cx="0" cy="0"/>
        </a:xfrm>
      </p:grpSpPr>
      <p:sp>
        <p:nvSpPr>
          <p:cNvPr id="879" name="Google Shape;879;p407"/>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0" name="Google Shape;880;p407"/>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881" name="Google Shape;881;p407"/>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407"/>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407"/>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884" name="Google Shape;884;p407"/>
          <p:cNvGrpSpPr/>
          <p:nvPr/>
        </p:nvGrpSpPr>
        <p:grpSpPr>
          <a:xfrm>
            <a:off x="11641729" y="6219439"/>
            <a:ext cx="292616" cy="280071"/>
            <a:chOff x="5232421" y="524734"/>
            <a:chExt cx="791490" cy="757557"/>
          </a:xfrm>
        </p:grpSpPr>
        <p:sp>
          <p:nvSpPr>
            <p:cNvPr id="885" name="Google Shape;885;p407"/>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6" name="Google Shape;886;p407"/>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7" name="Google Shape;887;p407"/>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8" name="Google Shape;888;p407"/>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ext Slide 02 - Orange">
  <p:cSld name="Text Slide 02 - Orange">
    <p:spTree>
      <p:nvGrpSpPr>
        <p:cNvPr id="1" name="Shape 889"/>
        <p:cNvGrpSpPr/>
        <p:nvPr/>
      </p:nvGrpSpPr>
      <p:grpSpPr>
        <a:xfrm>
          <a:off x="0" y="0"/>
          <a:ext cx="0" cy="0"/>
          <a:chOff x="0" y="0"/>
          <a:chExt cx="0" cy="0"/>
        </a:xfrm>
      </p:grpSpPr>
      <p:sp>
        <p:nvSpPr>
          <p:cNvPr id="890" name="Google Shape;890;p408"/>
          <p:cNvSpPr/>
          <p:nvPr/>
        </p:nvSpPr>
        <p:spPr>
          <a:xfrm rot="-5400000">
            <a:off x="5088466" y="-5088468"/>
            <a:ext cx="2015069"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1" name="Google Shape;891;p40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92" name="Google Shape;892;p408"/>
          <p:cNvGrpSpPr/>
          <p:nvPr/>
        </p:nvGrpSpPr>
        <p:grpSpPr>
          <a:xfrm>
            <a:off x="10603773" y="256428"/>
            <a:ext cx="1184264" cy="1758639"/>
            <a:chOff x="5633414" y="4778704"/>
            <a:chExt cx="335872" cy="498772"/>
          </a:xfrm>
        </p:grpSpPr>
        <p:sp>
          <p:nvSpPr>
            <p:cNvPr id="893" name="Google Shape;893;p408"/>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4" name="Google Shape;894;p408"/>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5" name="Google Shape;895;p408"/>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6" name="Google Shape;896;p408"/>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97" name="Google Shape;897;p40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ext Slide 03 - Orange">
  <p:cSld name="Text Slide 03 - Orange">
    <p:spTree>
      <p:nvGrpSpPr>
        <p:cNvPr id="1" name="Shape 898"/>
        <p:cNvGrpSpPr/>
        <p:nvPr/>
      </p:nvGrpSpPr>
      <p:grpSpPr>
        <a:xfrm>
          <a:off x="0" y="0"/>
          <a:ext cx="0" cy="0"/>
          <a:chOff x="0" y="0"/>
          <a:chExt cx="0" cy="0"/>
        </a:xfrm>
      </p:grpSpPr>
      <p:sp>
        <p:nvSpPr>
          <p:cNvPr id="899" name="Google Shape;899;p409"/>
          <p:cNvSpPr/>
          <p:nvPr/>
        </p:nvSpPr>
        <p:spPr>
          <a:xfrm rot="-5400000">
            <a:off x="2667000" y="-2667000"/>
            <a:ext cx="6858001" cy="1219199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0" name="Google Shape;900;p409"/>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901" name="Google Shape;901;p40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40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03" name="Google Shape;903;p409"/>
          <p:cNvGrpSpPr/>
          <p:nvPr/>
        </p:nvGrpSpPr>
        <p:grpSpPr>
          <a:xfrm>
            <a:off x="448609" y="5102144"/>
            <a:ext cx="1194957" cy="1774518"/>
            <a:chOff x="5633414" y="4778704"/>
            <a:chExt cx="335872" cy="498772"/>
          </a:xfrm>
        </p:grpSpPr>
        <p:sp>
          <p:nvSpPr>
            <p:cNvPr id="904" name="Google Shape;904;p409"/>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5" name="Google Shape;905;p409"/>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6" name="Google Shape;906;p409"/>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7" name="Google Shape;907;p409"/>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08" name="Google Shape;908;p409"/>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909" name="Google Shape;909;p409"/>
          <p:cNvGrpSpPr/>
          <p:nvPr/>
        </p:nvGrpSpPr>
        <p:grpSpPr>
          <a:xfrm>
            <a:off x="11641729" y="6219439"/>
            <a:ext cx="292616" cy="280071"/>
            <a:chOff x="5232421" y="524734"/>
            <a:chExt cx="791490" cy="757557"/>
          </a:xfrm>
        </p:grpSpPr>
        <p:sp>
          <p:nvSpPr>
            <p:cNvPr id="910" name="Google Shape;910;p409"/>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1" name="Google Shape;911;p409"/>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2" name="Google Shape;912;p409"/>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3" name="Google Shape;913;p409"/>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Divider - Navy">
  <p:cSld name="Divider - Navy">
    <p:spTree>
      <p:nvGrpSpPr>
        <p:cNvPr id="1" name="Shape 914"/>
        <p:cNvGrpSpPr/>
        <p:nvPr/>
      </p:nvGrpSpPr>
      <p:grpSpPr>
        <a:xfrm>
          <a:off x="0" y="0"/>
          <a:ext cx="0" cy="0"/>
          <a:chOff x="0" y="0"/>
          <a:chExt cx="0" cy="0"/>
        </a:xfrm>
      </p:grpSpPr>
      <p:sp>
        <p:nvSpPr>
          <p:cNvPr id="915" name="Google Shape;915;p410"/>
          <p:cNvSpPr/>
          <p:nvPr/>
        </p:nvSpPr>
        <p:spPr>
          <a:xfrm>
            <a:off x="6982690" y="527858"/>
            <a:ext cx="4721156" cy="5802284"/>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916" name="Google Shape;916;p4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410"/>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3"/>
        <p:cNvGrpSpPr/>
        <p:nvPr/>
      </p:nvGrpSpPr>
      <p:grpSpPr>
        <a:xfrm>
          <a:off x="0" y="0"/>
          <a:ext cx="0" cy="0"/>
          <a:chOff x="0" y="0"/>
          <a:chExt cx="0" cy="0"/>
        </a:xfrm>
      </p:grpSpPr>
      <p:sp>
        <p:nvSpPr>
          <p:cNvPr id="94" name="Google Shape;94;p6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5"/>
          <p:cNvSpPr txBox="1">
            <a:spLocks noGrp="1"/>
          </p:cNvSpPr>
          <p:nvPr>
            <p:ph type="body" idx="1"/>
          </p:nvPr>
        </p:nvSpPr>
        <p:spPr>
          <a:xfrm>
            <a:off x="712872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6" name="Google Shape;96;p65"/>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7" name="Google Shape;97;p65"/>
          <p:cNvSpPr txBox="1">
            <a:spLocks noGrp="1"/>
          </p:cNvSpPr>
          <p:nvPr>
            <p:ph type="body" idx="3"/>
          </p:nvPr>
        </p:nvSpPr>
        <p:spPr>
          <a:xfrm>
            <a:off x="937368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Divider - Orange">
  <p:cSld name="Divider - Orange">
    <p:spTree>
      <p:nvGrpSpPr>
        <p:cNvPr id="1" name="Shape 918"/>
        <p:cNvGrpSpPr/>
        <p:nvPr/>
      </p:nvGrpSpPr>
      <p:grpSpPr>
        <a:xfrm>
          <a:off x="0" y="0"/>
          <a:ext cx="0" cy="0"/>
          <a:chOff x="0" y="0"/>
          <a:chExt cx="0" cy="0"/>
        </a:xfrm>
      </p:grpSpPr>
      <p:sp>
        <p:nvSpPr>
          <p:cNvPr id="919" name="Google Shape;919;p411"/>
          <p:cNvSpPr/>
          <p:nvPr/>
        </p:nvSpPr>
        <p:spPr>
          <a:xfrm>
            <a:off x="6982690" y="527858"/>
            <a:ext cx="4721156" cy="5802284"/>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920" name="Google Shape;920;p41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411"/>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Laptop Slide - Orange">
  <p:cSld name="Laptop Slide - Orange">
    <p:spTree>
      <p:nvGrpSpPr>
        <p:cNvPr id="1" name="Shape 922"/>
        <p:cNvGrpSpPr/>
        <p:nvPr/>
      </p:nvGrpSpPr>
      <p:grpSpPr>
        <a:xfrm>
          <a:off x="0" y="0"/>
          <a:ext cx="0" cy="0"/>
          <a:chOff x="0" y="0"/>
          <a:chExt cx="0" cy="0"/>
        </a:xfrm>
      </p:grpSpPr>
      <p:sp>
        <p:nvSpPr>
          <p:cNvPr id="923" name="Google Shape;923;p412"/>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4" name="Google Shape;924;p412"/>
          <p:cNvSpPr/>
          <p:nvPr/>
        </p:nvSpPr>
        <p:spPr>
          <a:xfrm rot="10800000" flipH="1">
            <a:off x="0" y="0"/>
            <a:ext cx="601405" cy="6858002"/>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5" name="Google Shape;925;p412"/>
          <p:cNvPicPr preferRelativeResize="0"/>
          <p:nvPr/>
        </p:nvPicPr>
        <p:blipFill rotWithShape="1">
          <a:blip r:embed="rId2" cstate="email">
            <a:alphaModFix/>
            <a:extLst>
              <a:ext uri="{28A0092B-C50C-407E-A947-70E740481C1C}">
                <a14:useLocalDpi xmlns:a14="http://schemas.microsoft.com/office/drawing/2010/main"/>
              </a:ext>
            </a:extLst>
          </a:blip>
          <a:srcRect l="-18315" t="15976" r="29196" b="11083"/>
          <a:stretch/>
        </p:blipFill>
        <p:spPr>
          <a:xfrm flipH="1">
            <a:off x="608794" y="1890384"/>
            <a:ext cx="8439100" cy="5375657"/>
          </a:xfrm>
          <a:prstGeom prst="rect">
            <a:avLst/>
          </a:prstGeom>
          <a:noFill/>
          <a:ln>
            <a:noFill/>
          </a:ln>
        </p:spPr>
      </p:pic>
      <p:sp>
        <p:nvSpPr>
          <p:cNvPr id="926" name="Google Shape;926;p412"/>
          <p:cNvSpPr>
            <a:spLocks noGrp="1"/>
          </p:cNvSpPr>
          <p:nvPr>
            <p:ph type="pic" idx="2"/>
          </p:nvPr>
        </p:nvSpPr>
        <p:spPr>
          <a:xfrm>
            <a:off x="635271" y="2095585"/>
            <a:ext cx="5130800" cy="3913188"/>
          </a:xfrm>
          <a:prstGeom prst="rect">
            <a:avLst/>
          </a:prstGeom>
          <a:solidFill>
            <a:srgbClr val="D8D8D8"/>
          </a:solidFill>
          <a:ln>
            <a:noFill/>
          </a:ln>
        </p:spPr>
      </p:sp>
      <p:sp>
        <p:nvSpPr>
          <p:cNvPr id="927" name="Google Shape;927;p412"/>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8" name="Google Shape;928;p412"/>
          <p:cNvSpPr/>
          <p:nvPr/>
        </p:nvSpPr>
        <p:spPr>
          <a:xfrm rot="-5400000">
            <a:off x="-1733595" y="403270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929" name="Google Shape;929;p412"/>
          <p:cNvGrpSpPr/>
          <p:nvPr/>
        </p:nvGrpSpPr>
        <p:grpSpPr>
          <a:xfrm>
            <a:off x="166176" y="6239889"/>
            <a:ext cx="292616" cy="280071"/>
            <a:chOff x="5232421" y="524734"/>
            <a:chExt cx="791490" cy="757557"/>
          </a:xfrm>
        </p:grpSpPr>
        <p:sp>
          <p:nvSpPr>
            <p:cNvPr id="930" name="Google Shape;930;p412"/>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1" name="Google Shape;931;p412"/>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2" name="Google Shape;932;p412"/>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3" name="Google Shape;933;p412"/>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Phone Slide - Navy">
  <p:cSld name="Phone Slide - Navy">
    <p:spTree>
      <p:nvGrpSpPr>
        <p:cNvPr id="1" name="Shape 934"/>
        <p:cNvGrpSpPr/>
        <p:nvPr/>
      </p:nvGrpSpPr>
      <p:grpSpPr>
        <a:xfrm>
          <a:off x="0" y="0"/>
          <a:ext cx="0" cy="0"/>
          <a:chOff x="0" y="0"/>
          <a:chExt cx="0" cy="0"/>
        </a:xfrm>
      </p:grpSpPr>
      <p:sp>
        <p:nvSpPr>
          <p:cNvPr id="935" name="Google Shape;935;p41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26650"/>
              </a:buClr>
              <a:buSzPts val="3600"/>
              <a:buFont typeface="Arial"/>
              <a:buNone/>
              <a:defRPr sz="3600" b="1" i="0" u="none" strike="noStrike" cap="none">
                <a:solidFill>
                  <a:srgbClr val="F2665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6" name="Google Shape;936;p413"/>
          <p:cNvSpPr/>
          <p:nvPr/>
        </p:nvSpPr>
        <p:spPr>
          <a:xfrm rot="10800000" flipH="1">
            <a:off x="11332565" y="0"/>
            <a:ext cx="853286" cy="6858002"/>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7" name="Google Shape;937;p413"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938" name="Google Shape;938;p413"/>
          <p:cNvSpPr>
            <a:spLocks noGrp="1"/>
          </p:cNvSpPr>
          <p:nvPr>
            <p:ph type="pic" idx="2"/>
          </p:nvPr>
        </p:nvSpPr>
        <p:spPr>
          <a:xfrm>
            <a:off x="7735037" y="1373925"/>
            <a:ext cx="2444127" cy="4336988"/>
          </a:xfrm>
          <a:prstGeom prst="rect">
            <a:avLst/>
          </a:prstGeom>
          <a:solidFill>
            <a:srgbClr val="D8D8D8"/>
          </a:solidFill>
          <a:ln>
            <a:noFill/>
          </a:ln>
        </p:spPr>
      </p:sp>
      <p:sp>
        <p:nvSpPr>
          <p:cNvPr id="939" name="Google Shape;939;p413"/>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1D4C60"/>
              </a:buClr>
              <a:buSzPts val="2400"/>
              <a:buFont typeface="Arial"/>
              <a:buNone/>
              <a:defRPr sz="2400" b="0" i="0" u="none" strike="noStrike" cap="none">
                <a:solidFill>
                  <a:srgbClr val="1D4C6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p413"/>
          <p:cNvSpPr/>
          <p:nvPr/>
        </p:nvSpPr>
        <p:spPr>
          <a:xfrm rot="-5400000">
            <a:off x="9741958" y="401225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 RADIO EMPOWERING UNHEARD VOICES</a:t>
            </a:r>
            <a:endParaRPr sz="1400" b="0" i="0" u="none" strike="noStrike" cap="none">
              <a:solidFill>
                <a:srgbClr val="000000"/>
              </a:solidFill>
              <a:latin typeface="Arial"/>
              <a:ea typeface="Arial"/>
              <a:cs typeface="Arial"/>
              <a:sym typeface="Arial"/>
            </a:endParaRPr>
          </a:p>
        </p:txBody>
      </p:sp>
      <p:grpSp>
        <p:nvGrpSpPr>
          <p:cNvPr id="941" name="Google Shape;941;p413"/>
          <p:cNvGrpSpPr/>
          <p:nvPr/>
        </p:nvGrpSpPr>
        <p:grpSpPr>
          <a:xfrm>
            <a:off x="11641729" y="6219439"/>
            <a:ext cx="292616" cy="280071"/>
            <a:chOff x="5232421" y="524734"/>
            <a:chExt cx="791490" cy="757557"/>
          </a:xfrm>
        </p:grpSpPr>
        <p:sp>
          <p:nvSpPr>
            <p:cNvPr id="942" name="Google Shape;942;p413"/>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3" name="Google Shape;943;p413"/>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4" name="Google Shape;944;p413"/>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5" name="Google Shape;945;p413"/>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Quote/Photo Slide 01 - Navy">
  <p:cSld name="1_Quote/Photo Slide 01 - Navy">
    <p:spTree>
      <p:nvGrpSpPr>
        <p:cNvPr id="1" name="Shape 946"/>
        <p:cNvGrpSpPr/>
        <p:nvPr/>
      </p:nvGrpSpPr>
      <p:grpSpPr>
        <a:xfrm>
          <a:off x="0" y="0"/>
          <a:ext cx="0" cy="0"/>
          <a:chOff x="0" y="0"/>
          <a:chExt cx="0" cy="0"/>
        </a:xfrm>
      </p:grpSpPr>
      <p:sp>
        <p:nvSpPr>
          <p:cNvPr id="947" name="Google Shape;947;p414"/>
          <p:cNvSpPr/>
          <p:nvPr/>
        </p:nvSpPr>
        <p:spPr>
          <a:xfrm rot="-5400000">
            <a:off x="2667000" y="-2667000"/>
            <a:ext cx="6858001"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8" name="Google Shape;948;p414"/>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a:t>
            </a:r>
            <a:endParaRPr/>
          </a:p>
        </p:txBody>
      </p:sp>
      <p:sp>
        <p:nvSpPr>
          <p:cNvPr id="949" name="Google Shape;949;p414"/>
          <p:cNvSpPr>
            <a:spLocks noGrp="1"/>
          </p:cNvSpPr>
          <p:nvPr>
            <p:ph type="pic" idx="2"/>
          </p:nvPr>
        </p:nvSpPr>
        <p:spPr>
          <a:xfrm>
            <a:off x="799128" y="746272"/>
            <a:ext cx="10203652" cy="5365455"/>
          </a:xfrm>
          <a:prstGeom prst="rect">
            <a:avLst/>
          </a:prstGeom>
          <a:solidFill>
            <a:srgbClr val="BFBFBF"/>
          </a:solidFill>
          <a:ln>
            <a:noFill/>
          </a:ln>
        </p:spPr>
      </p:sp>
      <p:sp>
        <p:nvSpPr>
          <p:cNvPr id="950" name="Google Shape;950;p414"/>
          <p:cNvSpPr/>
          <p:nvPr/>
        </p:nvSpPr>
        <p:spPr>
          <a:xfrm rot="-5400000">
            <a:off x="9746357" y="4102197"/>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Calibri"/>
                <a:ea typeface="Calibri"/>
                <a:cs typeface="Calibri"/>
                <a:sym typeface="Calibri"/>
              </a:rPr>
              <a:t>COMMUNITY RADIO EMPOWERING UNHEARD VOICES</a:t>
            </a:r>
            <a:endParaRPr/>
          </a:p>
        </p:txBody>
      </p:sp>
      <p:grpSp>
        <p:nvGrpSpPr>
          <p:cNvPr id="951" name="Google Shape;951;p414"/>
          <p:cNvGrpSpPr/>
          <p:nvPr/>
        </p:nvGrpSpPr>
        <p:grpSpPr>
          <a:xfrm>
            <a:off x="11646128" y="6309379"/>
            <a:ext cx="292616" cy="280071"/>
            <a:chOff x="5232421" y="524734"/>
            <a:chExt cx="791490" cy="757557"/>
          </a:xfrm>
        </p:grpSpPr>
        <p:sp>
          <p:nvSpPr>
            <p:cNvPr id="952" name="Google Shape;952;p414"/>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414"/>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4" name="Google Shape;954;p414"/>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5" name="Google Shape;955;p414"/>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Overview/Intro - Navy ">
  <p:cSld name="1_Overview/Intro - Navy ">
    <p:spTree>
      <p:nvGrpSpPr>
        <p:cNvPr id="1" name="Shape 956"/>
        <p:cNvGrpSpPr/>
        <p:nvPr/>
      </p:nvGrpSpPr>
      <p:grpSpPr>
        <a:xfrm>
          <a:off x="0" y="0"/>
          <a:ext cx="0" cy="0"/>
          <a:chOff x="0" y="0"/>
          <a:chExt cx="0" cy="0"/>
        </a:xfrm>
      </p:grpSpPr>
      <p:sp>
        <p:nvSpPr>
          <p:cNvPr id="957" name="Google Shape;957;p415"/>
          <p:cNvSpPr/>
          <p:nvPr/>
        </p:nvSpPr>
        <p:spPr>
          <a:xfrm>
            <a:off x="2167324" y="772371"/>
            <a:ext cx="9503744" cy="5063164"/>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9" b="0" i="0" u="none" strike="noStrike" cap="none">
              <a:solidFill>
                <a:schemeClr val="lt1"/>
              </a:solidFill>
              <a:latin typeface="Calibri"/>
              <a:ea typeface="Calibri"/>
              <a:cs typeface="Calibri"/>
              <a:sym typeface="Calibri"/>
            </a:endParaRPr>
          </a:p>
        </p:txBody>
      </p:sp>
      <p:sp>
        <p:nvSpPr>
          <p:cNvPr id="958" name="Google Shape;958;p415"/>
          <p:cNvSpPr>
            <a:spLocks noGrp="1"/>
          </p:cNvSpPr>
          <p:nvPr>
            <p:ph type="pic" idx="2"/>
          </p:nvPr>
        </p:nvSpPr>
        <p:spPr>
          <a:xfrm>
            <a:off x="388401" y="385460"/>
            <a:ext cx="4107750" cy="6087079"/>
          </a:xfrm>
          <a:prstGeom prst="rect">
            <a:avLst/>
          </a:prstGeom>
          <a:solidFill>
            <a:srgbClr val="BFBFBF"/>
          </a:solidFill>
          <a:ln>
            <a:noFill/>
          </a:ln>
        </p:spPr>
      </p:sp>
      <p:sp>
        <p:nvSpPr>
          <p:cNvPr id="959" name="Google Shape;959;p41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Text Slide 02 - Navy">
  <p:cSld name="1_Text Slide 02 - Navy">
    <p:spTree>
      <p:nvGrpSpPr>
        <p:cNvPr id="1" name="Shape 960"/>
        <p:cNvGrpSpPr/>
        <p:nvPr/>
      </p:nvGrpSpPr>
      <p:grpSpPr>
        <a:xfrm>
          <a:off x="0" y="0"/>
          <a:ext cx="0" cy="0"/>
          <a:chOff x="0" y="0"/>
          <a:chExt cx="0" cy="0"/>
        </a:xfrm>
      </p:grpSpPr>
      <p:sp>
        <p:nvSpPr>
          <p:cNvPr id="961" name="Google Shape;961;p416"/>
          <p:cNvSpPr/>
          <p:nvPr/>
        </p:nvSpPr>
        <p:spPr>
          <a:xfrm rot="-5400000">
            <a:off x="5088466" y="-5088468"/>
            <a:ext cx="2015069" cy="12191999"/>
          </a:xfrm>
          <a:prstGeom prst="rect">
            <a:avLst/>
          </a:prstGeom>
          <a:solidFill>
            <a:srgbClr val="1D4C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2" name="Google Shape;962;p41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grpSp>
        <p:nvGrpSpPr>
          <p:cNvPr id="963" name="Google Shape;963;p416"/>
          <p:cNvGrpSpPr/>
          <p:nvPr/>
        </p:nvGrpSpPr>
        <p:grpSpPr>
          <a:xfrm>
            <a:off x="10603773" y="256428"/>
            <a:ext cx="1184264" cy="1758639"/>
            <a:chOff x="5633414" y="4778704"/>
            <a:chExt cx="335872" cy="498772"/>
          </a:xfrm>
        </p:grpSpPr>
        <p:sp>
          <p:nvSpPr>
            <p:cNvPr id="964" name="Google Shape;964;p416"/>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p416"/>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p416"/>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p416"/>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68" name="Google Shape;968;p41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00000"/>
              </a:buClr>
              <a:buSzPts val="2400"/>
              <a:buFont typeface="Arial"/>
              <a:buNone/>
              <a:defRPr sz="2400" b="0" i="0" u="none" strike="noStrike" cap="none">
                <a:solidFill>
                  <a:srgbClr val="1D4C6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Quote/Photo Slide 02 - Orange">
  <p:cSld name="Quote/Photo Slide 02 - Orange">
    <p:spTree>
      <p:nvGrpSpPr>
        <p:cNvPr id="1" name="Shape 969"/>
        <p:cNvGrpSpPr/>
        <p:nvPr/>
      </p:nvGrpSpPr>
      <p:grpSpPr>
        <a:xfrm>
          <a:off x="0" y="0"/>
          <a:ext cx="0" cy="0"/>
          <a:chOff x="0" y="0"/>
          <a:chExt cx="0" cy="0"/>
        </a:xfrm>
      </p:grpSpPr>
      <p:sp>
        <p:nvSpPr>
          <p:cNvPr id="970" name="Google Shape;970;p417"/>
          <p:cNvSpPr/>
          <p:nvPr/>
        </p:nvSpPr>
        <p:spPr>
          <a:xfrm rot="-5400000">
            <a:off x="4192375" y="-642572"/>
            <a:ext cx="3807250" cy="8129849"/>
          </a:xfrm>
          <a:prstGeom prst="rect">
            <a:avLst/>
          </a:prstGeom>
          <a:solidFill>
            <a:srgbClr val="F266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1" name="Google Shape;971;p417"/>
          <p:cNvSpPr txBox="1">
            <a:spLocks noGrp="1"/>
          </p:cNvSpPr>
          <p:nvPr>
            <p:ph type="body" idx="1"/>
          </p:nvPr>
        </p:nvSpPr>
        <p:spPr>
          <a:xfrm>
            <a:off x="4063536" y="4285031"/>
            <a:ext cx="4064926" cy="577734"/>
          </a:xfrm>
          <a:prstGeom prst="rect">
            <a:avLst/>
          </a:prstGeom>
          <a:solidFill>
            <a:srgbClr val="1D4C60"/>
          </a:solidFill>
          <a:ln w="9525" cap="flat" cmpd="sng">
            <a:solidFill>
              <a:srgbClr val="EE5650"/>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72" name="Google Shape;972;p417"/>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3000"/>
              <a:buFont typeface="Arial"/>
              <a:buNone/>
              <a:defRPr sz="3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73" name="Google Shape;973;p417"/>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Master">
  <p:cSld name="1_Master">
    <p:spTree>
      <p:nvGrpSpPr>
        <p:cNvPr id="1" name="Shape 974"/>
        <p:cNvGrpSpPr/>
        <p:nvPr/>
      </p:nvGrpSpPr>
      <p:grpSpPr>
        <a:xfrm>
          <a:off x="0" y="0"/>
          <a:ext cx="0" cy="0"/>
          <a:chOff x="0" y="0"/>
          <a:chExt cx="0" cy="0"/>
        </a:xfrm>
      </p:grpSpPr>
      <p:sp>
        <p:nvSpPr>
          <p:cNvPr id="975" name="Google Shape;975;p418"/>
          <p:cNvSpPr txBox="1">
            <a:spLocks noGrp="1"/>
          </p:cNvSpPr>
          <p:nvPr>
            <p:ph type="body" idx="1"/>
          </p:nvPr>
        </p:nvSpPr>
        <p:spPr>
          <a:xfrm>
            <a:off x="-2" y="375841"/>
            <a:ext cx="12191999" cy="8036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3600"/>
              <a:buFont typeface="Arial"/>
              <a:buNone/>
              <a:defRPr sz="3600" b="1" i="0" u="none" strike="noStrike" cap="none">
                <a:solidFill>
                  <a:srgbClr val="1D4C6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994"/>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95"/>
        <p:cNvGrpSpPr/>
        <p:nvPr/>
      </p:nvGrpSpPr>
      <p:grpSpPr>
        <a:xfrm>
          <a:off x="0" y="0"/>
          <a:ext cx="0" cy="0"/>
          <a:chOff x="0" y="0"/>
          <a:chExt cx="0" cy="0"/>
        </a:xfrm>
      </p:grpSpPr>
      <p:sp>
        <p:nvSpPr>
          <p:cNvPr id="996" name="Google Shape;996;p11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7" name="Google Shape;997;p114"/>
          <p:cNvSpPr txBox="1">
            <a:spLocks noGrp="1"/>
          </p:cNvSpPr>
          <p:nvPr>
            <p:ph type="subTitle" idx="1"/>
          </p:nvPr>
        </p:nvSpPr>
        <p:spPr>
          <a:xfrm>
            <a:off x="7128720" y="6059520"/>
            <a:ext cx="4381200" cy="911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8"/>
        <p:cNvGrpSpPr/>
        <p:nvPr/>
      </p:nvGrpSpPr>
      <p:grpSpPr>
        <a:xfrm>
          <a:off x="0" y="0"/>
          <a:ext cx="0" cy="0"/>
          <a:chOff x="0" y="0"/>
          <a:chExt cx="0" cy="0"/>
        </a:xfrm>
      </p:grpSpPr>
      <p:sp>
        <p:nvSpPr>
          <p:cNvPr id="99" name="Google Shape;99;p6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6"/>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1" name="Google Shape;101;p66"/>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66"/>
          <p:cNvSpPr txBox="1">
            <a:spLocks noGrp="1"/>
          </p:cNvSpPr>
          <p:nvPr>
            <p:ph type="body" idx="3"/>
          </p:nvPr>
        </p:nvSpPr>
        <p:spPr>
          <a:xfrm>
            <a:off x="7128720" y="652608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998"/>
        <p:cNvGrpSpPr/>
        <p:nvPr/>
      </p:nvGrpSpPr>
      <p:grpSpPr>
        <a:xfrm>
          <a:off x="0" y="0"/>
          <a:ext cx="0" cy="0"/>
          <a:chOff x="0" y="0"/>
          <a:chExt cx="0" cy="0"/>
        </a:xfrm>
      </p:grpSpPr>
      <p:sp>
        <p:nvSpPr>
          <p:cNvPr id="999" name="Google Shape;999;p11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0" name="Google Shape;1000;p115"/>
          <p:cNvSpPr txBox="1">
            <a:spLocks noGrp="1"/>
          </p:cNvSpPr>
          <p:nvPr>
            <p:ph type="body" idx="1"/>
          </p:nvPr>
        </p:nvSpPr>
        <p:spPr>
          <a:xfrm>
            <a:off x="7128720" y="6282360"/>
            <a:ext cx="438120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001"/>
        <p:cNvGrpSpPr/>
        <p:nvPr/>
      </p:nvGrpSpPr>
      <p:grpSpPr>
        <a:xfrm>
          <a:off x="0" y="0"/>
          <a:ext cx="0" cy="0"/>
          <a:chOff x="0" y="0"/>
          <a:chExt cx="0" cy="0"/>
        </a:xfrm>
      </p:grpSpPr>
      <p:sp>
        <p:nvSpPr>
          <p:cNvPr id="1002" name="Google Shape;1002;p11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3" name="Google Shape;1003;p116"/>
          <p:cNvSpPr txBox="1">
            <a:spLocks noGrp="1"/>
          </p:cNvSpPr>
          <p:nvPr>
            <p:ph type="body" idx="1"/>
          </p:nvPr>
        </p:nvSpPr>
        <p:spPr>
          <a:xfrm>
            <a:off x="712872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04" name="Google Shape;1004;p116"/>
          <p:cNvSpPr txBox="1">
            <a:spLocks noGrp="1"/>
          </p:cNvSpPr>
          <p:nvPr>
            <p:ph type="body" idx="2"/>
          </p:nvPr>
        </p:nvSpPr>
        <p:spPr>
          <a:xfrm>
            <a:off x="937368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5"/>
        <p:cNvGrpSpPr/>
        <p:nvPr/>
      </p:nvGrpSpPr>
      <p:grpSpPr>
        <a:xfrm>
          <a:off x="0" y="0"/>
          <a:ext cx="0" cy="0"/>
          <a:chOff x="0" y="0"/>
          <a:chExt cx="0" cy="0"/>
        </a:xfrm>
      </p:grpSpPr>
      <p:sp>
        <p:nvSpPr>
          <p:cNvPr id="1006" name="Google Shape;1006;p11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007"/>
        <p:cNvGrpSpPr/>
        <p:nvPr/>
      </p:nvGrpSpPr>
      <p:grpSpPr>
        <a:xfrm>
          <a:off x="0" y="0"/>
          <a:ext cx="0" cy="0"/>
          <a:chOff x="0" y="0"/>
          <a:chExt cx="0" cy="0"/>
        </a:xfrm>
      </p:grpSpPr>
      <p:sp>
        <p:nvSpPr>
          <p:cNvPr id="1008" name="Google Shape;1008;p118"/>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009"/>
        <p:cNvGrpSpPr/>
        <p:nvPr/>
      </p:nvGrpSpPr>
      <p:grpSpPr>
        <a:xfrm>
          <a:off x="0" y="0"/>
          <a:ext cx="0" cy="0"/>
          <a:chOff x="0" y="0"/>
          <a:chExt cx="0" cy="0"/>
        </a:xfrm>
      </p:grpSpPr>
      <p:sp>
        <p:nvSpPr>
          <p:cNvPr id="1010" name="Google Shape;1010;p11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1" name="Google Shape;1011;p119"/>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12" name="Google Shape;1012;p119"/>
          <p:cNvSpPr txBox="1">
            <a:spLocks noGrp="1"/>
          </p:cNvSpPr>
          <p:nvPr>
            <p:ph type="body" idx="2"/>
          </p:nvPr>
        </p:nvSpPr>
        <p:spPr>
          <a:xfrm>
            <a:off x="937368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13" name="Google Shape;1013;p119"/>
          <p:cNvSpPr txBox="1">
            <a:spLocks noGrp="1"/>
          </p:cNvSpPr>
          <p:nvPr>
            <p:ph type="body" idx="3"/>
          </p:nvPr>
        </p:nvSpPr>
        <p:spPr>
          <a:xfrm>
            <a:off x="712872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014"/>
        <p:cNvGrpSpPr/>
        <p:nvPr/>
      </p:nvGrpSpPr>
      <p:grpSpPr>
        <a:xfrm>
          <a:off x="0" y="0"/>
          <a:ext cx="0" cy="0"/>
          <a:chOff x="0" y="0"/>
          <a:chExt cx="0" cy="0"/>
        </a:xfrm>
      </p:grpSpPr>
      <p:sp>
        <p:nvSpPr>
          <p:cNvPr id="1015" name="Google Shape;1015;p12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6" name="Google Shape;1016;p120"/>
          <p:cNvSpPr txBox="1">
            <a:spLocks noGrp="1"/>
          </p:cNvSpPr>
          <p:nvPr>
            <p:ph type="body" idx="1"/>
          </p:nvPr>
        </p:nvSpPr>
        <p:spPr>
          <a:xfrm>
            <a:off x="7128720" y="6282360"/>
            <a:ext cx="2137680" cy="465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17" name="Google Shape;1017;p120"/>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18" name="Google Shape;1018;p120"/>
          <p:cNvSpPr txBox="1">
            <a:spLocks noGrp="1"/>
          </p:cNvSpPr>
          <p:nvPr>
            <p:ph type="body" idx="3"/>
          </p:nvPr>
        </p:nvSpPr>
        <p:spPr>
          <a:xfrm>
            <a:off x="937368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19"/>
        <p:cNvGrpSpPr/>
        <p:nvPr/>
      </p:nvGrpSpPr>
      <p:grpSpPr>
        <a:xfrm>
          <a:off x="0" y="0"/>
          <a:ext cx="0" cy="0"/>
          <a:chOff x="0" y="0"/>
          <a:chExt cx="0" cy="0"/>
        </a:xfrm>
      </p:grpSpPr>
      <p:sp>
        <p:nvSpPr>
          <p:cNvPr id="1020" name="Google Shape;1020;p12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1" name="Google Shape;1021;p121"/>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2" name="Google Shape;1022;p121"/>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3" name="Google Shape;1023;p121"/>
          <p:cNvSpPr txBox="1">
            <a:spLocks noGrp="1"/>
          </p:cNvSpPr>
          <p:nvPr>
            <p:ph type="body" idx="3"/>
          </p:nvPr>
        </p:nvSpPr>
        <p:spPr>
          <a:xfrm>
            <a:off x="7128720" y="652608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24"/>
        <p:cNvGrpSpPr/>
        <p:nvPr/>
      </p:nvGrpSpPr>
      <p:grpSpPr>
        <a:xfrm>
          <a:off x="0" y="0"/>
          <a:ext cx="0" cy="0"/>
          <a:chOff x="0" y="0"/>
          <a:chExt cx="0" cy="0"/>
        </a:xfrm>
      </p:grpSpPr>
      <p:sp>
        <p:nvSpPr>
          <p:cNvPr id="1025" name="Google Shape;1025;p12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6" name="Google Shape;1026;p122"/>
          <p:cNvSpPr txBox="1">
            <a:spLocks noGrp="1"/>
          </p:cNvSpPr>
          <p:nvPr>
            <p:ph type="body" idx="1"/>
          </p:nvPr>
        </p:nvSpPr>
        <p:spPr>
          <a:xfrm>
            <a:off x="7128720" y="628236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7" name="Google Shape;1027;p122"/>
          <p:cNvSpPr txBox="1">
            <a:spLocks noGrp="1"/>
          </p:cNvSpPr>
          <p:nvPr>
            <p:ph type="body" idx="2"/>
          </p:nvPr>
        </p:nvSpPr>
        <p:spPr>
          <a:xfrm>
            <a:off x="7128720" y="6526080"/>
            <a:ext cx="438120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28"/>
        <p:cNvGrpSpPr/>
        <p:nvPr/>
      </p:nvGrpSpPr>
      <p:grpSpPr>
        <a:xfrm>
          <a:off x="0" y="0"/>
          <a:ext cx="0" cy="0"/>
          <a:chOff x="0" y="0"/>
          <a:chExt cx="0" cy="0"/>
        </a:xfrm>
      </p:grpSpPr>
      <p:sp>
        <p:nvSpPr>
          <p:cNvPr id="1029" name="Google Shape;1029;p12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0" name="Google Shape;1030;p123"/>
          <p:cNvSpPr txBox="1">
            <a:spLocks noGrp="1"/>
          </p:cNvSpPr>
          <p:nvPr>
            <p:ph type="body" idx="1"/>
          </p:nvPr>
        </p:nvSpPr>
        <p:spPr>
          <a:xfrm>
            <a:off x="712872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1" name="Google Shape;1031;p123"/>
          <p:cNvSpPr txBox="1">
            <a:spLocks noGrp="1"/>
          </p:cNvSpPr>
          <p:nvPr>
            <p:ph type="body" idx="2"/>
          </p:nvPr>
        </p:nvSpPr>
        <p:spPr>
          <a:xfrm>
            <a:off x="9373680" y="628236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2" name="Google Shape;1032;p123"/>
          <p:cNvSpPr txBox="1">
            <a:spLocks noGrp="1"/>
          </p:cNvSpPr>
          <p:nvPr>
            <p:ph type="body" idx="3"/>
          </p:nvPr>
        </p:nvSpPr>
        <p:spPr>
          <a:xfrm>
            <a:off x="712872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3" name="Google Shape;1033;p123"/>
          <p:cNvSpPr txBox="1">
            <a:spLocks noGrp="1"/>
          </p:cNvSpPr>
          <p:nvPr>
            <p:ph type="body" idx="4"/>
          </p:nvPr>
        </p:nvSpPr>
        <p:spPr>
          <a:xfrm>
            <a:off x="9373680" y="6526080"/>
            <a:ext cx="21376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34"/>
        <p:cNvGrpSpPr/>
        <p:nvPr/>
      </p:nvGrpSpPr>
      <p:grpSpPr>
        <a:xfrm>
          <a:off x="0" y="0"/>
          <a:ext cx="0" cy="0"/>
          <a:chOff x="0" y="0"/>
          <a:chExt cx="0" cy="0"/>
        </a:xfrm>
      </p:grpSpPr>
      <p:sp>
        <p:nvSpPr>
          <p:cNvPr id="1035" name="Google Shape;1035;p12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6" name="Google Shape;1036;p124"/>
          <p:cNvSpPr txBox="1">
            <a:spLocks noGrp="1"/>
          </p:cNvSpPr>
          <p:nvPr>
            <p:ph type="body" idx="1"/>
          </p:nvPr>
        </p:nvSpPr>
        <p:spPr>
          <a:xfrm>
            <a:off x="71287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7" name="Google Shape;1037;p124"/>
          <p:cNvSpPr txBox="1">
            <a:spLocks noGrp="1"/>
          </p:cNvSpPr>
          <p:nvPr>
            <p:ph type="body" idx="2"/>
          </p:nvPr>
        </p:nvSpPr>
        <p:spPr>
          <a:xfrm>
            <a:off x="86101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8" name="Google Shape;1038;p124"/>
          <p:cNvSpPr txBox="1">
            <a:spLocks noGrp="1"/>
          </p:cNvSpPr>
          <p:nvPr>
            <p:ph type="body" idx="3"/>
          </p:nvPr>
        </p:nvSpPr>
        <p:spPr>
          <a:xfrm>
            <a:off x="10091520" y="628236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9" name="Google Shape;1039;p124"/>
          <p:cNvSpPr txBox="1">
            <a:spLocks noGrp="1"/>
          </p:cNvSpPr>
          <p:nvPr>
            <p:ph type="body" idx="4"/>
          </p:nvPr>
        </p:nvSpPr>
        <p:spPr>
          <a:xfrm>
            <a:off x="71287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0" name="Google Shape;1040;p124"/>
          <p:cNvSpPr txBox="1">
            <a:spLocks noGrp="1"/>
          </p:cNvSpPr>
          <p:nvPr>
            <p:ph type="body" idx="5"/>
          </p:nvPr>
        </p:nvSpPr>
        <p:spPr>
          <a:xfrm>
            <a:off x="86101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1" name="Google Shape;1041;p124"/>
          <p:cNvSpPr txBox="1">
            <a:spLocks noGrp="1"/>
          </p:cNvSpPr>
          <p:nvPr>
            <p:ph type="body" idx="6"/>
          </p:nvPr>
        </p:nvSpPr>
        <p:spPr>
          <a:xfrm>
            <a:off x="10091520" y="6526080"/>
            <a:ext cx="1410480" cy="222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theme" Target="../theme/theme4.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theme" Target="../theme/theme6.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theme" Target="../theme/theme7.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8.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5"/>
          <p:cNvGrpSpPr/>
          <p:nvPr/>
        </p:nvGrpSpPr>
        <p:grpSpPr>
          <a:xfrm>
            <a:off x="11784960" y="6454800"/>
            <a:ext cx="292320" cy="279720"/>
            <a:chOff x="11784960" y="6454800"/>
            <a:chExt cx="292320" cy="279720"/>
          </a:xfrm>
        </p:grpSpPr>
        <p:sp>
          <p:nvSpPr>
            <p:cNvPr id="11" name="Google Shape;11;p35"/>
            <p:cNvSpPr/>
            <p:nvPr/>
          </p:nvSpPr>
          <p:spPr>
            <a:xfrm>
              <a:off x="11784960" y="6454800"/>
              <a:ext cx="292320" cy="279720"/>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5"/>
            <p:cNvSpPr/>
            <p:nvPr/>
          </p:nvSpPr>
          <p:spPr>
            <a:xfrm>
              <a:off x="11882160" y="6537240"/>
              <a:ext cx="46080" cy="972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5025" rIns="91425" bIns="5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5"/>
            <p:cNvSpPr/>
            <p:nvPr/>
          </p:nvSpPr>
          <p:spPr>
            <a:xfrm>
              <a:off x="11881800" y="6557760"/>
              <a:ext cx="46080" cy="972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5025" rIns="91425" bIns="5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5"/>
            <p:cNvSpPr/>
            <p:nvPr/>
          </p:nvSpPr>
          <p:spPr>
            <a:xfrm>
              <a:off x="11881800" y="6577560"/>
              <a:ext cx="46080" cy="10440"/>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5400" rIns="91425" bIns="5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35"/>
          <p:cNvSpPr/>
          <p:nvPr/>
        </p:nvSpPr>
        <p:spPr>
          <a:xfrm>
            <a:off x="-1218600" y="-6377400"/>
            <a:ext cx="16024320" cy="5895360"/>
          </a:xfrm>
          <a:prstGeom prst="rect">
            <a:avLst/>
          </a:prstGeom>
          <a:solidFill>
            <a:srgbClr val="ECEC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5"/>
          <p:cNvSpPr/>
          <p:nvPr/>
        </p:nvSpPr>
        <p:spPr>
          <a:xfrm>
            <a:off x="0" y="3702960"/>
            <a:ext cx="4883040" cy="2856600"/>
          </a:xfrm>
          <a:prstGeom prst="rect">
            <a:avLst/>
          </a:prstGeom>
          <a:solidFill>
            <a:srgbClr val="1D4C60"/>
          </a:solidFill>
          <a:ln>
            <a:noFill/>
          </a:ln>
        </p:spPr>
        <p:txBody>
          <a:bodyPr spcFirstLastPara="1" wrap="square" lIns="49300" tIns="24475" rIns="49300" bIns="244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5"/>
          <p:cNvSpPr txBox="1">
            <a:spLocks noGrp="1"/>
          </p:cNvSpPr>
          <p:nvPr>
            <p:ph type="body" idx="1"/>
          </p:nvPr>
        </p:nvSpPr>
        <p:spPr>
          <a:xfrm>
            <a:off x="0" y="2180160"/>
            <a:ext cx="12191760" cy="344016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8" name="Google Shape;18;p35"/>
          <p:cNvGrpSpPr/>
          <p:nvPr/>
        </p:nvGrpSpPr>
        <p:grpSpPr>
          <a:xfrm>
            <a:off x="7225200" y="530280"/>
            <a:ext cx="4463280" cy="1274040"/>
            <a:chOff x="7225200" y="530280"/>
            <a:chExt cx="4463280" cy="1274040"/>
          </a:xfrm>
        </p:grpSpPr>
        <p:grpSp>
          <p:nvGrpSpPr>
            <p:cNvPr id="19" name="Google Shape;19;p35"/>
            <p:cNvGrpSpPr/>
            <p:nvPr/>
          </p:nvGrpSpPr>
          <p:grpSpPr>
            <a:xfrm>
              <a:off x="7225200" y="739440"/>
              <a:ext cx="2319480" cy="534960"/>
              <a:chOff x="7225200" y="739440"/>
              <a:chExt cx="2319480" cy="534960"/>
            </a:xfrm>
          </p:grpSpPr>
          <p:sp>
            <p:nvSpPr>
              <p:cNvPr id="20" name="Google Shape;20;p35"/>
              <p:cNvSpPr/>
              <p:nvPr/>
            </p:nvSpPr>
            <p:spPr>
              <a:xfrm>
                <a:off x="7225200" y="739440"/>
                <a:ext cx="522000" cy="533160"/>
              </a:xfrm>
              <a:custGeom>
                <a:avLst/>
                <a:gdLst/>
                <a:ahLst/>
                <a:cxnLst/>
                <a:rect l="l" t="t" r="r" b="b"/>
                <a:pathLst>
                  <a:path w="455618" h="465246" extrusionOk="0">
                    <a:moveTo>
                      <a:pt x="0" y="233344"/>
                    </a:moveTo>
                    <a:cubicBezTo>
                      <a:pt x="0" y="94796"/>
                      <a:pt x="109524" y="0"/>
                      <a:pt x="243873" y="0"/>
                    </a:cubicBezTo>
                    <a:cubicBezTo>
                      <a:pt x="325650" y="0"/>
                      <a:pt x="408888" y="36460"/>
                      <a:pt x="448317" y="113755"/>
                    </a:cubicBezTo>
                    <a:lnTo>
                      <a:pt x="454158" y="123964"/>
                    </a:lnTo>
                    <a:lnTo>
                      <a:pt x="363619" y="185217"/>
                    </a:lnTo>
                    <a:lnTo>
                      <a:pt x="356317" y="172091"/>
                    </a:lnTo>
                    <a:cubicBezTo>
                      <a:pt x="334412" y="132714"/>
                      <a:pt x="292063" y="107922"/>
                      <a:pt x="246793" y="107922"/>
                    </a:cubicBezTo>
                    <a:cubicBezTo>
                      <a:pt x="173778" y="107922"/>
                      <a:pt x="121206" y="158966"/>
                      <a:pt x="121206" y="231886"/>
                    </a:cubicBezTo>
                    <a:cubicBezTo>
                      <a:pt x="121206" y="304806"/>
                      <a:pt x="173778" y="357308"/>
                      <a:pt x="246793" y="357308"/>
                    </a:cubicBezTo>
                    <a:cubicBezTo>
                      <a:pt x="292063" y="357308"/>
                      <a:pt x="332952" y="333974"/>
                      <a:pt x="356317" y="293138"/>
                    </a:cubicBezTo>
                    <a:lnTo>
                      <a:pt x="363619" y="281471"/>
                    </a:lnTo>
                    <a:lnTo>
                      <a:pt x="455618" y="341266"/>
                    </a:lnTo>
                    <a:lnTo>
                      <a:pt x="449777" y="351474"/>
                    </a:lnTo>
                    <a:cubicBezTo>
                      <a:pt x="410349" y="430228"/>
                      <a:pt x="328571" y="465229"/>
                      <a:pt x="245333" y="465229"/>
                    </a:cubicBezTo>
                    <a:cubicBezTo>
                      <a:pt x="109524" y="466688"/>
                      <a:pt x="0" y="371892"/>
                      <a:pt x="0" y="233344"/>
                    </a:cubicBezTo>
                    <a:close/>
                    <a:moveTo>
                      <a:pt x="242412" y="453562"/>
                    </a:moveTo>
                    <a:cubicBezTo>
                      <a:pt x="331492" y="453562"/>
                      <a:pt x="400126" y="412727"/>
                      <a:pt x="433714" y="347099"/>
                    </a:cubicBezTo>
                    <a:lnTo>
                      <a:pt x="363619" y="301889"/>
                    </a:lnTo>
                    <a:cubicBezTo>
                      <a:pt x="337333" y="345641"/>
                      <a:pt x="294984" y="371892"/>
                      <a:pt x="242412" y="371892"/>
                    </a:cubicBezTo>
                    <a:cubicBezTo>
                      <a:pt x="167936" y="371892"/>
                      <a:pt x="105143" y="319390"/>
                      <a:pt x="103682" y="233344"/>
                    </a:cubicBezTo>
                    <a:cubicBezTo>
                      <a:pt x="103682" y="148757"/>
                      <a:pt x="166476" y="96254"/>
                      <a:pt x="242412" y="96254"/>
                    </a:cubicBezTo>
                    <a:cubicBezTo>
                      <a:pt x="294984" y="96254"/>
                      <a:pt x="341714" y="123964"/>
                      <a:pt x="363619" y="167716"/>
                    </a:cubicBezTo>
                    <a:lnTo>
                      <a:pt x="432253" y="121047"/>
                    </a:lnTo>
                    <a:cubicBezTo>
                      <a:pt x="400126" y="56878"/>
                      <a:pt x="328571" y="14584"/>
                      <a:pt x="240952" y="14584"/>
                    </a:cubicBezTo>
                    <a:cubicBezTo>
                      <a:pt x="103682" y="14584"/>
                      <a:pt x="10222" y="113755"/>
                      <a:pt x="10222" y="234802"/>
                    </a:cubicBezTo>
                    <a:cubicBezTo>
                      <a:pt x="10222" y="355850"/>
                      <a:pt x="106603" y="453562"/>
                      <a:pt x="242412" y="453562"/>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5"/>
              <p:cNvSpPr/>
              <p:nvPr/>
            </p:nvSpPr>
            <p:spPr>
              <a:xfrm>
                <a:off x="7776360" y="739440"/>
                <a:ext cx="557280" cy="534960"/>
              </a:xfrm>
              <a:custGeom>
                <a:avLst/>
                <a:gdLst/>
                <a:ahLst/>
                <a:cxnLst/>
                <a:rect l="l" t="t" r="r" b="b"/>
                <a:pathLst>
                  <a:path w="486284" h="466687" extrusionOk="0">
                    <a:moveTo>
                      <a:pt x="0" y="233344"/>
                    </a:moveTo>
                    <a:cubicBezTo>
                      <a:pt x="0" y="94796"/>
                      <a:pt x="110984" y="0"/>
                      <a:pt x="245333" y="0"/>
                    </a:cubicBezTo>
                    <a:cubicBezTo>
                      <a:pt x="379682" y="0"/>
                      <a:pt x="486285" y="96254"/>
                      <a:pt x="486285" y="233344"/>
                    </a:cubicBezTo>
                    <a:cubicBezTo>
                      <a:pt x="486285" y="370434"/>
                      <a:pt x="379682" y="466688"/>
                      <a:pt x="245333" y="466688"/>
                    </a:cubicBezTo>
                    <a:cubicBezTo>
                      <a:pt x="110984" y="466688"/>
                      <a:pt x="0" y="371892"/>
                      <a:pt x="0" y="233344"/>
                    </a:cubicBezTo>
                    <a:close/>
                    <a:moveTo>
                      <a:pt x="13143" y="233344"/>
                    </a:moveTo>
                    <a:cubicBezTo>
                      <a:pt x="13143" y="354391"/>
                      <a:pt x="108063" y="453562"/>
                      <a:pt x="245333" y="453562"/>
                    </a:cubicBezTo>
                    <a:cubicBezTo>
                      <a:pt x="382603" y="453562"/>
                      <a:pt x="473142" y="354391"/>
                      <a:pt x="473142" y="233344"/>
                    </a:cubicBezTo>
                    <a:cubicBezTo>
                      <a:pt x="473142" y="112297"/>
                      <a:pt x="382603" y="13126"/>
                      <a:pt x="245333" y="13126"/>
                    </a:cubicBezTo>
                    <a:cubicBezTo>
                      <a:pt x="108063" y="13126"/>
                      <a:pt x="13143" y="112297"/>
                      <a:pt x="13143" y="233344"/>
                    </a:cubicBezTo>
                    <a:close/>
                    <a:moveTo>
                      <a:pt x="245333" y="96254"/>
                    </a:moveTo>
                    <a:cubicBezTo>
                      <a:pt x="319809" y="96254"/>
                      <a:pt x="379682" y="148757"/>
                      <a:pt x="379682" y="233344"/>
                    </a:cubicBezTo>
                    <a:cubicBezTo>
                      <a:pt x="379682" y="323765"/>
                      <a:pt x="315428" y="371892"/>
                      <a:pt x="245333" y="371892"/>
                    </a:cubicBezTo>
                    <a:cubicBezTo>
                      <a:pt x="175238" y="371892"/>
                      <a:pt x="106603" y="323765"/>
                      <a:pt x="105143" y="233344"/>
                    </a:cubicBezTo>
                    <a:cubicBezTo>
                      <a:pt x="105143" y="147298"/>
                      <a:pt x="172317" y="96254"/>
                      <a:pt x="245333" y="96254"/>
                    </a:cubicBezTo>
                    <a:close/>
                    <a:moveTo>
                      <a:pt x="245333" y="357308"/>
                    </a:moveTo>
                    <a:cubicBezTo>
                      <a:pt x="318349" y="357308"/>
                      <a:pt x="366539" y="304806"/>
                      <a:pt x="366539" y="231886"/>
                    </a:cubicBezTo>
                    <a:cubicBezTo>
                      <a:pt x="366539" y="158966"/>
                      <a:pt x="318349" y="107922"/>
                      <a:pt x="245333" y="107922"/>
                    </a:cubicBezTo>
                    <a:cubicBezTo>
                      <a:pt x="172317" y="107922"/>
                      <a:pt x="118286" y="158966"/>
                      <a:pt x="118286" y="231886"/>
                    </a:cubicBezTo>
                    <a:cubicBezTo>
                      <a:pt x="118286" y="306264"/>
                      <a:pt x="172317" y="357308"/>
                      <a:pt x="245333" y="357308"/>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5"/>
              <p:cNvSpPr/>
              <p:nvPr/>
            </p:nvSpPr>
            <p:spPr>
              <a:xfrm>
                <a:off x="8395920" y="745920"/>
                <a:ext cx="530640" cy="523080"/>
              </a:xfrm>
              <a:custGeom>
                <a:avLst/>
                <a:gdLst/>
                <a:ahLst/>
                <a:cxnLst/>
                <a:rect l="l" t="t" r="r" b="b"/>
                <a:pathLst>
                  <a:path w="462920"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6" y="240636"/>
                    </a:lnTo>
                    <a:lnTo>
                      <a:pt x="118286" y="456479"/>
                    </a:lnTo>
                    <a:lnTo>
                      <a:pt x="0" y="456479"/>
                    </a:lnTo>
                    <a:lnTo>
                      <a:pt x="0" y="0"/>
                    </a:lnTo>
                    <a:lnTo>
                      <a:pt x="115365" y="0"/>
                    </a:lnTo>
                    <a:close/>
                    <a:moveTo>
                      <a:pt x="11682" y="13126"/>
                    </a:moveTo>
                    <a:lnTo>
                      <a:pt x="11682" y="443353"/>
                    </a:lnTo>
                    <a:lnTo>
                      <a:pt x="103682" y="443353"/>
                    </a:lnTo>
                    <a:lnTo>
                      <a:pt x="103682" y="192509"/>
                    </a:lnTo>
                    <a:lnTo>
                      <a:pt x="202984" y="351474"/>
                    </a:lnTo>
                    <a:lnTo>
                      <a:pt x="259936" y="351474"/>
                    </a:lnTo>
                    <a:lnTo>
                      <a:pt x="357777" y="191050"/>
                    </a:lnTo>
                    <a:lnTo>
                      <a:pt x="357777" y="441895"/>
                    </a:lnTo>
                    <a:lnTo>
                      <a:pt x="449777" y="441895"/>
                    </a:lnTo>
                    <a:lnTo>
                      <a:pt x="449777" y="13126"/>
                    </a:lnTo>
                    <a:lnTo>
                      <a:pt x="353396" y="13126"/>
                    </a:lnTo>
                    <a:lnTo>
                      <a:pt x="230730" y="223135"/>
                    </a:lnTo>
                    <a:lnTo>
                      <a:pt x="108063" y="13126"/>
                    </a:lnTo>
                    <a:lnTo>
                      <a:pt x="11682"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5"/>
              <p:cNvSpPr/>
              <p:nvPr/>
            </p:nvSpPr>
            <p:spPr>
              <a:xfrm>
                <a:off x="9014040" y="745920"/>
                <a:ext cx="530640" cy="523080"/>
              </a:xfrm>
              <a:custGeom>
                <a:avLst/>
                <a:gdLst/>
                <a:ahLst/>
                <a:cxnLst/>
                <a:rect l="l" t="t" r="r" b="b"/>
                <a:pathLst>
                  <a:path w="462919"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5" y="240636"/>
                    </a:lnTo>
                    <a:lnTo>
                      <a:pt x="118285" y="456479"/>
                    </a:lnTo>
                    <a:lnTo>
                      <a:pt x="0" y="456479"/>
                    </a:lnTo>
                    <a:lnTo>
                      <a:pt x="0" y="0"/>
                    </a:lnTo>
                    <a:lnTo>
                      <a:pt x="115365" y="0"/>
                    </a:lnTo>
                    <a:close/>
                    <a:moveTo>
                      <a:pt x="11683" y="13126"/>
                    </a:moveTo>
                    <a:lnTo>
                      <a:pt x="11683" y="443353"/>
                    </a:lnTo>
                    <a:lnTo>
                      <a:pt x="103682" y="443353"/>
                    </a:lnTo>
                    <a:lnTo>
                      <a:pt x="103682" y="192509"/>
                    </a:lnTo>
                    <a:lnTo>
                      <a:pt x="202984" y="351474"/>
                    </a:lnTo>
                    <a:lnTo>
                      <a:pt x="259936" y="351474"/>
                    </a:lnTo>
                    <a:lnTo>
                      <a:pt x="359237" y="191050"/>
                    </a:lnTo>
                    <a:lnTo>
                      <a:pt x="359237" y="441895"/>
                    </a:lnTo>
                    <a:lnTo>
                      <a:pt x="451237" y="441895"/>
                    </a:lnTo>
                    <a:lnTo>
                      <a:pt x="451237" y="13126"/>
                    </a:lnTo>
                    <a:lnTo>
                      <a:pt x="353396" y="13126"/>
                    </a:lnTo>
                    <a:lnTo>
                      <a:pt x="230730" y="223135"/>
                    </a:lnTo>
                    <a:lnTo>
                      <a:pt x="108063" y="13126"/>
                    </a:lnTo>
                    <a:lnTo>
                      <a:pt x="11683"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35"/>
            <p:cNvGrpSpPr/>
            <p:nvPr/>
          </p:nvGrpSpPr>
          <p:grpSpPr>
            <a:xfrm>
              <a:off x="9409320" y="1289520"/>
              <a:ext cx="2279160" cy="514800"/>
              <a:chOff x="9409320" y="1289520"/>
              <a:chExt cx="2279160" cy="514800"/>
            </a:xfrm>
          </p:grpSpPr>
          <p:sp>
            <p:nvSpPr>
              <p:cNvPr id="25" name="Google Shape;25;p35"/>
              <p:cNvSpPr/>
              <p:nvPr/>
            </p:nvSpPr>
            <p:spPr>
              <a:xfrm>
                <a:off x="9409320" y="1289520"/>
                <a:ext cx="440280" cy="514800"/>
              </a:xfrm>
              <a:custGeom>
                <a:avLst/>
                <a:gdLst/>
                <a:ahLst/>
                <a:cxnLst/>
                <a:rect l="l" t="t" r="r" b="b"/>
                <a:pathLst>
                  <a:path w="384062" h="449187" extrusionOk="0">
                    <a:moveTo>
                      <a:pt x="0" y="0"/>
                    </a:moveTo>
                    <a:lnTo>
                      <a:pt x="119746" y="0"/>
                    </a:lnTo>
                    <a:lnTo>
                      <a:pt x="119746" y="268346"/>
                    </a:lnTo>
                    <a:cubicBezTo>
                      <a:pt x="119746" y="317931"/>
                      <a:pt x="154794" y="342724"/>
                      <a:pt x="191301" y="344182"/>
                    </a:cubicBezTo>
                    <a:cubicBezTo>
                      <a:pt x="227809" y="344182"/>
                      <a:pt x="265778" y="319390"/>
                      <a:pt x="265778" y="268346"/>
                    </a:cubicBezTo>
                    <a:lnTo>
                      <a:pt x="265778" y="0"/>
                    </a:lnTo>
                    <a:lnTo>
                      <a:pt x="384063" y="0"/>
                    </a:lnTo>
                    <a:lnTo>
                      <a:pt x="384063" y="268346"/>
                    </a:lnTo>
                    <a:cubicBezTo>
                      <a:pt x="384063" y="389393"/>
                      <a:pt x="286222" y="449187"/>
                      <a:pt x="189841" y="449187"/>
                    </a:cubicBezTo>
                    <a:cubicBezTo>
                      <a:pt x="94920" y="449187"/>
                      <a:pt x="0" y="387934"/>
                      <a:pt x="0" y="268346"/>
                    </a:cubicBez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5"/>
              <p:cNvSpPr/>
              <p:nvPr/>
            </p:nvSpPr>
            <p:spPr>
              <a:xfrm>
                <a:off x="9955080" y="1289520"/>
                <a:ext cx="455040" cy="507960"/>
              </a:xfrm>
              <a:custGeom>
                <a:avLst/>
                <a:gdLst/>
                <a:ahLst/>
                <a:cxnLst/>
                <a:rect l="l" t="t" r="r" b="b"/>
                <a:pathLst>
                  <a:path w="397205" h="443353" extrusionOk="0">
                    <a:moveTo>
                      <a:pt x="125587" y="0"/>
                    </a:moveTo>
                    <a:lnTo>
                      <a:pt x="277460" y="245011"/>
                    </a:lnTo>
                    <a:lnTo>
                      <a:pt x="277460" y="0"/>
                    </a:lnTo>
                    <a:lnTo>
                      <a:pt x="397206" y="0"/>
                    </a:lnTo>
                    <a:lnTo>
                      <a:pt x="397206" y="443353"/>
                    </a:lnTo>
                    <a:lnTo>
                      <a:pt x="271619" y="443353"/>
                    </a:lnTo>
                    <a:lnTo>
                      <a:pt x="119746" y="201259"/>
                    </a:lnTo>
                    <a:lnTo>
                      <a:pt x="119746" y="443353"/>
                    </a:lnTo>
                    <a:lnTo>
                      <a:pt x="0" y="443353"/>
                    </a:lnTo>
                    <a:lnTo>
                      <a:pt x="0" y="0"/>
                    </a:lnTo>
                    <a:lnTo>
                      <a:pt x="125587"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5"/>
              <p:cNvSpPr/>
              <p:nvPr/>
            </p:nvSpPr>
            <p:spPr>
              <a:xfrm>
                <a:off x="10514520" y="1289520"/>
                <a:ext cx="136800" cy="507960"/>
              </a:xfrm>
              <a:custGeom>
                <a:avLst/>
                <a:gdLst/>
                <a:ahLst/>
                <a:cxnLst/>
                <a:rect l="l" t="t" r="r" b="b"/>
                <a:pathLst>
                  <a:path w="119746" h="443353" extrusionOk="0">
                    <a:moveTo>
                      <a:pt x="0" y="0"/>
                    </a:moveTo>
                    <a:lnTo>
                      <a:pt x="119746" y="0"/>
                    </a:lnTo>
                    <a:lnTo>
                      <a:pt x="119746" y="443353"/>
                    </a:lnTo>
                    <a:lnTo>
                      <a:pt x="0" y="443353"/>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5"/>
              <p:cNvSpPr/>
              <p:nvPr/>
            </p:nvSpPr>
            <p:spPr>
              <a:xfrm>
                <a:off x="10715400" y="1289520"/>
                <a:ext cx="446760" cy="506520"/>
              </a:xfrm>
              <a:custGeom>
                <a:avLst/>
                <a:gdLst/>
                <a:ahLst/>
                <a:cxnLst/>
                <a:rect l="l" t="t" r="r" b="b"/>
                <a:pathLst>
                  <a:path w="389904" h="441895" extrusionOk="0">
                    <a:moveTo>
                      <a:pt x="389904" y="0"/>
                    </a:moveTo>
                    <a:lnTo>
                      <a:pt x="389904" y="103546"/>
                    </a:lnTo>
                    <a:lnTo>
                      <a:pt x="254095" y="103546"/>
                    </a:lnTo>
                    <a:lnTo>
                      <a:pt x="254095" y="441895"/>
                    </a:lnTo>
                    <a:lnTo>
                      <a:pt x="135810" y="441895"/>
                    </a:lnTo>
                    <a:lnTo>
                      <a:pt x="135810" y="103546"/>
                    </a:lnTo>
                    <a:lnTo>
                      <a:pt x="0" y="103546"/>
                    </a:lnTo>
                    <a:lnTo>
                      <a:pt x="0" y="0"/>
                    </a:lnTo>
                    <a:lnTo>
                      <a:pt x="389904"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5"/>
              <p:cNvSpPr/>
              <p:nvPr/>
            </p:nvSpPr>
            <p:spPr>
              <a:xfrm>
                <a:off x="11176200" y="1289520"/>
                <a:ext cx="512280" cy="506520"/>
              </a:xfrm>
              <a:custGeom>
                <a:avLst/>
                <a:gdLst/>
                <a:ahLst/>
                <a:cxnLst/>
                <a:rect l="l" t="t" r="r" b="b"/>
                <a:pathLst>
                  <a:path w="446856" h="441895" extrusionOk="0">
                    <a:moveTo>
                      <a:pt x="0" y="0"/>
                    </a:moveTo>
                    <a:lnTo>
                      <a:pt x="135810" y="0"/>
                    </a:lnTo>
                    <a:lnTo>
                      <a:pt x="223429" y="154590"/>
                    </a:lnTo>
                    <a:lnTo>
                      <a:pt x="311047" y="0"/>
                    </a:lnTo>
                    <a:lnTo>
                      <a:pt x="446857" y="0"/>
                    </a:lnTo>
                    <a:lnTo>
                      <a:pt x="283301" y="268346"/>
                    </a:lnTo>
                    <a:lnTo>
                      <a:pt x="283301" y="441895"/>
                    </a:lnTo>
                    <a:lnTo>
                      <a:pt x="165016" y="441895"/>
                    </a:lnTo>
                    <a:lnTo>
                      <a:pt x="165016" y="268346"/>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35"/>
            <p:cNvGrpSpPr/>
            <p:nvPr/>
          </p:nvGrpSpPr>
          <p:grpSpPr>
            <a:xfrm>
              <a:off x="8164800" y="1403280"/>
              <a:ext cx="1111680" cy="339120"/>
              <a:chOff x="8164800" y="1403280"/>
              <a:chExt cx="1111680" cy="339120"/>
            </a:xfrm>
          </p:grpSpPr>
          <p:sp>
            <p:nvSpPr>
              <p:cNvPr id="31" name="Google Shape;31;p35"/>
              <p:cNvSpPr/>
              <p:nvPr/>
            </p:nvSpPr>
            <p:spPr>
              <a:xfrm>
                <a:off x="8164800" y="1403280"/>
                <a:ext cx="69840" cy="78120"/>
              </a:xfrm>
              <a:custGeom>
                <a:avLst/>
                <a:gdLst/>
                <a:ahLst/>
                <a:cxnLst/>
                <a:rect l="l" t="t" r="r" b="b"/>
                <a:pathLst>
                  <a:path w="61333" h="68544" extrusionOk="0">
                    <a:moveTo>
                      <a:pt x="0" y="33543"/>
                    </a:moveTo>
                    <a:cubicBezTo>
                      <a:pt x="0" y="14584"/>
                      <a:pt x="14603" y="0"/>
                      <a:pt x="35048" y="0"/>
                    </a:cubicBezTo>
                    <a:cubicBezTo>
                      <a:pt x="45270" y="0"/>
                      <a:pt x="55492" y="4375"/>
                      <a:pt x="61333" y="11667"/>
                    </a:cubicBezTo>
                    <a:lnTo>
                      <a:pt x="54032" y="17501"/>
                    </a:lnTo>
                    <a:cubicBezTo>
                      <a:pt x="49651" y="11667"/>
                      <a:pt x="43809" y="10209"/>
                      <a:pt x="36508" y="10209"/>
                    </a:cubicBezTo>
                    <a:cubicBezTo>
                      <a:pt x="23365" y="10209"/>
                      <a:pt x="13143" y="20418"/>
                      <a:pt x="13143" y="33543"/>
                    </a:cubicBezTo>
                    <a:cubicBezTo>
                      <a:pt x="13143" y="46669"/>
                      <a:pt x="23365" y="56877"/>
                      <a:pt x="36508" y="56877"/>
                    </a:cubicBezTo>
                    <a:cubicBezTo>
                      <a:pt x="43809" y="56877"/>
                      <a:pt x="49651" y="53961"/>
                      <a:pt x="54032" y="49585"/>
                    </a:cubicBezTo>
                    <a:lnTo>
                      <a:pt x="61333" y="56877"/>
                    </a:lnTo>
                    <a:cubicBezTo>
                      <a:pt x="55492" y="64169"/>
                      <a:pt x="45270" y="68545"/>
                      <a:pt x="35048" y="68545"/>
                    </a:cubicBezTo>
                    <a:cubicBezTo>
                      <a:pt x="14603" y="67086"/>
                      <a:pt x="0" y="52502"/>
                      <a:pt x="0" y="33543"/>
                    </a:cubicBezTo>
                    <a:close/>
                  </a:path>
                </a:pathLst>
              </a:custGeom>
              <a:solidFill>
                <a:srgbClr val="1D4C60"/>
              </a:solidFill>
              <a:ln>
                <a:noFill/>
              </a:ln>
            </p:spPr>
            <p:txBody>
              <a:bodyPr spcFirstLastPara="1" wrap="square" lIns="91425" tIns="39225" rIns="91425" bIns="392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5"/>
              <p:cNvSpPr/>
              <p:nvPr/>
            </p:nvSpPr>
            <p:spPr>
              <a:xfrm>
                <a:off x="8241840" y="1403280"/>
                <a:ext cx="79920" cy="76680"/>
              </a:xfrm>
              <a:custGeom>
                <a:avLst/>
                <a:gdLst/>
                <a:ahLst/>
                <a:cxnLst/>
                <a:rect l="l" t="t" r="r" b="b"/>
                <a:pathLst>
                  <a:path w="70095" h="670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7086"/>
                      <a:pt x="0" y="52502"/>
                      <a:pt x="0" y="33543"/>
                    </a:cubicBezTo>
                    <a:close/>
                    <a:moveTo>
                      <a:pt x="58413" y="33543"/>
                    </a:moveTo>
                    <a:cubicBezTo>
                      <a:pt x="58413" y="20418"/>
                      <a:pt x="48190" y="10209"/>
                      <a:pt x="35048" y="10209"/>
                    </a:cubicBezTo>
                    <a:cubicBezTo>
                      <a:pt x="21905" y="10209"/>
                      <a:pt x="11683" y="20418"/>
                      <a:pt x="11683" y="33543"/>
                    </a:cubicBezTo>
                    <a:cubicBezTo>
                      <a:pt x="11683" y="46669"/>
                      <a:pt x="21905" y="56877"/>
                      <a:pt x="35048" y="56877"/>
                    </a:cubicBezTo>
                    <a:cubicBezTo>
                      <a:pt x="48190" y="56877"/>
                      <a:pt x="58413" y="46669"/>
                      <a:pt x="58413" y="33543"/>
                    </a:cubicBezTo>
                    <a:close/>
                  </a:path>
                </a:pathLst>
              </a:custGeom>
              <a:solidFill>
                <a:srgbClr val="1D4C60"/>
              </a:solidFill>
              <a:ln>
                <a:noFill/>
              </a:ln>
            </p:spPr>
            <p:txBody>
              <a:bodyPr spcFirstLastPara="1" wrap="square" lIns="91425" tIns="38500" rIns="91425" bIns="38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5"/>
              <p:cNvSpPr/>
              <p:nvPr/>
            </p:nvSpPr>
            <p:spPr>
              <a:xfrm>
                <a:off x="8337240" y="1405080"/>
                <a:ext cx="83520" cy="74880"/>
              </a:xfrm>
              <a:custGeom>
                <a:avLst/>
                <a:gdLst/>
                <a:ahLst/>
                <a:cxnLst/>
                <a:rect l="l" t="t" r="r" b="b"/>
                <a:pathLst>
                  <a:path w="73015" h="65627" extrusionOk="0">
                    <a:moveTo>
                      <a:pt x="61333" y="64170"/>
                    </a:moveTo>
                    <a:lnTo>
                      <a:pt x="61333" y="20418"/>
                    </a:lnTo>
                    <a:lnTo>
                      <a:pt x="39428" y="56878"/>
                    </a:lnTo>
                    <a:lnTo>
                      <a:pt x="33587" y="56878"/>
                    </a:lnTo>
                    <a:lnTo>
                      <a:pt x="11682" y="21876"/>
                    </a:lnTo>
                    <a:lnTo>
                      <a:pt x="11682" y="65628"/>
                    </a:lnTo>
                    <a:lnTo>
                      <a:pt x="0" y="65628"/>
                    </a:lnTo>
                    <a:lnTo>
                      <a:pt x="0" y="0"/>
                    </a:lnTo>
                    <a:lnTo>
                      <a:pt x="10222" y="0"/>
                    </a:lnTo>
                    <a:lnTo>
                      <a:pt x="36508" y="43752"/>
                    </a:lnTo>
                    <a:lnTo>
                      <a:pt x="62793" y="0"/>
                    </a:lnTo>
                    <a:lnTo>
                      <a:pt x="73016" y="0"/>
                    </a:lnTo>
                    <a:lnTo>
                      <a:pt x="73016" y="65628"/>
                    </a:lnTo>
                    <a:lnTo>
                      <a:pt x="61333" y="65628"/>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5"/>
              <p:cNvSpPr/>
              <p:nvPr/>
            </p:nvSpPr>
            <p:spPr>
              <a:xfrm>
                <a:off x="8441280" y="1405080"/>
                <a:ext cx="83520" cy="74880"/>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5"/>
              <p:cNvSpPr/>
              <p:nvPr/>
            </p:nvSpPr>
            <p:spPr>
              <a:xfrm>
                <a:off x="8543160" y="1405080"/>
                <a:ext cx="63360" cy="74880"/>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1683" y="65628"/>
                      <a:pt x="0" y="55419"/>
                      <a:pt x="0" y="36460"/>
                    </a:cubicBez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5"/>
              <p:cNvSpPr/>
              <p:nvPr/>
            </p:nvSpPr>
            <p:spPr>
              <a:xfrm>
                <a:off x="8630280" y="1403280"/>
                <a:ext cx="66600" cy="74880"/>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5"/>
              <p:cNvSpPr/>
              <p:nvPr/>
            </p:nvSpPr>
            <p:spPr>
              <a:xfrm>
                <a:off x="8717400" y="1403280"/>
                <a:ext cx="12960" cy="74880"/>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5"/>
              <p:cNvSpPr/>
              <p:nvPr/>
            </p:nvSpPr>
            <p:spPr>
              <a:xfrm>
                <a:off x="8742600" y="1403280"/>
                <a:ext cx="63360" cy="74880"/>
              </a:xfrm>
              <a:custGeom>
                <a:avLst/>
                <a:gdLst/>
                <a:ahLst/>
                <a:cxnLst/>
                <a:rect l="l" t="t" r="r" b="b"/>
                <a:pathLst>
                  <a:path w="55491" h="65627" extrusionOk="0">
                    <a:moveTo>
                      <a:pt x="21905" y="10209"/>
                    </a:moveTo>
                    <a:lnTo>
                      <a:pt x="0" y="10209"/>
                    </a:lnTo>
                    <a:lnTo>
                      <a:pt x="0" y="0"/>
                    </a:lnTo>
                    <a:lnTo>
                      <a:pt x="55492" y="0"/>
                    </a:lnTo>
                    <a:lnTo>
                      <a:pt x="55492" y="10209"/>
                    </a:lnTo>
                    <a:lnTo>
                      <a:pt x="33587" y="10209"/>
                    </a:lnTo>
                    <a:lnTo>
                      <a:pt x="33587" y="65628"/>
                    </a:lnTo>
                    <a:lnTo>
                      <a:pt x="21905" y="65628"/>
                    </a:lnTo>
                    <a:lnTo>
                      <a:pt x="21905" y="10209"/>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5"/>
              <p:cNvSpPr/>
              <p:nvPr/>
            </p:nvSpPr>
            <p:spPr>
              <a:xfrm>
                <a:off x="8804520" y="1405080"/>
                <a:ext cx="71640" cy="74880"/>
              </a:xfrm>
              <a:custGeom>
                <a:avLst/>
                <a:gdLst/>
                <a:ahLst/>
                <a:cxnLst/>
                <a:rect l="l" t="t" r="r" b="b"/>
                <a:pathLst>
                  <a:path w="62793" h="65627" extrusionOk="0">
                    <a:moveTo>
                      <a:pt x="37968" y="42294"/>
                    </a:moveTo>
                    <a:lnTo>
                      <a:pt x="37968" y="65628"/>
                    </a:lnTo>
                    <a:lnTo>
                      <a:pt x="26286" y="65628"/>
                    </a:lnTo>
                    <a:lnTo>
                      <a:pt x="26286" y="42294"/>
                    </a:lnTo>
                    <a:lnTo>
                      <a:pt x="0" y="0"/>
                    </a:lnTo>
                    <a:lnTo>
                      <a:pt x="13143" y="0"/>
                    </a:lnTo>
                    <a:lnTo>
                      <a:pt x="32127" y="32085"/>
                    </a:lnTo>
                    <a:lnTo>
                      <a:pt x="51111" y="0"/>
                    </a:lnTo>
                    <a:lnTo>
                      <a:pt x="62794" y="0"/>
                    </a:lnTo>
                    <a:lnTo>
                      <a:pt x="37968" y="42294"/>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5"/>
              <p:cNvSpPr/>
              <p:nvPr/>
            </p:nvSpPr>
            <p:spPr>
              <a:xfrm>
                <a:off x="8916840" y="1403280"/>
                <a:ext cx="63360" cy="74880"/>
              </a:xfrm>
              <a:custGeom>
                <a:avLst/>
                <a:gdLst/>
                <a:ahLst/>
                <a:cxnLst/>
                <a:rect l="l" t="t" r="r" b="b"/>
                <a:pathLst>
                  <a:path w="55492" h="65627" extrusionOk="0">
                    <a:moveTo>
                      <a:pt x="4380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3809" y="65628"/>
                    </a:lnTo>
                    <a:close/>
                    <a:moveTo>
                      <a:pt x="26286" y="10209"/>
                    </a:moveTo>
                    <a:lnTo>
                      <a:pt x="11683" y="10209"/>
                    </a:lnTo>
                    <a:lnTo>
                      <a:pt x="11683" y="36460"/>
                    </a:lnTo>
                    <a:lnTo>
                      <a:pt x="26286" y="36460"/>
                    </a:lnTo>
                    <a:cubicBezTo>
                      <a:pt x="36508" y="36460"/>
                      <a:pt x="42349" y="32085"/>
                      <a:pt x="42349" y="23334"/>
                    </a:cubicBezTo>
                    <a:cubicBezTo>
                      <a:pt x="43809" y="16042"/>
                      <a:pt x="37968" y="10209"/>
                      <a:pt x="26286" y="10209"/>
                    </a:cubicBez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5"/>
              <p:cNvSpPr/>
              <p:nvPr/>
            </p:nvSpPr>
            <p:spPr>
              <a:xfrm>
                <a:off x="8985600" y="1403280"/>
                <a:ext cx="79920" cy="74880"/>
              </a:xfrm>
              <a:custGeom>
                <a:avLst/>
                <a:gdLst/>
                <a:ahLst/>
                <a:cxnLst/>
                <a:rect l="l" t="t" r="r" b="b"/>
                <a:pathLst>
                  <a:path w="70094" h="65627" extrusionOk="0">
                    <a:moveTo>
                      <a:pt x="52571" y="51044"/>
                    </a:moveTo>
                    <a:lnTo>
                      <a:pt x="18984" y="51044"/>
                    </a:lnTo>
                    <a:lnTo>
                      <a:pt x="13143" y="65628"/>
                    </a:lnTo>
                    <a:lnTo>
                      <a:pt x="0" y="65628"/>
                    </a:lnTo>
                    <a:lnTo>
                      <a:pt x="29206" y="0"/>
                    </a:lnTo>
                    <a:lnTo>
                      <a:pt x="40889" y="0"/>
                    </a:lnTo>
                    <a:lnTo>
                      <a:pt x="70095" y="65628"/>
                    </a:lnTo>
                    <a:lnTo>
                      <a:pt x="56952" y="65628"/>
                    </a:lnTo>
                    <a:lnTo>
                      <a:pt x="52571" y="51044"/>
                    </a:lnTo>
                    <a:close/>
                    <a:moveTo>
                      <a:pt x="48190" y="40835"/>
                    </a:moveTo>
                    <a:lnTo>
                      <a:pt x="35047" y="11667"/>
                    </a:lnTo>
                    <a:lnTo>
                      <a:pt x="23365" y="40835"/>
                    </a:lnTo>
                    <a:lnTo>
                      <a:pt x="48190" y="40835"/>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5"/>
              <p:cNvSpPr/>
              <p:nvPr/>
            </p:nvSpPr>
            <p:spPr>
              <a:xfrm>
                <a:off x="9077760" y="1403280"/>
                <a:ext cx="74880" cy="76680"/>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7746" y="55419"/>
                    </a:moveTo>
                    <a:cubicBezTo>
                      <a:pt x="42349" y="55419"/>
                      <a:pt x="52571" y="46669"/>
                      <a:pt x="52571" y="33543"/>
                    </a:cubicBezTo>
                    <a:cubicBezTo>
                      <a:pt x="52571" y="20418"/>
                      <a:pt x="42349" y="11667"/>
                      <a:pt x="27746" y="11667"/>
                    </a:cubicBezTo>
                    <a:lnTo>
                      <a:pt x="11682" y="11667"/>
                    </a:lnTo>
                    <a:lnTo>
                      <a:pt x="11682" y="56877"/>
                    </a:lnTo>
                    <a:lnTo>
                      <a:pt x="27746" y="56877"/>
                    </a:lnTo>
                    <a:close/>
                  </a:path>
                </a:pathLst>
              </a:custGeom>
              <a:solidFill>
                <a:srgbClr val="1D4C60"/>
              </a:solidFill>
              <a:ln>
                <a:noFill/>
              </a:ln>
            </p:spPr>
            <p:txBody>
              <a:bodyPr spcFirstLastPara="1" wrap="square" lIns="91425" tIns="38500" rIns="91425" bIns="38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5"/>
              <p:cNvSpPr/>
              <p:nvPr/>
            </p:nvSpPr>
            <p:spPr>
              <a:xfrm>
                <a:off x="9166320" y="1403280"/>
                <a:ext cx="12960" cy="74880"/>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5"/>
              <p:cNvSpPr/>
              <p:nvPr/>
            </p:nvSpPr>
            <p:spPr>
              <a:xfrm>
                <a:off x="9194760" y="1403280"/>
                <a:ext cx="79920" cy="76680"/>
              </a:xfrm>
              <a:custGeom>
                <a:avLst/>
                <a:gdLst/>
                <a:ahLst/>
                <a:cxnLst/>
                <a:rect l="l" t="t" r="r" b="b"/>
                <a:pathLst>
                  <a:path w="70094"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6063" y="67086"/>
                      <a:pt x="0" y="52502"/>
                      <a:pt x="0" y="33543"/>
                    </a:cubicBezTo>
                    <a:close/>
                    <a:moveTo>
                      <a:pt x="59873" y="33543"/>
                    </a:moveTo>
                    <a:cubicBezTo>
                      <a:pt x="59873" y="20418"/>
                      <a:pt x="49651" y="10209"/>
                      <a:pt x="36508" y="10209"/>
                    </a:cubicBezTo>
                    <a:cubicBezTo>
                      <a:pt x="23365" y="10209"/>
                      <a:pt x="13143" y="20418"/>
                      <a:pt x="13143" y="33543"/>
                    </a:cubicBezTo>
                    <a:cubicBezTo>
                      <a:pt x="13143" y="46669"/>
                      <a:pt x="23365" y="56877"/>
                      <a:pt x="36508" y="56877"/>
                    </a:cubicBezTo>
                    <a:cubicBezTo>
                      <a:pt x="49651" y="56877"/>
                      <a:pt x="59873" y="46669"/>
                      <a:pt x="59873" y="33543"/>
                    </a:cubicBezTo>
                    <a:close/>
                  </a:path>
                </a:pathLst>
              </a:custGeom>
              <a:solidFill>
                <a:srgbClr val="1D4C60"/>
              </a:solidFill>
              <a:ln>
                <a:noFill/>
              </a:ln>
            </p:spPr>
            <p:txBody>
              <a:bodyPr spcFirstLastPara="1" wrap="square" lIns="91425" tIns="38500" rIns="91425" bIns="38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5"/>
              <p:cNvSpPr/>
              <p:nvPr/>
            </p:nvSpPr>
            <p:spPr>
              <a:xfrm>
                <a:off x="8469720" y="1533600"/>
                <a:ext cx="56520" cy="74880"/>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5"/>
              <p:cNvSpPr/>
              <p:nvPr/>
            </p:nvSpPr>
            <p:spPr>
              <a:xfrm>
                <a:off x="8541720" y="1535400"/>
                <a:ext cx="83520" cy="74880"/>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5"/>
              <p:cNvSpPr/>
              <p:nvPr/>
            </p:nvSpPr>
            <p:spPr>
              <a:xfrm>
                <a:off x="8647200" y="1533600"/>
                <a:ext cx="61560" cy="74880"/>
              </a:xfrm>
              <a:custGeom>
                <a:avLst/>
                <a:gdLst/>
                <a:ahLst/>
                <a:cxnLst/>
                <a:rect l="l" t="t" r="r" b="b"/>
                <a:pathLst>
                  <a:path w="54031" h="65627" extrusionOk="0">
                    <a:moveTo>
                      <a:pt x="54032" y="23334"/>
                    </a:moveTo>
                    <a:cubicBezTo>
                      <a:pt x="54032" y="37918"/>
                      <a:pt x="43809" y="46669"/>
                      <a:pt x="26286" y="46669"/>
                    </a:cubicBezTo>
                    <a:lnTo>
                      <a:pt x="11682" y="46669"/>
                    </a:lnTo>
                    <a:lnTo>
                      <a:pt x="11682" y="65628"/>
                    </a:lnTo>
                    <a:lnTo>
                      <a:pt x="0" y="65628"/>
                    </a:lnTo>
                    <a:lnTo>
                      <a:pt x="0" y="0"/>
                    </a:lnTo>
                    <a:lnTo>
                      <a:pt x="27746" y="0"/>
                    </a:lnTo>
                    <a:cubicBezTo>
                      <a:pt x="43809" y="0"/>
                      <a:pt x="54032" y="8750"/>
                      <a:pt x="54032" y="23334"/>
                    </a:cubicBezTo>
                    <a:close/>
                    <a:moveTo>
                      <a:pt x="42349" y="23334"/>
                    </a:moveTo>
                    <a:cubicBezTo>
                      <a:pt x="42349" y="14584"/>
                      <a:pt x="36508" y="10209"/>
                      <a:pt x="26286" y="10209"/>
                    </a:cubicBezTo>
                    <a:lnTo>
                      <a:pt x="11682" y="10209"/>
                    </a:lnTo>
                    <a:lnTo>
                      <a:pt x="11682" y="36460"/>
                    </a:lnTo>
                    <a:lnTo>
                      <a:pt x="26286" y="36460"/>
                    </a:lnTo>
                    <a:cubicBezTo>
                      <a:pt x="36508" y="36460"/>
                      <a:pt x="42349" y="30626"/>
                      <a:pt x="42349" y="23334"/>
                    </a:cubicBez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5"/>
              <p:cNvSpPr/>
              <p:nvPr/>
            </p:nvSpPr>
            <p:spPr>
              <a:xfrm>
                <a:off x="8719200" y="1532160"/>
                <a:ext cx="79920" cy="76680"/>
              </a:xfrm>
              <a:custGeom>
                <a:avLst/>
                <a:gdLst/>
                <a:ahLst/>
                <a:cxnLst/>
                <a:rect l="l" t="t" r="r" b="b"/>
                <a:pathLst>
                  <a:path w="70095" h="671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8545"/>
                      <a:pt x="0" y="53961"/>
                      <a:pt x="0" y="33543"/>
                    </a:cubicBezTo>
                    <a:close/>
                    <a:moveTo>
                      <a:pt x="58413" y="33543"/>
                    </a:moveTo>
                    <a:cubicBezTo>
                      <a:pt x="58413" y="20418"/>
                      <a:pt x="48190" y="10209"/>
                      <a:pt x="35048" y="10209"/>
                    </a:cubicBezTo>
                    <a:cubicBezTo>
                      <a:pt x="21905" y="10209"/>
                      <a:pt x="11683" y="20418"/>
                      <a:pt x="11683" y="33543"/>
                    </a:cubicBezTo>
                    <a:cubicBezTo>
                      <a:pt x="11683" y="46669"/>
                      <a:pt x="21905" y="56878"/>
                      <a:pt x="35048" y="56878"/>
                    </a:cubicBezTo>
                    <a:cubicBezTo>
                      <a:pt x="48190" y="56878"/>
                      <a:pt x="58413" y="48127"/>
                      <a:pt x="58413" y="33543"/>
                    </a:cubicBezTo>
                    <a:close/>
                  </a:path>
                </a:pathLst>
              </a:custGeom>
              <a:solidFill>
                <a:srgbClr val="1D4C60"/>
              </a:solidFill>
              <a:ln>
                <a:noFill/>
              </a:ln>
            </p:spPr>
            <p:txBody>
              <a:bodyPr spcFirstLastPara="1" wrap="square" lIns="91425" tIns="38500" rIns="91425" bIns="38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5"/>
              <p:cNvSpPr/>
              <p:nvPr/>
            </p:nvSpPr>
            <p:spPr>
              <a:xfrm>
                <a:off x="8806320" y="1533600"/>
                <a:ext cx="117000" cy="74880"/>
              </a:xfrm>
              <a:custGeom>
                <a:avLst/>
                <a:gdLst/>
                <a:ahLst/>
                <a:cxnLst/>
                <a:rect l="l" t="t" r="r" b="b"/>
                <a:pathLst>
                  <a:path w="102222" h="65627" extrusionOk="0">
                    <a:moveTo>
                      <a:pt x="102222" y="0"/>
                    </a:moveTo>
                    <a:lnTo>
                      <a:pt x="80317" y="65628"/>
                    </a:lnTo>
                    <a:lnTo>
                      <a:pt x="67175" y="65628"/>
                    </a:lnTo>
                    <a:lnTo>
                      <a:pt x="51111" y="17501"/>
                    </a:lnTo>
                    <a:lnTo>
                      <a:pt x="35048" y="65628"/>
                    </a:lnTo>
                    <a:lnTo>
                      <a:pt x="21905" y="65628"/>
                    </a:lnTo>
                    <a:lnTo>
                      <a:pt x="0" y="0"/>
                    </a:lnTo>
                    <a:lnTo>
                      <a:pt x="13143" y="0"/>
                    </a:lnTo>
                    <a:lnTo>
                      <a:pt x="29206" y="49586"/>
                    </a:lnTo>
                    <a:lnTo>
                      <a:pt x="46730" y="0"/>
                    </a:lnTo>
                    <a:lnTo>
                      <a:pt x="58413" y="0"/>
                    </a:lnTo>
                    <a:lnTo>
                      <a:pt x="74476" y="51044"/>
                    </a:lnTo>
                    <a:lnTo>
                      <a:pt x="92000" y="0"/>
                    </a:lnTo>
                    <a:lnTo>
                      <a:pt x="102222" y="0"/>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5"/>
              <p:cNvSpPr/>
              <p:nvPr/>
            </p:nvSpPr>
            <p:spPr>
              <a:xfrm>
                <a:off x="8935200" y="1533600"/>
                <a:ext cx="56520" cy="74880"/>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5"/>
              <p:cNvSpPr/>
              <p:nvPr/>
            </p:nvSpPr>
            <p:spPr>
              <a:xfrm>
                <a:off x="9009000" y="1533600"/>
                <a:ext cx="63360" cy="74880"/>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4825" y="10209"/>
                    </a:moveTo>
                    <a:lnTo>
                      <a:pt x="10222" y="10209"/>
                    </a:lnTo>
                    <a:lnTo>
                      <a:pt x="10222" y="36460"/>
                    </a:lnTo>
                    <a:lnTo>
                      <a:pt x="24825" y="36460"/>
                    </a:lnTo>
                    <a:cubicBezTo>
                      <a:pt x="35047" y="36460"/>
                      <a:pt x="40889" y="32085"/>
                      <a:pt x="40889" y="23334"/>
                    </a:cubicBezTo>
                    <a:cubicBezTo>
                      <a:pt x="40889" y="14584"/>
                      <a:pt x="36508" y="10209"/>
                      <a:pt x="24825" y="10209"/>
                    </a:cubicBez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5"/>
              <p:cNvSpPr/>
              <p:nvPr/>
            </p:nvSpPr>
            <p:spPr>
              <a:xfrm>
                <a:off x="9086040" y="1533600"/>
                <a:ext cx="12960" cy="74880"/>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5"/>
              <p:cNvSpPr/>
              <p:nvPr/>
            </p:nvSpPr>
            <p:spPr>
              <a:xfrm>
                <a:off x="9120960" y="1533600"/>
                <a:ext cx="66600" cy="74880"/>
              </a:xfrm>
              <a:custGeom>
                <a:avLst/>
                <a:gdLst/>
                <a:ahLst/>
                <a:cxnLst/>
                <a:rect l="l" t="t" r="r" b="b"/>
                <a:pathLst>
                  <a:path w="58412" h="65627" extrusionOk="0">
                    <a:moveTo>
                      <a:pt x="58413" y="0"/>
                    </a:moveTo>
                    <a:lnTo>
                      <a:pt x="58413" y="65628"/>
                    </a:lnTo>
                    <a:lnTo>
                      <a:pt x="48190" y="65628"/>
                    </a:lnTo>
                    <a:lnTo>
                      <a:pt x="11683" y="20418"/>
                    </a:lnTo>
                    <a:lnTo>
                      <a:pt x="11683"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5"/>
              <p:cNvSpPr/>
              <p:nvPr/>
            </p:nvSpPr>
            <p:spPr>
              <a:xfrm>
                <a:off x="9203040" y="1533600"/>
                <a:ext cx="69840" cy="76680"/>
              </a:xfrm>
              <a:custGeom>
                <a:avLst/>
                <a:gdLst/>
                <a:ahLst/>
                <a:cxnLst/>
                <a:rect l="l" t="t" r="r" b="b"/>
                <a:pathLst>
                  <a:path w="61333" h="67086" extrusionOk="0">
                    <a:moveTo>
                      <a:pt x="49651" y="32085"/>
                    </a:moveTo>
                    <a:lnTo>
                      <a:pt x="61333" y="32085"/>
                    </a:lnTo>
                    <a:lnTo>
                      <a:pt x="61333" y="58336"/>
                    </a:lnTo>
                    <a:cubicBezTo>
                      <a:pt x="54032" y="64170"/>
                      <a:pt x="45270" y="67086"/>
                      <a:pt x="35047" y="67086"/>
                    </a:cubicBezTo>
                    <a:cubicBezTo>
                      <a:pt x="14603" y="67086"/>
                      <a:pt x="0" y="52502"/>
                      <a:pt x="0" y="33543"/>
                    </a:cubicBezTo>
                    <a:cubicBezTo>
                      <a:pt x="0" y="14584"/>
                      <a:pt x="14603" y="0"/>
                      <a:pt x="35047" y="0"/>
                    </a:cubicBezTo>
                    <a:cubicBezTo>
                      <a:pt x="46730" y="0"/>
                      <a:pt x="55492" y="4375"/>
                      <a:pt x="61333" y="10209"/>
                    </a:cubicBezTo>
                    <a:lnTo>
                      <a:pt x="54032" y="17501"/>
                    </a:lnTo>
                    <a:cubicBezTo>
                      <a:pt x="48190" y="11667"/>
                      <a:pt x="42349" y="10209"/>
                      <a:pt x="36508" y="10209"/>
                    </a:cubicBezTo>
                    <a:cubicBezTo>
                      <a:pt x="21905" y="10209"/>
                      <a:pt x="13143" y="20418"/>
                      <a:pt x="13143" y="33543"/>
                    </a:cubicBezTo>
                    <a:cubicBezTo>
                      <a:pt x="13143" y="46669"/>
                      <a:pt x="23365" y="56878"/>
                      <a:pt x="36508" y="56878"/>
                    </a:cubicBezTo>
                    <a:cubicBezTo>
                      <a:pt x="40889" y="56878"/>
                      <a:pt x="45270" y="55419"/>
                      <a:pt x="49651" y="53961"/>
                    </a:cubicBezTo>
                    <a:lnTo>
                      <a:pt x="49651" y="32085"/>
                    </a:lnTo>
                    <a:close/>
                  </a:path>
                </a:pathLst>
              </a:custGeom>
              <a:solidFill>
                <a:srgbClr val="1D4C60"/>
              </a:solidFill>
              <a:ln>
                <a:noFill/>
              </a:ln>
            </p:spPr>
            <p:txBody>
              <a:bodyPr spcFirstLastPara="1" wrap="square" lIns="91425" tIns="38500" rIns="91425" bIns="38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5"/>
              <p:cNvSpPr/>
              <p:nvPr/>
            </p:nvSpPr>
            <p:spPr>
              <a:xfrm>
                <a:off x="8258760" y="1664280"/>
                <a:ext cx="63360" cy="74880"/>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0222" y="65628"/>
                      <a:pt x="0" y="55419"/>
                      <a:pt x="0" y="36460"/>
                    </a:cubicBez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5"/>
              <p:cNvSpPr/>
              <p:nvPr/>
            </p:nvSpPr>
            <p:spPr>
              <a:xfrm>
                <a:off x="8344080" y="1662480"/>
                <a:ext cx="66600" cy="74880"/>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5"/>
              <p:cNvSpPr/>
              <p:nvPr/>
            </p:nvSpPr>
            <p:spPr>
              <a:xfrm>
                <a:off x="8431200" y="1662480"/>
                <a:ext cx="68400" cy="74880"/>
              </a:xfrm>
              <a:custGeom>
                <a:avLst/>
                <a:gdLst/>
                <a:ahLst/>
                <a:cxnLst/>
                <a:rect l="l" t="t" r="r" b="b"/>
                <a:pathLst>
                  <a:path w="59872" h="65627" extrusionOk="0">
                    <a:moveTo>
                      <a:pt x="59873" y="0"/>
                    </a:moveTo>
                    <a:lnTo>
                      <a:pt x="59873" y="65628"/>
                    </a:lnTo>
                    <a:lnTo>
                      <a:pt x="48190" y="65628"/>
                    </a:lnTo>
                    <a:lnTo>
                      <a:pt x="48190" y="37918"/>
                    </a:lnTo>
                    <a:lnTo>
                      <a:pt x="14603" y="37918"/>
                    </a:lnTo>
                    <a:lnTo>
                      <a:pt x="14603" y="65628"/>
                    </a:lnTo>
                    <a:lnTo>
                      <a:pt x="0" y="65628"/>
                    </a:lnTo>
                    <a:lnTo>
                      <a:pt x="0" y="0"/>
                    </a:lnTo>
                    <a:lnTo>
                      <a:pt x="11683" y="0"/>
                    </a:lnTo>
                    <a:lnTo>
                      <a:pt x="11683" y="27710"/>
                    </a:lnTo>
                    <a:lnTo>
                      <a:pt x="45270" y="27710"/>
                    </a:lnTo>
                    <a:lnTo>
                      <a:pt x="45270" y="0"/>
                    </a:lnTo>
                    <a:lnTo>
                      <a:pt x="59873" y="0"/>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5"/>
              <p:cNvSpPr/>
              <p:nvPr/>
            </p:nvSpPr>
            <p:spPr>
              <a:xfrm>
                <a:off x="8519760" y="1662480"/>
                <a:ext cx="56520" cy="74880"/>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5"/>
              <p:cNvSpPr/>
              <p:nvPr/>
            </p:nvSpPr>
            <p:spPr>
              <a:xfrm>
                <a:off x="8581680" y="1662480"/>
                <a:ext cx="79920" cy="74880"/>
              </a:xfrm>
              <a:custGeom>
                <a:avLst/>
                <a:gdLst/>
                <a:ahLst/>
                <a:cxnLst/>
                <a:rect l="l" t="t" r="r" b="b"/>
                <a:pathLst>
                  <a:path w="70095" h="65627" extrusionOk="0">
                    <a:moveTo>
                      <a:pt x="51111" y="51044"/>
                    </a:moveTo>
                    <a:lnTo>
                      <a:pt x="17524" y="51044"/>
                    </a:lnTo>
                    <a:lnTo>
                      <a:pt x="11683" y="65628"/>
                    </a:lnTo>
                    <a:lnTo>
                      <a:pt x="0" y="65628"/>
                    </a:lnTo>
                    <a:lnTo>
                      <a:pt x="29206" y="0"/>
                    </a:lnTo>
                    <a:lnTo>
                      <a:pt x="40889" y="0"/>
                    </a:lnTo>
                    <a:lnTo>
                      <a:pt x="70095" y="65628"/>
                    </a:lnTo>
                    <a:lnTo>
                      <a:pt x="58413" y="65628"/>
                    </a:lnTo>
                    <a:lnTo>
                      <a:pt x="51111" y="51044"/>
                    </a:lnTo>
                    <a:close/>
                    <a:moveTo>
                      <a:pt x="48190" y="40835"/>
                    </a:moveTo>
                    <a:lnTo>
                      <a:pt x="35048" y="11667"/>
                    </a:lnTo>
                    <a:lnTo>
                      <a:pt x="23365" y="40835"/>
                    </a:lnTo>
                    <a:lnTo>
                      <a:pt x="48190" y="40835"/>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5"/>
              <p:cNvSpPr/>
              <p:nvPr/>
            </p:nvSpPr>
            <p:spPr>
              <a:xfrm>
                <a:off x="8673840" y="1662480"/>
                <a:ext cx="63360" cy="74880"/>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6286" y="10209"/>
                    </a:moveTo>
                    <a:lnTo>
                      <a:pt x="11683" y="10209"/>
                    </a:lnTo>
                    <a:lnTo>
                      <a:pt x="11683" y="36460"/>
                    </a:lnTo>
                    <a:lnTo>
                      <a:pt x="26286" y="36460"/>
                    </a:lnTo>
                    <a:cubicBezTo>
                      <a:pt x="36508" y="36460"/>
                      <a:pt x="42349" y="32085"/>
                      <a:pt x="42349" y="23334"/>
                    </a:cubicBezTo>
                    <a:cubicBezTo>
                      <a:pt x="42349" y="16042"/>
                      <a:pt x="36508" y="10209"/>
                      <a:pt x="26286" y="10209"/>
                    </a:cubicBez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5"/>
              <p:cNvSpPr/>
              <p:nvPr/>
            </p:nvSpPr>
            <p:spPr>
              <a:xfrm>
                <a:off x="8750880" y="1662480"/>
                <a:ext cx="74880" cy="76680"/>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9206" y="55419"/>
                    </a:moveTo>
                    <a:cubicBezTo>
                      <a:pt x="43809" y="55419"/>
                      <a:pt x="54032" y="46669"/>
                      <a:pt x="54032" y="33543"/>
                    </a:cubicBezTo>
                    <a:cubicBezTo>
                      <a:pt x="54032" y="20418"/>
                      <a:pt x="43809" y="11667"/>
                      <a:pt x="29206" y="11667"/>
                    </a:cubicBezTo>
                    <a:lnTo>
                      <a:pt x="13143" y="11667"/>
                    </a:lnTo>
                    <a:lnTo>
                      <a:pt x="13143" y="56877"/>
                    </a:lnTo>
                    <a:lnTo>
                      <a:pt x="29206" y="56877"/>
                    </a:lnTo>
                    <a:close/>
                  </a:path>
                </a:pathLst>
              </a:custGeom>
              <a:solidFill>
                <a:srgbClr val="1D4C60"/>
              </a:solidFill>
              <a:ln>
                <a:noFill/>
              </a:ln>
            </p:spPr>
            <p:txBody>
              <a:bodyPr spcFirstLastPara="1" wrap="square" lIns="91425" tIns="38500" rIns="91425" bIns="38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5"/>
              <p:cNvSpPr/>
              <p:nvPr/>
            </p:nvSpPr>
            <p:spPr>
              <a:xfrm>
                <a:off x="8859960" y="1662480"/>
                <a:ext cx="79920" cy="74880"/>
              </a:xfrm>
              <a:custGeom>
                <a:avLst/>
                <a:gdLst/>
                <a:ahLst/>
                <a:cxnLst/>
                <a:rect l="l" t="t" r="r" b="b"/>
                <a:pathLst>
                  <a:path w="70094" h="65627" extrusionOk="0">
                    <a:moveTo>
                      <a:pt x="70095" y="0"/>
                    </a:moveTo>
                    <a:lnTo>
                      <a:pt x="40889" y="65628"/>
                    </a:lnTo>
                    <a:lnTo>
                      <a:pt x="29206" y="65628"/>
                    </a:lnTo>
                    <a:lnTo>
                      <a:pt x="0" y="0"/>
                    </a:lnTo>
                    <a:lnTo>
                      <a:pt x="13143" y="0"/>
                    </a:lnTo>
                    <a:lnTo>
                      <a:pt x="35047" y="51044"/>
                    </a:lnTo>
                    <a:lnTo>
                      <a:pt x="56952" y="0"/>
                    </a:lnTo>
                    <a:lnTo>
                      <a:pt x="70095" y="0"/>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5"/>
              <p:cNvSpPr/>
              <p:nvPr/>
            </p:nvSpPr>
            <p:spPr>
              <a:xfrm>
                <a:off x="8942040" y="1662480"/>
                <a:ext cx="79920" cy="76680"/>
              </a:xfrm>
              <a:custGeom>
                <a:avLst/>
                <a:gdLst/>
                <a:ahLst/>
                <a:cxnLst/>
                <a:rect l="l" t="t" r="r" b="b"/>
                <a:pathLst>
                  <a:path w="70095"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4603" y="67086"/>
                      <a:pt x="0" y="52502"/>
                      <a:pt x="0" y="33543"/>
                    </a:cubicBezTo>
                    <a:close/>
                    <a:moveTo>
                      <a:pt x="58413" y="33543"/>
                    </a:moveTo>
                    <a:cubicBezTo>
                      <a:pt x="58413" y="20418"/>
                      <a:pt x="48190" y="10209"/>
                      <a:pt x="35047" y="10209"/>
                    </a:cubicBezTo>
                    <a:cubicBezTo>
                      <a:pt x="21905" y="10209"/>
                      <a:pt x="11683" y="20418"/>
                      <a:pt x="11683" y="33543"/>
                    </a:cubicBezTo>
                    <a:cubicBezTo>
                      <a:pt x="11683" y="46669"/>
                      <a:pt x="21905" y="56877"/>
                      <a:pt x="35047" y="56877"/>
                    </a:cubicBezTo>
                    <a:cubicBezTo>
                      <a:pt x="48190" y="56877"/>
                      <a:pt x="58413" y="46669"/>
                      <a:pt x="58413" y="33543"/>
                    </a:cubicBezTo>
                    <a:close/>
                  </a:path>
                </a:pathLst>
              </a:custGeom>
              <a:solidFill>
                <a:srgbClr val="1D4C60"/>
              </a:solidFill>
              <a:ln>
                <a:noFill/>
              </a:ln>
            </p:spPr>
            <p:txBody>
              <a:bodyPr spcFirstLastPara="1" wrap="square" lIns="91425" tIns="38500" rIns="91425" bIns="38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5"/>
              <p:cNvSpPr/>
              <p:nvPr/>
            </p:nvSpPr>
            <p:spPr>
              <a:xfrm>
                <a:off x="9039240" y="1662480"/>
                <a:ext cx="12960" cy="74880"/>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5"/>
              <p:cNvSpPr/>
              <p:nvPr/>
            </p:nvSpPr>
            <p:spPr>
              <a:xfrm>
                <a:off x="9067680" y="1662480"/>
                <a:ext cx="69840" cy="79920"/>
              </a:xfrm>
              <a:custGeom>
                <a:avLst/>
                <a:gdLst/>
                <a:ahLst/>
                <a:cxnLst/>
                <a:rect l="l" t="t" r="r" b="b"/>
                <a:pathLst>
                  <a:path w="61333" h="70003" extrusionOk="0">
                    <a:moveTo>
                      <a:pt x="0" y="33543"/>
                    </a:moveTo>
                    <a:cubicBezTo>
                      <a:pt x="0" y="14584"/>
                      <a:pt x="14603" y="0"/>
                      <a:pt x="35047" y="0"/>
                    </a:cubicBezTo>
                    <a:cubicBezTo>
                      <a:pt x="45270" y="0"/>
                      <a:pt x="55492" y="4375"/>
                      <a:pt x="61333" y="11667"/>
                    </a:cubicBezTo>
                    <a:lnTo>
                      <a:pt x="54032" y="18959"/>
                    </a:lnTo>
                    <a:cubicBezTo>
                      <a:pt x="49651" y="13126"/>
                      <a:pt x="43809" y="11667"/>
                      <a:pt x="36508" y="11667"/>
                    </a:cubicBezTo>
                    <a:cubicBezTo>
                      <a:pt x="23365" y="11667"/>
                      <a:pt x="13143" y="21876"/>
                      <a:pt x="13143" y="35002"/>
                    </a:cubicBezTo>
                    <a:cubicBezTo>
                      <a:pt x="13143" y="48127"/>
                      <a:pt x="23365" y="58336"/>
                      <a:pt x="36508" y="58336"/>
                    </a:cubicBezTo>
                    <a:cubicBezTo>
                      <a:pt x="43809" y="58336"/>
                      <a:pt x="49651" y="55419"/>
                      <a:pt x="54032" y="51044"/>
                    </a:cubicBezTo>
                    <a:lnTo>
                      <a:pt x="61333" y="58336"/>
                    </a:lnTo>
                    <a:cubicBezTo>
                      <a:pt x="55492" y="65628"/>
                      <a:pt x="45270" y="70003"/>
                      <a:pt x="35047" y="70003"/>
                    </a:cubicBezTo>
                    <a:cubicBezTo>
                      <a:pt x="14603" y="67086"/>
                      <a:pt x="0" y="52502"/>
                      <a:pt x="0" y="33543"/>
                    </a:cubicBezTo>
                    <a:close/>
                  </a:path>
                </a:pathLst>
              </a:custGeom>
              <a:solidFill>
                <a:srgbClr val="1D4C60"/>
              </a:solidFill>
              <a:ln>
                <a:noFill/>
              </a:ln>
            </p:spPr>
            <p:txBody>
              <a:bodyPr spcFirstLastPara="1" wrap="square" lIns="91425" tIns="39950" rIns="91425" bIns="39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5"/>
              <p:cNvSpPr/>
              <p:nvPr/>
            </p:nvSpPr>
            <p:spPr>
              <a:xfrm>
                <a:off x="9151200" y="1662480"/>
                <a:ext cx="56520" cy="74880"/>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3" y="10209"/>
                    </a:lnTo>
                    <a:lnTo>
                      <a:pt x="11683" y="27710"/>
                    </a:lnTo>
                    <a:lnTo>
                      <a:pt x="43809" y="27710"/>
                    </a:lnTo>
                    <a:lnTo>
                      <a:pt x="43809" y="37918"/>
                    </a:lnTo>
                    <a:lnTo>
                      <a:pt x="11683" y="37918"/>
                    </a:lnTo>
                    <a:lnTo>
                      <a:pt x="11683" y="55419"/>
                    </a:lnTo>
                    <a:lnTo>
                      <a:pt x="49651" y="55419"/>
                    </a:lnTo>
                    <a:close/>
                  </a:path>
                </a:pathLst>
              </a:custGeom>
              <a:solidFill>
                <a:srgbClr val="1D4C60"/>
              </a:solidFill>
              <a:ln>
                <a:noFill/>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5"/>
              <p:cNvSpPr/>
              <p:nvPr/>
            </p:nvSpPr>
            <p:spPr>
              <a:xfrm>
                <a:off x="9216720" y="1662480"/>
                <a:ext cx="59760" cy="76680"/>
              </a:xfrm>
              <a:custGeom>
                <a:avLst/>
                <a:gdLst/>
                <a:ahLst/>
                <a:cxnLst/>
                <a:rect l="l" t="t" r="r" b="b"/>
                <a:pathLst>
                  <a:path w="52571" h="67086" extrusionOk="0">
                    <a:moveTo>
                      <a:pt x="0" y="59794"/>
                    </a:moveTo>
                    <a:lnTo>
                      <a:pt x="4381" y="49585"/>
                    </a:lnTo>
                    <a:cubicBezTo>
                      <a:pt x="10222" y="53961"/>
                      <a:pt x="17524" y="56877"/>
                      <a:pt x="26286" y="56877"/>
                    </a:cubicBezTo>
                    <a:cubicBezTo>
                      <a:pt x="36508" y="56877"/>
                      <a:pt x="40889" y="52502"/>
                      <a:pt x="40889" y="48127"/>
                    </a:cubicBezTo>
                    <a:cubicBezTo>
                      <a:pt x="40889" y="33543"/>
                      <a:pt x="1460" y="43752"/>
                      <a:pt x="1460" y="18959"/>
                    </a:cubicBezTo>
                    <a:cubicBezTo>
                      <a:pt x="1460" y="8750"/>
                      <a:pt x="10222" y="0"/>
                      <a:pt x="27746" y="0"/>
                    </a:cubicBezTo>
                    <a:cubicBezTo>
                      <a:pt x="35048" y="0"/>
                      <a:pt x="43809" y="1458"/>
                      <a:pt x="49651" y="5834"/>
                    </a:cubicBezTo>
                    <a:lnTo>
                      <a:pt x="45270" y="16042"/>
                    </a:lnTo>
                    <a:cubicBezTo>
                      <a:pt x="39429" y="13126"/>
                      <a:pt x="32127" y="10209"/>
                      <a:pt x="27746" y="10209"/>
                    </a:cubicBezTo>
                    <a:cubicBezTo>
                      <a:pt x="17524" y="10209"/>
                      <a:pt x="13143" y="14584"/>
                      <a:pt x="13143" y="18959"/>
                    </a:cubicBezTo>
                    <a:cubicBezTo>
                      <a:pt x="13143" y="33543"/>
                      <a:pt x="52571" y="23334"/>
                      <a:pt x="52571" y="48127"/>
                    </a:cubicBezTo>
                    <a:cubicBezTo>
                      <a:pt x="52571" y="58336"/>
                      <a:pt x="43809" y="67086"/>
                      <a:pt x="26286" y="67086"/>
                    </a:cubicBezTo>
                    <a:cubicBezTo>
                      <a:pt x="16064" y="67086"/>
                      <a:pt x="5841" y="64169"/>
                      <a:pt x="0" y="59794"/>
                    </a:cubicBezTo>
                    <a:close/>
                  </a:path>
                </a:pathLst>
              </a:custGeom>
              <a:solidFill>
                <a:srgbClr val="1D4C60"/>
              </a:solidFill>
              <a:ln>
                <a:noFill/>
              </a:ln>
            </p:spPr>
            <p:txBody>
              <a:bodyPr spcFirstLastPara="1" wrap="square" lIns="91425" tIns="38500" rIns="91425" bIns="38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35"/>
            <p:cNvSpPr/>
            <p:nvPr/>
          </p:nvSpPr>
          <p:spPr>
            <a:xfrm>
              <a:off x="9809640" y="530280"/>
              <a:ext cx="907200" cy="868320"/>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5"/>
            <p:cNvSpPr/>
            <p:nvPr/>
          </p:nvSpPr>
          <p:spPr>
            <a:xfrm>
              <a:off x="10110960" y="786240"/>
              <a:ext cx="143640" cy="3132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15825" rIns="91425" bIns="158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5"/>
            <p:cNvSpPr/>
            <p:nvPr/>
          </p:nvSpPr>
          <p:spPr>
            <a:xfrm>
              <a:off x="10109160" y="849600"/>
              <a:ext cx="143640" cy="3132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15825" rIns="91425" bIns="158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5"/>
            <p:cNvSpPr/>
            <p:nvPr/>
          </p:nvSpPr>
          <p:spPr>
            <a:xfrm>
              <a:off x="10109160" y="911520"/>
              <a:ext cx="143640" cy="33120"/>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16550" rIns="91425" bIns="165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 name="Google Shape;72;p3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3" name="Google Shape;73;p35" descr="Blue text on a white background&#10;&#10;Description automatically generated"/>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8273378" y="6071760"/>
            <a:ext cx="2902822" cy="6089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326"/>
          <p:cNvSpPr/>
          <p:nvPr/>
        </p:nvSpPr>
        <p:spPr>
          <a:xfrm rot="-5400000">
            <a:off x="9885361" y="4247609"/>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066C6D"/>
                </a:solidFill>
                <a:latin typeface="Calibri"/>
                <a:ea typeface="Calibri"/>
                <a:cs typeface="Calibri"/>
                <a:sym typeface="Calibri"/>
              </a:rPr>
              <a:t>COMMUNITY-RADIO, DAS UNGEHÖRTEN STIMMEN GEHÖR VERSCHAFFT</a:t>
            </a:r>
            <a:endParaRPr/>
          </a:p>
        </p:txBody>
      </p:sp>
      <p:grpSp>
        <p:nvGrpSpPr>
          <p:cNvPr id="123" name="Google Shape;123;p326"/>
          <p:cNvGrpSpPr/>
          <p:nvPr/>
        </p:nvGrpSpPr>
        <p:grpSpPr>
          <a:xfrm>
            <a:off x="11785132" y="6454791"/>
            <a:ext cx="292616" cy="280071"/>
            <a:chOff x="5232421" y="524734"/>
            <a:chExt cx="791490" cy="757557"/>
          </a:xfrm>
        </p:grpSpPr>
        <p:sp>
          <p:nvSpPr>
            <p:cNvPr id="124" name="Google Shape;124;p326"/>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326"/>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326"/>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326"/>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1"/>
        <p:cNvGrpSpPr/>
        <p:nvPr/>
      </p:nvGrpSpPr>
      <p:grpSpPr>
        <a:xfrm>
          <a:off x="0" y="0"/>
          <a:ext cx="0" cy="0"/>
          <a:chOff x="0" y="0"/>
          <a:chExt cx="0" cy="0"/>
        </a:xfrm>
      </p:grpSpPr>
      <p:sp>
        <p:nvSpPr>
          <p:cNvPr id="542" name="Google Shape;542;p37"/>
          <p:cNvSpPr/>
          <p:nvPr/>
        </p:nvSpPr>
        <p:spPr>
          <a:xfrm rot="-5400000">
            <a:off x="9884520" y="4248720"/>
            <a:ext cx="4073760" cy="1983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66C6D"/>
                </a:solidFill>
                <a:latin typeface="Calibri"/>
                <a:ea typeface="Calibri"/>
                <a:cs typeface="Calibri"/>
                <a:sym typeface="Calibri"/>
              </a:rPr>
              <a:t>COMMUNITY-RADIO, DAS UNGEHÖRTEN STIMMEN GEHÖR VERSCHAFFT</a:t>
            </a:r>
            <a:endParaRPr sz="700" b="0" i="0" u="none" strike="noStrike" cap="none">
              <a:solidFill>
                <a:srgbClr val="000000"/>
              </a:solidFill>
              <a:latin typeface="Arial"/>
              <a:ea typeface="Arial"/>
              <a:cs typeface="Arial"/>
              <a:sym typeface="Arial"/>
            </a:endParaRPr>
          </a:p>
        </p:txBody>
      </p:sp>
      <p:grpSp>
        <p:nvGrpSpPr>
          <p:cNvPr id="543" name="Google Shape;543;p37"/>
          <p:cNvGrpSpPr/>
          <p:nvPr/>
        </p:nvGrpSpPr>
        <p:grpSpPr>
          <a:xfrm>
            <a:off x="11784960" y="6454800"/>
            <a:ext cx="292320" cy="279720"/>
            <a:chOff x="11784960" y="6454800"/>
            <a:chExt cx="292320" cy="279720"/>
          </a:xfrm>
        </p:grpSpPr>
        <p:sp>
          <p:nvSpPr>
            <p:cNvPr id="544" name="Google Shape;544;p37"/>
            <p:cNvSpPr/>
            <p:nvPr/>
          </p:nvSpPr>
          <p:spPr>
            <a:xfrm>
              <a:off x="11784960" y="6454800"/>
              <a:ext cx="292320" cy="279720"/>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7"/>
            <p:cNvSpPr/>
            <p:nvPr/>
          </p:nvSpPr>
          <p:spPr>
            <a:xfrm>
              <a:off x="11882160" y="6537240"/>
              <a:ext cx="46080" cy="972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5025" rIns="91425" bIns="5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7"/>
            <p:cNvSpPr/>
            <p:nvPr/>
          </p:nvSpPr>
          <p:spPr>
            <a:xfrm>
              <a:off x="11881800" y="6557760"/>
              <a:ext cx="46080" cy="972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5025" rIns="91425" bIns="5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7"/>
            <p:cNvSpPr/>
            <p:nvPr/>
          </p:nvSpPr>
          <p:spPr>
            <a:xfrm>
              <a:off x="11881800" y="6577560"/>
              <a:ext cx="46080" cy="10440"/>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5400" rIns="91425" bIns="5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8" name="Google Shape;548;p37"/>
          <p:cNvSpPr/>
          <p:nvPr/>
        </p:nvSpPr>
        <p:spPr>
          <a:xfrm>
            <a:off x="2167200" y="772200"/>
            <a:ext cx="9503280" cy="5062680"/>
          </a:xfrm>
          <a:prstGeom prst="rect">
            <a:avLst/>
          </a:pr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7"/>
          <p:cNvSpPr txBox="1">
            <a:spLocks noGrp="1"/>
          </p:cNvSpPr>
          <p:nvPr>
            <p:ph type="body" idx="1"/>
          </p:nvPr>
        </p:nvSpPr>
        <p:spPr>
          <a:xfrm>
            <a:off x="388440" y="385560"/>
            <a:ext cx="4107240" cy="60868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0" name="Google Shape;550;p37"/>
          <p:cNvSpPr txBox="1">
            <a:spLocks noGrp="1"/>
          </p:cNvSpPr>
          <p:nvPr>
            <p:ph type="body" idx="2"/>
          </p:nvPr>
        </p:nvSpPr>
        <p:spPr>
          <a:xfrm>
            <a:off x="4940640" y="3429000"/>
            <a:ext cx="6414120" cy="212364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1" name="Google Shape;551;p3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8"/>
        <p:cNvGrpSpPr/>
        <p:nvPr/>
      </p:nvGrpSpPr>
      <p:grpSpPr>
        <a:xfrm>
          <a:off x="0" y="0"/>
          <a:ext cx="0" cy="0"/>
          <a:chOff x="0" y="0"/>
          <a:chExt cx="0" cy="0"/>
        </a:xfrm>
      </p:grpSpPr>
      <p:sp>
        <p:nvSpPr>
          <p:cNvPr id="629" name="Google Shape;629;p331"/>
          <p:cNvSpPr/>
          <p:nvPr/>
        </p:nvSpPr>
        <p:spPr>
          <a:xfrm rot="-5400000">
            <a:off x="9885361" y="4247609"/>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66C6D"/>
                </a:solidFill>
                <a:latin typeface="Calibri"/>
                <a:ea typeface="Calibri"/>
                <a:cs typeface="Calibri"/>
                <a:sym typeface="Calibri"/>
              </a:rPr>
              <a:t>COMMUNITY-RADIO, DAS UNGEHÖRTEN STIMMEN GEHÖR VERSCHAFFT</a:t>
            </a:r>
            <a:endParaRPr sz="1400" b="0" i="0" u="none" strike="noStrike" cap="none">
              <a:solidFill>
                <a:srgbClr val="000000"/>
              </a:solidFill>
              <a:latin typeface="Arial"/>
              <a:ea typeface="Arial"/>
              <a:cs typeface="Arial"/>
              <a:sym typeface="Arial"/>
            </a:endParaRPr>
          </a:p>
        </p:txBody>
      </p:sp>
      <p:grpSp>
        <p:nvGrpSpPr>
          <p:cNvPr id="630" name="Google Shape;630;p331"/>
          <p:cNvGrpSpPr/>
          <p:nvPr/>
        </p:nvGrpSpPr>
        <p:grpSpPr>
          <a:xfrm>
            <a:off x="11785132" y="6454791"/>
            <a:ext cx="292616" cy="280071"/>
            <a:chOff x="5232421" y="524734"/>
            <a:chExt cx="791490" cy="757557"/>
          </a:xfrm>
        </p:grpSpPr>
        <p:sp>
          <p:nvSpPr>
            <p:cNvPr id="631" name="Google Shape;631;p331"/>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2" name="Google Shape;632;p331"/>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3" name="Google Shape;633;p331"/>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4" name="Google Shape;634;p331"/>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6"/>
        <p:cNvGrpSpPr/>
        <p:nvPr/>
      </p:nvGrpSpPr>
      <p:grpSpPr>
        <a:xfrm>
          <a:off x="0" y="0"/>
          <a:ext cx="0" cy="0"/>
          <a:chOff x="0" y="0"/>
          <a:chExt cx="0" cy="0"/>
        </a:xfrm>
      </p:grpSpPr>
      <p:grpSp>
        <p:nvGrpSpPr>
          <p:cNvPr id="977" name="Google Shape;977;p45"/>
          <p:cNvGrpSpPr/>
          <p:nvPr/>
        </p:nvGrpSpPr>
        <p:grpSpPr>
          <a:xfrm>
            <a:off x="11784960" y="6454800"/>
            <a:ext cx="292320" cy="279720"/>
            <a:chOff x="11784960" y="6454800"/>
            <a:chExt cx="292320" cy="279720"/>
          </a:xfrm>
        </p:grpSpPr>
        <p:sp>
          <p:nvSpPr>
            <p:cNvPr id="978" name="Google Shape;978;p45"/>
            <p:cNvSpPr/>
            <p:nvPr/>
          </p:nvSpPr>
          <p:spPr>
            <a:xfrm>
              <a:off x="11784960" y="6454800"/>
              <a:ext cx="292320" cy="279720"/>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45"/>
            <p:cNvSpPr/>
            <p:nvPr/>
          </p:nvSpPr>
          <p:spPr>
            <a:xfrm>
              <a:off x="11882160" y="6537240"/>
              <a:ext cx="46080" cy="972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5025" rIns="91425" bIns="5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45"/>
            <p:cNvSpPr/>
            <p:nvPr/>
          </p:nvSpPr>
          <p:spPr>
            <a:xfrm>
              <a:off x="11881800" y="6557760"/>
              <a:ext cx="46080" cy="972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5025" rIns="91425" bIns="5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45"/>
            <p:cNvSpPr/>
            <p:nvPr/>
          </p:nvSpPr>
          <p:spPr>
            <a:xfrm>
              <a:off x="11881800" y="6577560"/>
              <a:ext cx="46080" cy="10440"/>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5400" rIns="91425" bIns="5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2" name="Google Shape;982;p45"/>
          <p:cNvSpPr txBox="1">
            <a:spLocks noGrp="1"/>
          </p:cNvSpPr>
          <p:nvPr>
            <p:ph type="body" idx="1"/>
          </p:nvPr>
        </p:nvSpPr>
        <p:spPr>
          <a:xfrm>
            <a:off x="6579000" y="594000"/>
            <a:ext cx="4990680" cy="99216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3" name="Google Shape;983;p45"/>
          <p:cNvSpPr/>
          <p:nvPr/>
        </p:nvSpPr>
        <p:spPr>
          <a:xfrm rot="10800000" flipH="1">
            <a:off x="0" y="360"/>
            <a:ext cx="601200" cy="6857640"/>
          </a:xfrm>
          <a:prstGeom prst="rect">
            <a:avLst/>
          </a:pr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4" name="Google Shape;984;p45"/>
          <p:cNvPicPr preferRelativeResize="0"/>
          <p:nvPr/>
        </p:nvPicPr>
        <p:blipFill rotWithShape="1">
          <a:blip r:embed="rId14" cstate="email">
            <a:alphaModFix/>
            <a:extLst>
              <a:ext uri="{28A0092B-C50C-407E-A947-70E740481C1C}">
                <a14:useLocalDpi xmlns:a14="http://schemas.microsoft.com/office/drawing/2010/main"/>
              </a:ext>
            </a:extLst>
          </a:blip>
          <a:srcRect l="-25861"/>
          <a:stretch/>
        </p:blipFill>
        <p:spPr>
          <a:xfrm flipH="1">
            <a:off x="609120" y="1890360"/>
            <a:ext cx="8438760" cy="5375160"/>
          </a:xfrm>
          <a:prstGeom prst="rect">
            <a:avLst/>
          </a:prstGeom>
          <a:noFill/>
          <a:ln>
            <a:noFill/>
          </a:ln>
        </p:spPr>
      </p:pic>
      <p:sp>
        <p:nvSpPr>
          <p:cNvPr id="985" name="Google Shape;985;p45"/>
          <p:cNvSpPr txBox="1">
            <a:spLocks noGrp="1"/>
          </p:cNvSpPr>
          <p:nvPr>
            <p:ph type="body" idx="2"/>
          </p:nvPr>
        </p:nvSpPr>
        <p:spPr>
          <a:xfrm>
            <a:off x="635400" y="2095560"/>
            <a:ext cx="5130360" cy="391284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6" name="Google Shape;986;p45"/>
          <p:cNvSpPr txBox="1">
            <a:spLocks noGrp="1"/>
          </p:cNvSpPr>
          <p:nvPr>
            <p:ph type="body" idx="3"/>
          </p:nvPr>
        </p:nvSpPr>
        <p:spPr>
          <a:xfrm>
            <a:off x="6579000" y="1890360"/>
            <a:ext cx="4990680" cy="410256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7" name="Google Shape;987;p45"/>
          <p:cNvSpPr/>
          <p:nvPr/>
        </p:nvSpPr>
        <p:spPr>
          <a:xfrm rot="-5400000">
            <a:off x="-1734120" y="4033800"/>
            <a:ext cx="4073760" cy="1983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COMMUNITY-RADIO, DAS UNGEHÖRTEN STIMMEN GEHÖR VERSCHAFFT</a:t>
            </a:r>
            <a:endParaRPr sz="700" b="0" i="0" u="none" strike="noStrike" cap="none">
              <a:solidFill>
                <a:srgbClr val="000000"/>
              </a:solidFill>
              <a:latin typeface="Arial"/>
              <a:ea typeface="Arial"/>
              <a:cs typeface="Arial"/>
              <a:sym typeface="Arial"/>
            </a:endParaRPr>
          </a:p>
        </p:txBody>
      </p:sp>
      <p:grpSp>
        <p:nvGrpSpPr>
          <p:cNvPr id="988" name="Google Shape;988;p45"/>
          <p:cNvGrpSpPr/>
          <p:nvPr/>
        </p:nvGrpSpPr>
        <p:grpSpPr>
          <a:xfrm>
            <a:off x="166320" y="6239880"/>
            <a:ext cx="292320" cy="279720"/>
            <a:chOff x="166320" y="6239880"/>
            <a:chExt cx="292320" cy="279720"/>
          </a:xfrm>
        </p:grpSpPr>
        <p:sp>
          <p:nvSpPr>
            <p:cNvPr id="989" name="Google Shape;989;p45"/>
            <p:cNvSpPr/>
            <p:nvPr/>
          </p:nvSpPr>
          <p:spPr>
            <a:xfrm>
              <a:off x="166320" y="6239880"/>
              <a:ext cx="292320" cy="279720"/>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45"/>
            <p:cNvSpPr/>
            <p:nvPr/>
          </p:nvSpPr>
          <p:spPr>
            <a:xfrm>
              <a:off x="263520" y="6322320"/>
              <a:ext cx="46080" cy="972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5025" rIns="91425" bIns="5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45"/>
            <p:cNvSpPr/>
            <p:nvPr/>
          </p:nvSpPr>
          <p:spPr>
            <a:xfrm>
              <a:off x="262800" y="6342840"/>
              <a:ext cx="46080" cy="972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5025" rIns="91425" bIns="5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45"/>
            <p:cNvSpPr/>
            <p:nvPr/>
          </p:nvSpPr>
          <p:spPr>
            <a:xfrm>
              <a:off x="262800" y="6363000"/>
              <a:ext cx="46080" cy="10440"/>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5400" rIns="91425" bIns="5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3" name="Google Shape;993;p4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2"/>
        <p:cNvGrpSpPr/>
        <p:nvPr/>
      </p:nvGrpSpPr>
      <p:grpSpPr>
        <a:xfrm>
          <a:off x="0" y="0"/>
          <a:ext cx="0" cy="0"/>
          <a:chOff x="0" y="0"/>
          <a:chExt cx="0" cy="0"/>
        </a:xfrm>
      </p:grpSpPr>
      <p:sp>
        <p:nvSpPr>
          <p:cNvPr id="1043" name="Google Shape;1043;p340"/>
          <p:cNvSpPr/>
          <p:nvPr/>
        </p:nvSpPr>
        <p:spPr>
          <a:xfrm rot="-5400000">
            <a:off x="9885361" y="4247609"/>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066C6D"/>
                </a:solidFill>
                <a:latin typeface="Calibri"/>
                <a:ea typeface="Calibri"/>
                <a:cs typeface="Calibri"/>
                <a:sym typeface="Calibri"/>
              </a:rPr>
              <a:t>COMMUNITY-RADIO, DAS UNGEHÖRTEN STIMMEN GEHÖR VERSCHAFFT</a:t>
            </a:r>
            <a:endParaRPr/>
          </a:p>
        </p:txBody>
      </p:sp>
      <p:grpSp>
        <p:nvGrpSpPr>
          <p:cNvPr id="1044" name="Google Shape;1044;p340"/>
          <p:cNvGrpSpPr/>
          <p:nvPr/>
        </p:nvGrpSpPr>
        <p:grpSpPr>
          <a:xfrm>
            <a:off x="11785132" y="6454791"/>
            <a:ext cx="292616" cy="280071"/>
            <a:chOff x="5232421" y="524734"/>
            <a:chExt cx="791490" cy="757557"/>
          </a:xfrm>
        </p:grpSpPr>
        <p:sp>
          <p:nvSpPr>
            <p:cNvPr id="1045" name="Google Shape;1045;p340"/>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6" name="Google Shape;1046;p340"/>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7" name="Google Shape;1047;p340"/>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8" name="Google Shape;1048;p340"/>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9"/>
        <p:cNvGrpSpPr/>
        <p:nvPr/>
      </p:nvGrpSpPr>
      <p:grpSpPr>
        <a:xfrm>
          <a:off x="0" y="0"/>
          <a:ext cx="0" cy="0"/>
          <a:chOff x="0" y="0"/>
          <a:chExt cx="0" cy="0"/>
        </a:xfrm>
      </p:grpSpPr>
      <p:sp>
        <p:nvSpPr>
          <p:cNvPr id="1450" name="Google Shape;1450;p345"/>
          <p:cNvSpPr/>
          <p:nvPr/>
        </p:nvSpPr>
        <p:spPr>
          <a:xfrm rot="-5400000">
            <a:off x="9885361" y="4247609"/>
            <a:ext cx="407429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66C6D"/>
                </a:solidFill>
                <a:latin typeface="Calibri"/>
                <a:ea typeface="Calibri"/>
                <a:cs typeface="Calibri"/>
                <a:sym typeface="Calibri"/>
              </a:rPr>
              <a:t>COMMUNITY-RADIO, DAS UNGEHÖRTEN STIMMEN GEHÖR VERSCHAFFT</a:t>
            </a:r>
            <a:endParaRPr sz="1400" b="0" i="0" u="none" strike="noStrike" cap="none">
              <a:solidFill>
                <a:srgbClr val="000000"/>
              </a:solidFill>
              <a:latin typeface="Arial"/>
              <a:ea typeface="Arial"/>
              <a:cs typeface="Arial"/>
              <a:sym typeface="Arial"/>
            </a:endParaRPr>
          </a:p>
        </p:txBody>
      </p:sp>
      <p:grpSp>
        <p:nvGrpSpPr>
          <p:cNvPr id="1451" name="Google Shape;1451;p345"/>
          <p:cNvGrpSpPr/>
          <p:nvPr/>
        </p:nvGrpSpPr>
        <p:grpSpPr>
          <a:xfrm>
            <a:off x="11785132" y="6454791"/>
            <a:ext cx="292616" cy="280071"/>
            <a:chOff x="5232421" y="524734"/>
            <a:chExt cx="791490" cy="757557"/>
          </a:xfrm>
        </p:grpSpPr>
        <p:sp>
          <p:nvSpPr>
            <p:cNvPr id="1452" name="Google Shape;1452;p345"/>
            <p:cNvSpPr/>
            <p:nvPr/>
          </p:nvSpPr>
          <p:spPr>
            <a:xfrm>
              <a:off x="5232421" y="524734"/>
              <a:ext cx="791490" cy="757557"/>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3" name="Google Shape;1453;p345"/>
            <p:cNvSpPr/>
            <p:nvPr/>
          </p:nvSpPr>
          <p:spPr>
            <a:xfrm>
              <a:off x="5495278" y="747869"/>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4" name="Google Shape;1454;p345"/>
            <p:cNvSpPr/>
            <p:nvPr/>
          </p:nvSpPr>
          <p:spPr>
            <a:xfrm>
              <a:off x="5493818" y="803288"/>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5" name="Google Shape;1455;p345"/>
            <p:cNvSpPr/>
            <p:nvPr/>
          </p:nvSpPr>
          <p:spPr>
            <a:xfrm>
              <a:off x="5493818" y="857249"/>
              <a:ext cx="125587" cy="29167"/>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7"/>
        <p:cNvGrpSpPr/>
        <p:nvPr/>
      </p:nvGrpSpPr>
      <p:grpSpPr>
        <a:xfrm>
          <a:off x="0" y="0"/>
          <a:ext cx="0" cy="0"/>
          <a:chOff x="0" y="0"/>
          <a:chExt cx="0" cy="0"/>
        </a:xfrm>
      </p:grpSpPr>
      <p:grpSp>
        <p:nvGrpSpPr>
          <p:cNvPr id="1818" name="Google Shape;1818;p57"/>
          <p:cNvGrpSpPr/>
          <p:nvPr/>
        </p:nvGrpSpPr>
        <p:grpSpPr>
          <a:xfrm>
            <a:off x="11784960" y="6454800"/>
            <a:ext cx="292320" cy="279720"/>
            <a:chOff x="11784960" y="6454800"/>
            <a:chExt cx="292320" cy="279720"/>
          </a:xfrm>
        </p:grpSpPr>
        <p:sp>
          <p:nvSpPr>
            <p:cNvPr id="1819" name="Google Shape;1819;p57"/>
            <p:cNvSpPr/>
            <p:nvPr/>
          </p:nvSpPr>
          <p:spPr>
            <a:xfrm>
              <a:off x="11784960" y="6454800"/>
              <a:ext cx="292320" cy="279720"/>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57"/>
            <p:cNvSpPr/>
            <p:nvPr/>
          </p:nvSpPr>
          <p:spPr>
            <a:xfrm>
              <a:off x="11882160" y="6537240"/>
              <a:ext cx="46080" cy="972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5025" rIns="91425" bIns="5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57"/>
            <p:cNvSpPr/>
            <p:nvPr/>
          </p:nvSpPr>
          <p:spPr>
            <a:xfrm>
              <a:off x="11881800" y="6557760"/>
              <a:ext cx="46080" cy="972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5025" rIns="91425" bIns="5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57"/>
            <p:cNvSpPr/>
            <p:nvPr/>
          </p:nvSpPr>
          <p:spPr>
            <a:xfrm>
              <a:off x="11881800" y="6577560"/>
              <a:ext cx="46080" cy="10440"/>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5400" rIns="91425" bIns="5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23" name="Google Shape;1823;p57"/>
          <p:cNvSpPr/>
          <p:nvPr/>
        </p:nvSpPr>
        <p:spPr>
          <a:xfrm rot="-5400000">
            <a:off x="2666880" y="-2666520"/>
            <a:ext cx="6857640" cy="12191760"/>
          </a:xfrm>
          <a:prstGeom prst="rect">
            <a:avLst/>
          </a:pr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57"/>
          <p:cNvSpPr/>
          <p:nvPr/>
        </p:nvSpPr>
        <p:spPr>
          <a:xfrm rot="-5400000">
            <a:off x="4667760" y="-4270320"/>
            <a:ext cx="2853000" cy="121946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800" b="0" i="0" u="none" strike="noStrike" cap="none">
              <a:solidFill>
                <a:srgbClr val="000000"/>
              </a:solidFill>
              <a:latin typeface="Arial"/>
              <a:ea typeface="Arial"/>
              <a:cs typeface="Arial"/>
              <a:sym typeface="Arial"/>
            </a:endParaRPr>
          </a:p>
        </p:txBody>
      </p:sp>
      <p:grpSp>
        <p:nvGrpSpPr>
          <p:cNvPr id="1825" name="Google Shape;1825;p57"/>
          <p:cNvGrpSpPr/>
          <p:nvPr/>
        </p:nvGrpSpPr>
        <p:grpSpPr>
          <a:xfrm>
            <a:off x="9456120" y="2296080"/>
            <a:ext cx="2735640" cy="678960"/>
            <a:chOff x="9456120" y="2296080"/>
            <a:chExt cx="2735640" cy="678960"/>
          </a:xfrm>
        </p:grpSpPr>
        <p:sp>
          <p:nvSpPr>
            <p:cNvPr id="1826" name="Google Shape;1826;p57"/>
            <p:cNvSpPr/>
            <p:nvPr/>
          </p:nvSpPr>
          <p:spPr>
            <a:xfrm>
              <a:off x="9456120" y="2296080"/>
              <a:ext cx="2735640" cy="6789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7" name="Google Shape;1827;p57"/>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9828000" y="2410560"/>
              <a:ext cx="1991520" cy="457200"/>
            </a:xfrm>
            <a:prstGeom prst="rect">
              <a:avLst/>
            </a:prstGeom>
            <a:noFill/>
            <a:ln>
              <a:noFill/>
            </a:ln>
          </p:spPr>
        </p:pic>
      </p:grpSp>
      <p:sp>
        <p:nvSpPr>
          <p:cNvPr id="1828" name="Google Shape;1828;p57"/>
          <p:cNvSpPr/>
          <p:nvPr/>
        </p:nvSpPr>
        <p:spPr>
          <a:xfrm>
            <a:off x="6904800" y="6174720"/>
            <a:ext cx="4898160" cy="696960"/>
          </a:xfrm>
          <a:prstGeom prst="rect">
            <a:avLst/>
          </a:pr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9" name="Google Shape;1829;p57"/>
          <p:cNvSpPr txBox="1">
            <a:spLocks noGrp="1"/>
          </p:cNvSpPr>
          <p:nvPr>
            <p:ph type="body" idx="1"/>
          </p:nvPr>
        </p:nvSpPr>
        <p:spPr>
          <a:xfrm>
            <a:off x="7128720" y="6282360"/>
            <a:ext cx="4381200" cy="46584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30" name="Google Shape;1830;p57"/>
          <p:cNvSpPr txBox="1">
            <a:spLocks noGrp="1"/>
          </p:cNvSpPr>
          <p:nvPr>
            <p:ph type="body" idx="2"/>
          </p:nvPr>
        </p:nvSpPr>
        <p:spPr>
          <a:xfrm>
            <a:off x="617400" y="4485960"/>
            <a:ext cx="5881320" cy="79632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31" name="Google Shape;1831;p57"/>
          <p:cNvSpPr txBox="1">
            <a:spLocks noGrp="1"/>
          </p:cNvSpPr>
          <p:nvPr>
            <p:ph type="body" idx="3"/>
          </p:nvPr>
        </p:nvSpPr>
        <p:spPr>
          <a:xfrm>
            <a:off x="639000" y="3790080"/>
            <a:ext cx="5881320" cy="63396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832" name="Google Shape;1832;p57"/>
          <p:cNvGrpSpPr/>
          <p:nvPr/>
        </p:nvGrpSpPr>
        <p:grpSpPr>
          <a:xfrm>
            <a:off x="11574720" y="5103720"/>
            <a:ext cx="1194480" cy="1774080"/>
            <a:chOff x="11574720" y="5103720"/>
            <a:chExt cx="1194480" cy="1774080"/>
          </a:xfrm>
        </p:grpSpPr>
        <p:sp>
          <p:nvSpPr>
            <p:cNvPr id="1833" name="Google Shape;1833;p57"/>
            <p:cNvSpPr/>
            <p:nvPr/>
          </p:nvSpPr>
          <p:spPr>
            <a:xfrm>
              <a:off x="11574720" y="5103720"/>
              <a:ext cx="1194480" cy="1774080"/>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 name="Google Shape;1834;p57"/>
            <p:cNvSpPr/>
            <p:nvPr/>
          </p:nvSpPr>
          <p:spPr>
            <a:xfrm>
              <a:off x="11699280" y="5529240"/>
              <a:ext cx="446400" cy="9828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p57"/>
            <p:cNvSpPr/>
            <p:nvPr/>
          </p:nvSpPr>
          <p:spPr>
            <a:xfrm>
              <a:off x="11694240" y="5726520"/>
              <a:ext cx="446400" cy="9828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57"/>
            <p:cNvSpPr/>
            <p:nvPr/>
          </p:nvSpPr>
          <p:spPr>
            <a:xfrm>
              <a:off x="11698200" y="5923800"/>
              <a:ext cx="447480" cy="98280"/>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37" name="Google Shape;1837;p57"/>
          <p:cNvGrpSpPr/>
          <p:nvPr/>
        </p:nvGrpSpPr>
        <p:grpSpPr>
          <a:xfrm>
            <a:off x="938160" y="1086840"/>
            <a:ext cx="4871880" cy="1391040"/>
            <a:chOff x="938160" y="1086840"/>
            <a:chExt cx="4871880" cy="1391040"/>
          </a:xfrm>
        </p:grpSpPr>
        <p:grpSp>
          <p:nvGrpSpPr>
            <p:cNvPr id="1838" name="Google Shape;1838;p57"/>
            <p:cNvGrpSpPr/>
            <p:nvPr/>
          </p:nvGrpSpPr>
          <p:grpSpPr>
            <a:xfrm>
              <a:off x="938160" y="1315080"/>
              <a:ext cx="2531880" cy="583920"/>
              <a:chOff x="938160" y="1315080"/>
              <a:chExt cx="2531880" cy="583920"/>
            </a:xfrm>
          </p:grpSpPr>
          <p:sp>
            <p:nvSpPr>
              <p:cNvPr id="1839" name="Google Shape;1839;p57"/>
              <p:cNvSpPr/>
              <p:nvPr/>
            </p:nvSpPr>
            <p:spPr>
              <a:xfrm>
                <a:off x="938160" y="1315080"/>
                <a:ext cx="569880" cy="582120"/>
              </a:xfrm>
              <a:custGeom>
                <a:avLst/>
                <a:gdLst/>
                <a:ahLst/>
                <a:cxnLst/>
                <a:rect l="l" t="t" r="r" b="b"/>
                <a:pathLst>
                  <a:path w="455618" h="465246" extrusionOk="0">
                    <a:moveTo>
                      <a:pt x="0" y="233344"/>
                    </a:moveTo>
                    <a:cubicBezTo>
                      <a:pt x="0" y="94796"/>
                      <a:pt x="109524" y="0"/>
                      <a:pt x="243873" y="0"/>
                    </a:cubicBezTo>
                    <a:cubicBezTo>
                      <a:pt x="325650" y="0"/>
                      <a:pt x="408888" y="36460"/>
                      <a:pt x="448317" y="113755"/>
                    </a:cubicBezTo>
                    <a:lnTo>
                      <a:pt x="454158" y="123964"/>
                    </a:lnTo>
                    <a:lnTo>
                      <a:pt x="363619" y="185217"/>
                    </a:lnTo>
                    <a:lnTo>
                      <a:pt x="356317" y="172091"/>
                    </a:lnTo>
                    <a:cubicBezTo>
                      <a:pt x="334412" y="132714"/>
                      <a:pt x="292063" y="107922"/>
                      <a:pt x="246793" y="107922"/>
                    </a:cubicBezTo>
                    <a:cubicBezTo>
                      <a:pt x="173778" y="107922"/>
                      <a:pt x="121206" y="158966"/>
                      <a:pt x="121206" y="231886"/>
                    </a:cubicBezTo>
                    <a:cubicBezTo>
                      <a:pt x="121206" y="304806"/>
                      <a:pt x="173778" y="357308"/>
                      <a:pt x="246793" y="357308"/>
                    </a:cubicBezTo>
                    <a:cubicBezTo>
                      <a:pt x="292063" y="357308"/>
                      <a:pt x="332952" y="333974"/>
                      <a:pt x="356317" y="293138"/>
                    </a:cubicBezTo>
                    <a:lnTo>
                      <a:pt x="363619" y="281471"/>
                    </a:lnTo>
                    <a:lnTo>
                      <a:pt x="455618" y="341266"/>
                    </a:lnTo>
                    <a:lnTo>
                      <a:pt x="449777" y="351474"/>
                    </a:lnTo>
                    <a:cubicBezTo>
                      <a:pt x="410349" y="430228"/>
                      <a:pt x="328571" y="465229"/>
                      <a:pt x="245333" y="465229"/>
                    </a:cubicBezTo>
                    <a:cubicBezTo>
                      <a:pt x="109524" y="466688"/>
                      <a:pt x="0" y="371892"/>
                      <a:pt x="0" y="233344"/>
                    </a:cubicBezTo>
                    <a:close/>
                    <a:moveTo>
                      <a:pt x="242412" y="453562"/>
                    </a:moveTo>
                    <a:cubicBezTo>
                      <a:pt x="331492" y="453562"/>
                      <a:pt x="400126" y="412727"/>
                      <a:pt x="433714" y="347099"/>
                    </a:cubicBezTo>
                    <a:lnTo>
                      <a:pt x="363619" y="301889"/>
                    </a:lnTo>
                    <a:cubicBezTo>
                      <a:pt x="337333" y="345641"/>
                      <a:pt x="294984" y="371892"/>
                      <a:pt x="242412" y="371892"/>
                    </a:cubicBezTo>
                    <a:cubicBezTo>
                      <a:pt x="167936" y="371892"/>
                      <a:pt x="105143" y="319390"/>
                      <a:pt x="103682" y="233344"/>
                    </a:cubicBezTo>
                    <a:cubicBezTo>
                      <a:pt x="103682" y="148757"/>
                      <a:pt x="166476" y="96254"/>
                      <a:pt x="242412" y="96254"/>
                    </a:cubicBezTo>
                    <a:cubicBezTo>
                      <a:pt x="294984" y="96254"/>
                      <a:pt x="341714" y="123964"/>
                      <a:pt x="363619" y="167716"/>
                    </a:cubicBezTo>
                    <a:lnTo>
                      <a:pt x="432253" y="121047"/>
                    </a:lnTo>
                    <a:cubicBezTo>
                      <a:pt x="400126" y="56878"/>
                      <a:pt x="328571" y="14584"/>
                      <a:pt x="240952" y="14584"/>
                    </a:cubicBezTo>
                    <a:cubicBezTo>
                      <a:pt x="103682" y="14584"/>
                      <a:pt x="10222" y="113755"/>
                      <a:pt x="10222" y="234802"/>
                    </a:cubicBezTo>
                    <a:cubicBezTo>
                      <a:pt x="10222" y="355850"/>
                      <a:pt x="106603" y="453562"/>
                      <a:pt x="242412" y="453562"/>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p57"/>
              <p:cNvSpPr/>
              <p:nvPr/>
            </p:nvSpPr>
            <p:spPr>
              <a:xfrm>
                <a:off x="1539720" y="1315080"/>
                <a:ext cx="608400" cy="583920"/>
              </a:xfrm>
              <a:custGeom>
                <a:avLst/>
                <a:gdLst/>
                <a:ahLst/>
                <a:cxnLst/>
                <a:rect l="l" t="t" r="r" b="b"/>
                <a:pathLst>
                  <a:path w="486284" h="466687" extrusionOk="0">
                    <a:moveTo>
                      <a:pt x="0" y="233344"/>
                    </a:moveTo>
                    <a:cubicBezTo>
                      <a:pt x="0" y="94796"/>
                      <a:pt x="110984" y="0"/>
                      <a:pt x="245333" y="0"/>
                    </a:cubicBezTo>
                    <a:cubicBezTo>
                      <a:pt x="379682" y="0"/>
                      <a:pt x="486285" y="96254"/>
                      <a:pt x="486285" y="233344"/>
                    </a:cubicBezTo>
                    <a:cubicBezTo>
                      <a:pt x="486285" y="370434"/>
                      <a:pt x="379682" y="466688"/>
                      <a:pt x="245333" y="466688"/>
                    </a:cubicBezTo>
                    <a:cubicBezTo>
                      <a:pt x="110984" y="466688"/>
                      <a:pt x="0" y="371892"/>
                      <a:pt x="0" y="233344"/>
                    </a:cubicBezTo>
                    <a:close/>
                    <a:moveTo>
                      <a:pt x="13143" y="233344"/>
                    </a:moveTo>
                    <a:cubicBezTo>
                      <a:pt x="13143" y="354391"/>
                      <a:pt x="108063" y="453562"/>
                      <a:pt x="245333" y="453562"/>
                    </a:cubicBezTo>
                    <a:cubicBezTo>
                      <a:pt x="382603" y="453562"/>
                      <a:pt x="473142" y="354391"/>
                      <a:pt x="473142" y="233344"/>
                    </a:cubicBezTo>
                    <a:cubicBezTo>
                      <a:pt x="473142" y="112297"/>
                      <a:pt x="382603" y="13126"/>
                      <a:pt x="245333" y="13126"/>
                    </a:cubicBezTo>
                    <a:cubicBezTo>
                      <a:pt x="108063" y="13126"/>
                      <a:pt x="13143" y="112297"/>
                      <a:pt x="13143" y="233344"/>
                    </a:cubicBezTo>
                    <a:close/>
                    <a:moveTo>
                      <a:pt x="245333" y="96254"/>
                    </a:moveTo>
                    <a:cubicBezTo>
                      <a:pt x="319809" y="96254"/>
                      <a:pt x="379682" y="148757"/>
                      <a:pt x="379682" y="233344"/>
                    </a:cubicBezTo>
                    <a:cubicBezTo>
                      <a:pt x="379682" y="323765"/>
                      <a:pt x="315428" y="371892"/>
                      <a:pt x="245333" y="371892"/>
                    </a:cubicBezTo>
                    <a:cubicBezTo>
                      <a:pt x="175238" y="371892"/>
                      <a:pt x="106603" y="323765"/>
                      <a:pt x="105143" y="233344"/>
                    </a:cubicBezTo>
                    <a:cubicBezTo>
                      <a:pt x="105143" y="147298"/>
                      <a:pt x="172317" y="96254"/>
                      <a:pt x="245333" y="96254"/>
                    </a:cubicBezTo>
                    <a:close/>
                    <a:moveTo>
                      <a:pt x="245333" y="357308"/>
                    </a:moveTo>
                    <a:cubicBezTo>
                      <a:pt x="318349" y="357308"/>
                      <a:pt x="366539" y="304806"/>
                      <a:pt x="366539" y="231886"/>
                    </a:cubicBezTo>
                    <a:cubicBezTo>
                      <a:pt x="366539" y="158966"/>
                      <a:pt x="318349" y="107922"/>
                      <a:pt x="245333" y="107922"/>
                    </a:cubicBezTo>
                    <a:cubicBezTo>
                      <a:pt x="172317" y="107922"/>
                      <a:pt x="118286" y="158966"/>
                      <a:pt x="118286" y="231886"/>
                    </a:cubicBezTo>
                    <a:cubicBezTo>
                      <a:pt x="118286" y="306264"/>
                      <a:pt x="172317" y="357308"/>
                      <a:pt x="245333" y="357308"/>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57"/>
              <p:cNvSpPr/>
              <p:nvPr/>
            </p:nvSpPr>
            <p:spPr>
              <a:xfrm>
                <a:off x="2216160" y="1322280"/>
                <a:ext cx="579240" cy="570960"/>
              </a:xfrm>
              <a:custGeom>
                <a:avLst/>
                <a:gdLst/>
                <a:ahLst/>
                <a:cxnLst/>
                <a:rect l="l" t="t" r="r" b="b"/>
                <a:pathLst>
                  <a:path w="462920"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6" y="240636"/>
                    </a:lnTo>
                    <a:lnTo>
                      <a:pt x="118286" y="456479"/>
                    </a:lnTo>
                    <a:lnTo>
                      <a:pt x="0" y="456479"/>
                    </a:lnTo>
                    <a:lnTo>
                      <a:pt x="0" y="0"/>
                    </a:lnTo>
                    <a:lnTo>
                      <a:pt x="115365" y="0"/>
                    </a:lnTo>
                    <a:close/>
                    <a:moveTo>
                      <a:pt x="11682" y="13126"/>
                    </a:moveTo>
                    <a:lnTo>
                      <a:pt x="11682" y="443353"/>
                    </a:lnTo>
                    <a:lnTo>
                      <a:pt x="103682" y="443353"/>
                    </a:lnTo>
                    <a:lnTo>
                      <a:pt x="103682" y="192509"/>
                    </a:lnTo>
                    <a:lnTo>
                      <a:pt x="202984" y="351474"/>
                    </a:lnTo>
                    <a:lnTo>
                      <a:pt x="259936" y="351474"/>
                    </a:lnTo>
                    <a:lnTo>
                      <a:pt x="357777" y="191050"/>
                    </a:lnTo>
                    <a:lnTo>
                      <a:pt x="357777" y="441895"/>
                    </a:lnTo>
                    <a:lnTo>
                      <a:pt x="449777" y="441895"/>
                    </a:lnTo>
                    <a:lnTo>
                      <a:pt x="449777" y="13126"/>
                    </a:lnTo>
                    <a:lnTo>
                      <a:pt x="353396" y="13126"/>
                    </a:lnTo>
                    <a:lnTo>
                      <a:pt x="230730" y="223135"/>
                    </a:lnTo>
                    <a:lnTo>
                      <a:pt x="108063" y="13126"/>
                    </a:lnTo>
                    <a:lnTo>
                      <a:pt x="11682"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2" name="Google Shape;1842;p57"/>
              <p:cNvSpPr/>
              <p:nvPr/>
            </p:nvSpPr>
            <p:spPr>
              <a:xfrm>
                <a:off x="2890800" y="1322280"/>
                <a:ext cx="579240" cy="570960"/>
              </a:xfrm>
              <a:custGeom>
                <a:avLst/>
                <a:gdLst/>
                <a:ahLst/>
                <a:cxnLst/>
                <a:rect l="l" t="t" r="r" b="b"/>
                <a:pathLst>
                  <a:path w="462919" h="456479" extrusionOk="0">
                    <a:moveTo>
                      <a:pt x="115365" y="0"/>
                    </a:moveTo>
                    <a:lnTo>
                      <a:pt x="230730" y="196884"/>
                    </a:lnTo>
                    <a:lnTo>
                      <a:pt x="346095" y="0"/>
                    </a:lnTo>
                    <a:lnTo>
                      <a:pt x="462920" y="0"/>
                    </a:lnTo>
                    <a:lnTo>
                      <a:pt x="462920" y="456479"/>
                    </a:lnTo>
                    <a:lnTo>
                      <a:pt x="344634" y="456479"/>
                    </a:lnTo>
                    <a:lnTo>
                      <a:pt x="344634" y="239178"/>
                    </a:lnTo>
                    <a:lnTo>
                      <a:pt x="267238" y="366058"/>
                    </a:lnTo>
                    <a:lnTo>
                      <a:pt x="195682" y="366058"/>
                    </a:lnTo>
                    <a:lnTo>
                      <a:pt x="118285" y="240636"/>
                    </a:lnTo>
                    <a:lnTo>
                      <a:pt x="118285" y="456479"/>
                    </a:lnTo>
                    <a:lnTo>
                      <a:pt x="0" y="456479"/>
                    </a:lnTo>
                    <a:lnTo>
                      <a:pt x="0" y="0"/>
                    </a:lnTo>
                    <a:lnTo>
                      <a:pt x="115365" y="0"/>
                    </a:lnTo>
                    <a:close/>
                    <a:moveTo>
                      <a:pt x="11683" y="13126"/>
                    </a:moveTo>
                    <a:lnTo>
                      <a:pt x="11683" y="443353"/>
                    </a:lnTo>
                    <a:lnTo>
                      <a:pt x="103682" y="443353"/>
                    </a:lnTo>
                    <a:lnTo>
                      <a:pt x="103682" y="192509"/>
                    </a:lnTo>
                    <a:lnTo>
                      <a:pt x="202984" y="351474"/>
                    </a:lnTo>
                    <a:lnTo>
                      <a:pt x="259936" y="351474"/>
                    </a:lnTo>
                    <a:lnTo>
                      <a:pt x="359237" y="191050"/>
                    </a:lnTo>
                    <a:lnTo>
                      <a:pt x="359237" y="441895"/>
                    </a:lnTo>
                    <a:lnTo>
                      <a:pt x="451237" y="441895"/>
                    </a:lnTo>
                    <a:lnTo>
                      <a:pt x="451237" y="13126"/>
                    </a:lnTo>
                    <a:lnTo>
                      <a:pt x="353396" y="13126"/>
                    </a:lnTo>
                    <a:lnTo>
                      <a:pt x="230730" y="223135"/>
                    </a:lnTo>
                    <a:lnTo>
                      <a:pt x="108063" y="13126"/>
                    </a:lnTo>
                    <a:lnTo>
                      <a:pt x="11683" y="13126"/>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43" name="Google Shape;1843;p57"/>
            <p:cNvGrpSpPr/>
            <p:nvPr/>
          </p:nvGrpSpPr>
          <p:grpSpPr>
            <a:xfrm>
              <a:off x="3322080" y="1915920"/>
              <a:ext cx="2487960" cy="561960"/>
              <a:chOff x="3322080" y="1915920"/>
              <a:chExt cx="2487960" cy="561960"/>
            </a:xfrm>
          </p:grpSpPr>
          <p:sp>
            <p:nvSpPr>
              <p:cNvPr id="1844" name="Google Shape;1844;p57"/>
              <p:cNvSpPr/>
              <p:nvPr/>
            </p:nvSpPr>
            <p:spPr>
              <a:xfrm>
                <a:off x="3322080" y="1915920"/>
                <a:ext cx="480600" cy="561960"/>
              </a:xfrm>
              <a:custGeom>
                <a:avLst/>
                <a:gdLst/>
                <a:ahLst/>
                <a:cxnLst/>
                <a:rect l="l" t="t" r="r" b="b"/>
                <a:pathLst>
                  <a:path w="384062" h="449187" extrusionOk="0">
                    <a:moveTo>
                      <a:pt x="0" y="0"/>
                    </a:moveTo>
                    <a:lnTo>
                      <a:pt x="119746" y="0"/>
                    </a:lnTo>
                    <a:lnTo>
                      <a:pt x="119746" y="268346"/>
                    </a:lnTo>
                    <a:cubicBezTo>
                      <a:pt x="119746" y="317931"/>
                      <a:pt x="154794" y="342724"/>
                      <a:pt x="191301" y="344182"/>
                    </a:cubicBezTo>
                    <a:cubicBezTo>
                      <a:pt x="227809" y="344182"/>
                      <a:pt x="265778" y="319390"/>
                      <a:pt x="265778" y="268346"/>
                    </a:cubicBezTo>
                    <a:lnTo>
                      <a:pt x="265778" y="0"/>
                    </a:lnTo>
                    <a:lnTo>
                      <a:pt x="384063" y="0"/>
                    </a:lnTo>
                    <a:lnTo>
                      <a:pt x="384063" y="268346"/>
                    </a:lnTo>
                    <a:cubicBezTo>
                      <a:pt x="384063" y="389393"/>
                      <a:pt x="286222" y="449187"/>
                      <a:pt x="189841" y="449187"/>
                    </a:cubicBezTo>
                    <a:cubicBezTo>
                      <a:pt x="94920" y="449187"/>
                      <a:pt x="0" y="387934"/>
                      <a:pt x="0" y="268346"/>
                    </a:cubicBez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p57"/>
              <p:cNvSpPr/>
              <p:nvPr/>
            </p:nvSpPr>
            <p:spPr>
              <a:xfrm>
                <a:off x="3918240" y="1915920"/>
                <a:ext cx="496800" cy="554760"/>
              </a:xfrm>
              <a:custGeom>
                <a:avLst/>
                <a:gdLst/>
                <a:ahLst/>
                <a:cxnLst/>
                <a:rect l="l" t="t" r="r" b="b"/>
                <a:pathLst>
                  <a:path w="397205" h="443353" extrusionOk="0">
                    <a:moveTo>
                      <a:pt x="125587" y="0"/>
                    </a:moveTo>
                    <a:lnTo>
                      <a:pt x="277460" y="245011"/>
                    </a:lnTo>
                    <a:lnTo>
                      <a:pt x="277460" y="0"/>
                    </a:lnTo>
                    <a:lnTo>
                      <a:pt x="397206" y="0"/>
                    </a:lnTo>
                    <a:lnTo>
                      <a:pt x="397206" y="443353"/>
                    </a:lnTo>
                    <a:lnTo>
                      <a:pt x="271619" y="443353"/>
                    </a:lnTo>
                    <a:lnTo>
                      <a:pt x="119746" y="201259"/>
                    </a:lnTo>
                    <a:lnTo>
                      <a:pt x="119746" y="443353"/>
                    </a:lnTo>
                    <a:lnTo>
                      <a:pt x="0" y="443353"/>
                    </a:lnTo>
                    <a:lnTo>
                      <a:pt x="0" y="0"/>
                    </a:lnTo>
                    <a:lnTo>
                      <a:pt x="125587"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57"/>
              <p:cNvSpPr/>
              <p:nvPr/>
            </p:nvSpPr>
            <p:spPr>
              <a:xfrm>
                <a:off x="4528800" y="1915920"/>
                <a:ext cx="149400" cy="554760"/>
              </a:xfrm>
              <a:custGeom>
                <a:avLst/>
                <a:gdLst/>
                <a:ahLst/>
                <a:cxnLst/>
                <a:rect l="l" t="t" r="r" b="b"/>
                <a:pathLst>
                  <a:path w="119746" h="443353" extrusionOk="0">
                    <a:moveTo>
                      <a:pt x="0" y="0"/>
                    </a:moveTo>
                    <a:lnTo>
                      <a:pt x="119746" y="0"/>
                    </a:lnTo>
                    <a:lnTo>
                      <a:pt x="119746" y="443353"/>
                    </a:lnTo>
                    <a:lnTo>
                      <a:pt x="0" y="443353"/>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57"/>
              <p:cNvSpPr/>
              <p:nvPr/>
            </p:nvSpPr>
            <p:spPr>
              <a:xfrm>
                <a:off x="4748040" y="1915920"/>
                <a:ext cx="487800" cy="552960"/>
              </a:xfrm>
              <a:custGeom>
                <a:avLst/>
                <a:gdLst/>
                <a:ahLst/>
                <a:cxnLst/>
                <a:rect l="l" t="t" r="r" b="b"/>
                <a:pathLst>
                  <a:path w="389904" h="441895" extrusionOk="0">
                    <a:moveTo>
                      <a:pt x="389904" y="0"/>
                    </a:moveTo>
                    <a:lnTo>
                      <a:pt x="389904" y="103546"/>
                    </a:lnTo>
                    <a:lnTo>
                      <a:pt x="254095" y="103546"/>
                    </a:lnTo>
                    <a:lnTo>
                      <a:pt x="254095" y="441895"/>
                    </a:lnTo>
                    <a:lnTo>
                      <a:pt x="135810" y="441895"/>
                    </a:lnTo>
                    <a:lnTo>
                      <a:pt x="135810" y="103546"/>
                    </a:lnTo>
                    <a:lnTo>
                      <a:pt x="0" y="103546"/>
                    </a:lnTo>
                    <a:lnTo>
                      <a:pt x="0" y="0"/>
                    </a:lnTo>
                    <a:lnTo>
                      <a:pt x="389904"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57"/>
              <p:cNvSpPr/>
              <p:nvPr/>
            </p:nvSpPr>
            <p:spPr>
              <a:xfrm>
                <a:off x="5250960" y="1915920"/>
                <a:ext cx="559080" cy="552960"/>
              </a:xfrm>
              <a:custGeom>
                <a:avLst/>
                <a:gdLst/>
                <a:ahLst/>
                <a:cxnLst/>
                <a:rect l="l" t="t" r="r" b="b"/>
                <a:pathLst>
                  <a:path w="446856" h="441895" extrusionOk="0">
                    <a:moveTo>
                      <a:pt x="0" y="0"/>
                    </a:moveTo>
                    <a:lnTo>
                      <a:pt x="135810" y="0"/>
                    </a:lnTo>
                    <a:lnTo>
                      <a:pt x="223429" y="154590"/>
                    </a:lnTo>
                    <a:lnTo>
                      <a:pt x="311047" y="0"/>
                    </a:lnTo>
                    <a:lnTo>
                      <a:pt x="446857" y="0"/>
                    </a:lnTo>
                    <a:lnTo>
                      <a:pt x="283301" y="268346"/>
                    </a:lnTo>
                    <a:lnTo>
                      <a:pt x="283301" y="441895"/>
                    </a:lnTo>
                    <a:lnTo>
                      <a:pt x="165016" y="441895"/>
                    </a:lnTo>
                    <a:lnTo>
                      <a:pt x="165016" y="268346"/>
                    </a:lnTo>
                    <a:lnTo>
                      <a:pt x="0"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49" name="Google Shape;1849;p57"/>
            <p:cNvGrpSpPr/>
            <p:nvPr/>
          </p:nvGrpSpPr>
          <p:grpSpPr>
            <a:xfrm>
              <a:off x="1963800" y="2039760"/>
              <a:ext cx="1213560" cy="370440"/>
              <a:chOff x="1963800" y="2039760"/>
              <a:chExt cx="1213560" cy="370440"/>
            </a:xfrm>
          </p:grpSpPr>
          <p:sp>
            <p:nvSpPr>
              <p:cNvPr id="1850" name="Google Shape;1850;p57"/>
              <p:cNvSpPr/>
              <p:nvPr/>
            </p:nvSpPr>
            <p:spPr>
              <a:xfrm>
                <a:off x="1963800" y="2039760"/>
                <a:ext cx="76320" cy="85320"/>
              </a:xfrm>
              <a:custGeom>
                <a:avLst/>
                <a:gdLst/>
                <a:ahLst/>
                <a:cxnLst/>
                <a:rect l="l" t="t" r="r" b="b"/>
                <a:pathLst>
                  <a:path w="61333" h="68544" extrusionOk="0">
                    <a:moveTo>
                      <a:pt x="0" y="33543"/>
                    </a:moveTo>
                    <a:cubicBezTo>
                      <a:pt x="0" y="14584"/>
                      <a:pt x="14603" y="0"/>
                      <a:pt x="35048" y="0"/>
                    </a:cubicBezTo>
                    <a:cubicBezTo>
                      <a:pt x="45270" y="0"/>
                      <a:pt x="55492" y="4375"/>
                      <a:pt x="61333" y="11667"/>
                    </a:cubicBezTo>
                    <a:lnTo>
                      <a:pt x="54032" y="17501"/>
                    </a:lnTo>
                    <a:cubicBezTo>
                      <a:pt x="49651" y="11667"/>
                      <a:pt x="43809" y="10209"/>
                      <a:pt x="36508" y="10209"/>
                    </a:cubicBezTo>
                    <a:cubicBezTo>
                      <a:pt x="23365" y="10209"/>
                      <a:pt x="13143" y="20418"/>
                      <a:pt x="13143" y="33543"/>
                    </a:cubicBezTo>
                    <a:cubicBezTo>
                      <a:pt x="13143" y="46669"/>
                      <a:pt x="23365" y="56877"/>
                      <a:pt x="36508" y="56877"/>
                    </a:cubicBezTo>
                    <a:cubicBezTo>
                      <a:pt x="43809" y="56877"/>
                      <a:pt x="49651" y="53961"/>
                      <a:pt x="54032" y="49585"/>
                    </a:cubicBezTo>
                    <a:lnTo>
                      <a:pt x="61333" y="56877"/>
                    </a:lnTo>
                    <a:cubicBezTo>
                      <a:pt x="55492" y="64169"/>
                      <a:pt x="45270" y="68545"/>
                      <a:pt x="35048" y="68545"/>
                    </a:cubicBezTo>
                    <a:cubicBezTo>
                      <a:pt x="14603" y="67086"/>
                      <a:pt x="0" y="52502"/>
                      <a:pt x="0" y="33543"/>
                    </a:cubicBezTo>
                    <a:close/>
                  </a:path>
                </a:pathLst>
              </a:custGeom>
              <a:solidFill>
                <a:srgbClr val="1D4C60"/>
              </a:solidFill>
              <a:ln>
                <a:noFill/>
              </a:ln>
            </p:spPr>
            <p:txBody>
              <a:bodyPr spcFirstLastPara="1" wrap="square" lIns="91425" tIns="42825" rIns="91425" bIns="428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57"/>
              <p:cNvSpPr/>
              <p:nvPr/>
            </p:nvSpPr>
            <p:spPr>
              <a:xfrm>
                <a:off x="2048040" y="2039760"/>
                <a:ext cx="87480" cy="83520"/>
              </a:xfrm>
              <a:custGeom>
                <a:avLst/>
                <a:gdLst/>
                <a:ahLst/>
                <a:cxnLst/>
                <a:rect l="l" t="t" r="r" b="b"/>
                <a:pathLst>
                  <a:path w="70095" h="670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7086"/>
                      <a:pt x="0" y="52502"/>
                      <a:pt x="0" y="33543"/>
                    </a:cubicBezTo>
                    <a:close/>
                    <a:moveTo>
                      <a:pt x="58413" y="33543"/>
                    </a:moveTo>
                    <a:cubicBezTo>
                      <a:pt x="58413" y="20418"/>
                      <a:pt x="48190" y="10209"/>
                      <a:pt x="35048" y="10209"/>
                    </a:cubicBezTo>
                    <a:cubicBezTo>
                      <a:pt x="21905" y="10209"/>
                      <a:pt x="11683" y="20418"/>
                      <a:pt x="11683" y="33543"/>
                    </a:cubicBezTo>
                    <a:cubicBezTo>
                      <a:pt x="11683" y="46669"/>
                      <a:pt x="21905" y="56877"/>
                      <a:pt x="35048" y="56877"/>
                    </a:cubicBezTo>
                    <a:cubicBezTo>
                      <a:pt x="48190" y="56877"/>
                      <a:pt x="58413" y="46669"/>
                      <a:pt x="58413" y="33543"/>
                    </a:cubicBezTo>
                    <a:close/>
                  </a:path>
                </a:pathLst>
              </a:custGeom>
              <a:solidFill>
                <a:srgbClr val="1D4C60"/>
              </a:solidFill>
              <a:ln>
                <a:noFill/>
              </a:ln>
            </p:spPr>
            <p:txBody>
              <a:bodyPr spcFirstLastPara="1" wrap="square" lIns="91425" tIns="41750" rIns="91425" bIns="41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57"/>
              <p:cNvSpPr/>
              <p:nvPr/>
            </p:nvSpPr>
            <p:spPr>
              <a:xfrm>
                <a:off x="2152080" y="2041920"/>
                <a:ext cx="91080" cy="81720"/>
              </a:xfrm>
              <a:custGeom>
                <a:avLst/>
                <a:gdLst/>
                <a:ahLst/>
                <a:cxnLst/>
                <a:rect l="l" t="t" r="r" b="b"/>
                <a:pathLst>
                  <a:path w="73015" h="65627" extrusionOk="0">
                    <a:moveTo>
                      <a:pt x="61333" y="64170"/>
                    </a:moveTo>
                    <a:lnTo>
                      <a:pt x="61333" y="20418"/>
                    </a:lnTo>
                    <a:lnTo>
                      <a:pt x="39428" y="56878"/>
                    </a:lnTo>
                    <a:lnTo>
                      <a:pt x="33587" y="56878"/>
                    </a:lnTo>
                    <a:lnTo>
                      <a:pt x="11682" y="21876"/>
                    </a:lnTo>
                    <a:lnTo>
                      <a:pt x="11682" y="65628"/>
                    </a:lnTo>
                    <a:lnTo>
                      <a:pt x="0" y="65628"/>
                    </a:lnTo>
                    <a:lnTo>
                      <a:pt x="0" y="0"/>
                    </a:lnTo>
                    <a:lnTo>
                      <a:pt x="10222" y="0"/>
                    </a:lnTo>
                    <a:lnTo>
                      <a:pt x="36508" y="43752"/>
                    </a:lnTo>
                    <a:lnTo>
                      <a:pt x="62793" y="0"/>
                    </a:lnTo>
                    <a:lnTo>
                      <a:pt x="73016" y="0"/>
                    </a:lnTo>
                    <a:lnTo>
                      <a:pt x="73016" y="65628"/>
                    </a:lnTo>
                    <a:lnTo>
                      <a:pt x="61333" y="65628"/>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57"/>
              <p:cNvSpPr/>
              <p:nvPr/>
            </p:nvSpPr>
            <p:spPr>
              <a:xfrm>
                <a:off x="2265480" y="2041920"/>
                <a:ext cx="91080" cy="81720"/>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p57"/>
              <p:cNvSpPr/>
              <p:nvPr/>
            </p:nvSpPr>
            <p:spPr>
              <a:xfrm>
                <a:off x="2377080" y="2041920"/>
                <a:ext cx="69120" cy="81720"/>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1683" y="65628"/>
                      <a:pt x="0" y="55419"/>
                      <a:pt x="0" y="36460"/>
                    </a:cubicBez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57"/>
              <p:cNvSpPr/>
              <p:nvPr/>
            </p:nvSpPr>
            <p:spPr>
              <a:xfrm>
                <a:off x="2472120" y="2039760"/>
                <a:ext cx="72720" cy="81720"/>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57"/>
              <p:cNvSpPr/>
              <p:nvPr/>
            </p:nvSpPr>
            <p:spPr>
              <a:xfrm>
                <a:off x="2567160" y="2039760"/>
                <a:ext cx="14400" cy="81720"/>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57"/>
              <p:cNvSpPr/>
              <p:nvPr/>
            </p:nvSpPr>
            <p:spPr>
              <a:xfrm>
                <a:off x="2594520" y="2039760"/>
                <a:ext cx="69120" cy="81720"/>
              </a:xfrm>
              <a:custGeom>
                <a:avLst/>
                <a:gdLst/>
                <a:ahLst/>
                <a:cxnLst/>
                <a:rect l="l" t="t" r="r" b="b"/>
                <a:pathLst>
                  <a:path w="55491" h="65627" extrusionOk="0">
                    <a:moveTo>
                      <a:pt x="21905" y="10209"/>
                    </a:moveTo>
                    <a:lnTo>
                      <a:pt x="0" y="10209"/>
                    </a:lnTo>
                    <a:lnTo>
                      <a:pt x="0" y="0"/>
                    </a:lnTo>
                    <a:lnTo>
                      <a:pt x="55492" y="0"/>
                    </a:lnTo>
                    <a:lnTo>
                      <a:pt x="55492" y="10209"/>
                    </a:lnTo>
                    <a:lnTo>
                      <a:pt x="33587" y="10209"/>
                    </a:lnTo>
                    <a:lnTo>
                      <a:pt x="33587" y="65628"/>
                    </a:lnTo>
                    <a:lnTo>
                      <a:pt x="21905" y="65628"/>
                    </a:lnTo>
                    <a:lnTo>
                      <a:pt x="21905" y="10209"/>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57"/>
              <p:cNvSpPr/>
              <p:nvPr/>
            </p:nvSpPr>
            <p:spPr>
              <a:xfrm>
                <a:off x="2662200" y="2041920"/>
                <a:ext cx="78120" cy="81720"/>
              </a:xfrm>
              <a:custGeom>
                <a:avLst/>
                <a:gdLst/>
                <a:ahLst/>
                <a:cxnLst/>
                <a:rect l="l" t="t" r="r" b="b"/>
                <a:pathLst>
                  <a:path w="62793" h="65627" extrusionOk="0">
                    <a:moveTo>
                      <a:pt x="37968" y="42294"/>
                    </a:moveTo>
                    <a:lnTo>
                      <a:pt x="37968" y="65628"/>
                    </a:lnTo>
                    <a:lnTo>
                      <a:pt x="26286" y="65628"/>
                    </a:lnTo>
                    <a:lnTo>
                      <a:pt x="26286" y="42294"/>
                    </a:lnTo>
                    <a:lnTo>
                      <a:pt x="0" y="0"/>
                    </a:lnTo>
                    <a:lnTo>
                      <a:pt x="13143" y="0"/>
                    </a:lnTo>
                    <a:lnTo>
                      <a:pt x="32127" y="32085"/>
                    </a:lnTo>
                    <a:lnTo>
                      <a:pt x="51111" y="0"/>
                    </a:lnTo>
                    <a:lnTo>
                      <a:pt x="62794" y="0"/>
                    </a:lnTo>
                    <a:lnTo>
                      <a:pt x="37968" y="42294"/>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9" name="Google Shape;1859;p57"/>
              <p:cNvSpPr/>
              <p:nvPr/>
            </p:nvSpPr>
            <p:spPr>
              <a:xfrm>
                <a:off x="2784600" y="2039760"/>
                <a:ext cx="69120" cy="81720"/>
              </a:xfrm>
              <a:custGeom>
                <a:avLst/>
                <a:gdLst/>
                <a:ahLst/>
                <a:cxnLst/>
                <a:rect l="l" t="t" r="r" b="b"/>
                <a:pathLst>
                  <a:path w="55492" h="65627" extrusionOk="0">
                    <a:moveTo>
                      <a:pt x="4380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3809" y="65628"/>
                    </a:lnTo>
                    <a:close/>
                    <a:moveTo>
                      <a:pt x="26286" y="10209"/>
                    </a:moveTo>
                    <a:lnTo>
                      <a:pt x="11683" y="10209"/>
                    </a:lnTo>
                    <a:lnTo>
                      <a:pt x="11683" y="36460"/>
                    </a:lnTo>
                    <a:lnTo>
                      <a:pt x="26286" y="36460"/>
                    </a:lnTo>
                    <a:cubicBezTo>
                      <a:pt x="36508" y="36460"/>
                      <a:pt x="42349" y="32085"/>
                      <a:pt x="42349" y="23334"/>
                    </a:cubicBezTo>
                    <a:cubicBezTo>
                      <a:pt x="43809" y="16042"/>
                      <a:pt x="37968" y="10209"/>
                      <a:pt x="26286" y="10209"/>
                    </a:cubicBez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0" name="Google Shape;1860;p57"/>
              <p:cNvSpPr/>
              <p:nvPr/>
            </p:nvSpPr>
            <p:spPr>
              <a:xfrm>
                <a:off x="2859840" y="2039760"/>
                <a:ext cx="87480" cy="81720"/>
              </a:xfrm>
              <a:custGeom>
                <a:avLst/>
                <a:gdLst/>
                <a:ahLst/>
                <a:cxnLst/>
                <a:rect l="l" t="t" r="r" b="b"/>
                <a:pathLst>
                  <a:path w="70094" h="65627" extrusionOk="0">
                    <a:moveTo>
                      <a:pt x="52571" y="51044"/>
                    </a:moveTo>
                    <a:lnTo>
                      <a:pt x="18984" y="51044"/>
                    </a:lnTo>
                    <a:lnTo>
                      <a:pt x="13143" y="65628"/>
                    </a:lnTo>
                    <a:lnTo>
                      <a:pt x="0" y="65628"/>
                    </a:lnTo>
                    <a:lnTo>
                      <a:pt x="29206" y="0"/>
                    </a:lnTo>
                    <a:lnTo>
                      <a:pt x="40889" y="0"/>
                    </a:lnTo>
                    <a:lnTo>
                      <a:pt x="70095" y="65628"/>
                    </a:lnTo>
                    <a:lnTo>
                      <a:pt x="56952" y="65628"/>
                    </a:lnTo>
                    <a:lnTo>
                      <a:pt x="52571" y="51044"/>
                    </a:lnTo>
                    <a:close/>
                    <a:moveTo>
                      <a:pt x="48190" y="40835"/>
                    </a:moveTo>
                    <a:lnTo>
                      <a:pt x="35047" y="11667"/>
                    </a:lnTo>
                    <a:lnTo>
                      <a:pt x="23365" y="40835"/>
                    </a:lnTo>
                    <a:lnTo>
                      <a:pt x="48190" y="40835"/>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57"/>
              <p:cNvSpPr/>
              <p:nvPr/>
            </p:nvSpPr>
            <p:spPr>
              <a:xfrm>
                <a:off x="2960280" y="2039760"/>
                <a:ext cx="82080" cy="83520"/>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7746" y="55419"/>
                    </a:moveTo>
                    <a:cubicBezTo>
                      <a:pt x="42349" y="55419"/>
                      <a:pt x="52571" y="46669"/>
                      <a:pt x="52571" y="33543"/>
                    </a:cubicBezTo>
                    <a:cubicBezTo>
                      <a:pt x="52571" y="20418"/>
                      <a:pt x="42349" y="11667"/>
                      <a:pt x="27746" y="11667"/>
                    </a:cubicBezTo>
                    <a:lnTo>
                      <a:pt x="11682" y="11667"/>
                    </a:lnTo>
                    <a:lnTo>
                      <a:pt x="11682" y="56877"/>
                    </a:lnTo>
                    <a:lnTo>
                      <a:pt x="27746" y="56877"/>
                    </a:lnTo>
                    <a:close/>
                  </a:path>
                </a:pathLst>
              </a:custGeom>
              <a:solidFill>
                <a:srgbClr val="1D4C60"/>
              </a:solidFill>
              <a:ln>
                <a:noFill/>
              </a:ln>
            </p:spPr>
            <p:txBody>
              <a:bodyPr spcFirstLastPara="1" wrap="square" lIns="91425" tIns="41750" rIns="91425" bIns="41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57"/>
              <p:cNvSpPr/>
              <p:nvPr/>
            </p:nvSpPr>
            <p:spPr>
              <a:xfrm>
                <a:off x="3057120" y="2039760"/>
                <a:ext cx="14400" cy="81720"/>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57"/>
              <p:cNvSpPr/>
              <p:nvPr/>
            </p:nvSpPr>
            <p:spPr>
              <a:xfrm>
                <a:off x="3088080" y="2039760"/>
                <a:ext cx="87480" cy="83520"/>
              </a:xfrm>
              <a:custGeom>
                <a:avLst/>
                <a:gdLst/>
                <a:ahLst/>
                <a:cxnLst/>
                <a:rect l="l" t="t" r="r" b="b"/>
                <a:pathLst>
                  <a:path w="70094"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6063" y="67086"/>
                      <a:pt x="0" y="52502"/>
                      <a:pt x="0" y="33543"/>
                    </a:cubicBezTo>
                    <a:close/>
                    <a:moveTo>
                      <a:pt x="59873" y="33543"/>
                    </a:moveTo>
                    <a:cubicBezTo>
                      <a:pt x="59873" y="20418"/>
                      <a:pt x="49651" y="10209"/>
                      <a:pt x="36508" y="10209"/>
                    </a:cubicBezTo>
                    <a:cubicBezTo>
                      <a:pt x="23365" y="10209"/>
                      <a:pt x="13143" y="20418"/>
                      <a:pt x="13143" y="33543"/>
                    </a:cubicBezTo>
                    <a:cubicBezTo>
                      <a:pt x="13143" y="46669"/>
                      <a:pt x="23365" y="56877"/>
                      <a:pt x="36508" y="56877"/>
                    </a:cubicBezTo>
                    <a:cubicBezTo>
                      <a:pt x="49651" y="56877"/>
                      <a:pt x="59873" y="46669"/>
                      <a:pt x="59873" y="33543"/>
                    </a:cubicBezTo>
                    <a:close/>
                  </a:path>
                </a:pathLst>
              </a:custGeom>
              <a:solidFill>
                <a:srgbClr val="1D4C60"/>
              </a:solidFill>
              <a:ln>
                <a:noFill/>
              </a:ln>
            </p:spPr>
            <p:txBody>
              <a:bodyPr spcFirstLastPara="1" wrap="square" lIns="91425" tIns="41750" rIns="91425" bIns="41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57"/>
              <p:cNvSpPr/>
              <p:nvPr/>
            </p:nvSpPr>
            <p:spPr>
              <a:xfrm>
                <a:off x="2296440" y="2182320"/>
                <a:ext cx="61920" cy="81720"/>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57"/>
              <p:cNvSpPr/>
              <p:nvPr/>
            </p:nvSpPr>
            <p:spPr>
              <a:xfrm>
                <a:off x="2375280" y="2184120"/>
                <a:ext cx="91080" cy="81720"/>
              </a:xfrm>
              <a:custGeom>
                <a:avLst/>
                <a:gdLst/>
                <a:ahLst/>
                <a:cxnLst/>
                <a:rect l="l" t="t" r="r" b="b"/>
                <a:pathLst>
                  <a:path w="73015" h="65627" extrusionOk="0">
                    <a:moveTo>
                      <a:pt x="61333" y="64170"/>
                    </a:moveTo>
                    <a:lnTo>
                      <a:pt x="61333" y="20418"/>
                    </a:lnTo>
                    <a:lnTo>
                      <a:pt x="39429" y="56878"/>
                    </a:lnTo>
                    <a:lnTo>
                      <a:pt x="33587" y="56878"/>
                    </a:lnTo>
                    <a:lnTo>
                      <a:pt x="11683" y="21876"/>
                    </a:lnTo>
                    <a:lnTo>
                      <a:pt x="11683" y="65628"/>
                    </a:lnTo>
                    <a:lnTo>
                      <a:pt x="0" y="65628"/>
                    </a:lnTo>
                    <a:lnTo>
                      <a:pt x="0" y="0"/>
                    </a:lnTo>
                    <a:lnTo>
                      <a:pt x="10222" y="0"/>
                    </a:lnTo>
                    <a:lnTo>
                      <a:pt x="36508" y="43752"/>
                    </a:lnTo>
                    <a:lnTo>
                      <a:pt x="62794" y="0"/>
                    </a:lnTo>
                    <a:lnTo>
                      <a:pt x="73016" y="0"/>
                    </a:lnTo>
                    <a:lnTo>
                      <a:pt x="73016" y="65628"/>
                    </a:lnTo>
                    <a:lnTo>
                      <a:pt x="61333" y="65628"/>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57"/>
              <p:cNvSpPr/>
              <p:nvPr/>
            </p:nvSpPr>
            <p:spPr>
              <a:xfrm>
                <a:off x="2490480" y="2182320"/>
                <a:ext cx="67320" cy="81720"/>
              </a:xfrm>
              <a:custGeom>
                <a:avLst/>
                <a:gdLst/>
                <a:ahLst/>
                <a:cxnLst/>
                <a:rect l="l" t="t" r="r" b="b"/>
                <a:pathLst>
                  <a:path w="54031" h="65627" extrusionOk="0">
                    <a:moveTo>
                      <a:pt x="54032" y="23334"/>
                    </a:moveTo>
                    <a:cubicBezTo>
                      <a:pt x="54032" y="37918"/>
                      <a:pt x="43809" y="46669"/>
                      <a:pt x="26286" y="46669"/>
                    </a:cubicBezTo>
                    <a:lnTo>
                      <a:pt x="11682" y="46669"/>
                    </a:lnTo>
                    <a:lnTo>
                      <a:pt x="11682" y="65628"/>
                    </a:lnTo>
                    <a:lnTo>
                      <a:pt x="0" y="65628"/>
                    </a:lnTo>
                    <a:lnTo>
                      <a:pt x="0" y="0"/>
                    </a:lnTo>
                    <a:lnTo>
                      <a:pt x="27746" y="0"/>
                    </a:lnTo>
                    <a:cubicBezTo>
                      <a:pt x="43809" y="0"/>
                      <a:pt x="54032" y="8750"/>
                      <a:pt x="54032" y="23334"/>
                    </a:cubicBezTo>
                    <a:close/>
                    <a:moveTo>
                      <a:pt x="42349" y="23334"/>
                    </a:moveTo>
                    <a:cubicBezTo>
                      <a:pt x="42349" y="14584"/>
                      <a:pt x="36508" y="10209"/>
                      <a:pt x="26286" y="10209"/>
                    </a:cubicBezTo>
                    <a:lnTo>
                      <a:pt x="11682" y="10209"/>
                    </a:lnTo>
                    <a:lnTo>
                      <a:pt x="11682" y="36460"/>
                    </a:lnTo>
                    <a:lnTo>
                      <a:pt x="26286" y="36460"/>
                    </a:lnTo>
                    <a:cubicBezTo>
                      <a:pt x="36508" y="36460"/>
                      <a:pt x="42349" y="30626"/>
                      <a:pt x="42349" y="23334"/>
                    </a:cubicBez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57"/>
              <p:cNvSpPr/>
              <p:nvPr/>
            </p:nvSpPr>
            <p:spPr>
              <a:xfrm>
                <a:off x="2568960" y="2180520"/>
                <a:ext cx="87480" cy="83880"/>
              </a:xfrm>
              <a:custGeom>
                <a:avLst/>
                <a:gdLst/>
                <a:ahLst/>
                <a:cxnLst/>
                <a:rect l="l" t="t" r="r" b="b"/>
                <a:pathLst>
                  <a:path w="70095" h="67186" extrusionOk="0">
                    <a:moveTo>
                      <a:pt x="0" y="33543"/>
                    </a:moveTo>
                    <a:cubicBezTo>
                      <a:pt x="0" y="14584"/>
                      <a:pt x="14603" y="0"/>
                      <a:pt x="35048" y="0"/>
                    </a:cubicBezTo>
                    <a:cubicBezTo>
                      <a:pt x="55492" y="0"/>
                      <a:pt x="70095" y="14584"/>
                      <a:pt x="70095" y="33543"/>
                    </a:cubicBezTo>
                    <a:cubicBezTo>
                      <a:pt x="70095" y="52502"/>
                      <a:pt x="55492" y="67086"/>
                      <a:pt x="35048" y="67086"/>
                    </a:cubicBezTo>
                    <a:cubicBezTo>
                      <a:pt x="14603" y="68545"/>
                      <a:pt x="0" y="53961"/>
                      <a:pt x="0" y="33543"/>
                    </a:cubicBezTo>
                    <a:close/>
                    <a:moveTo>
                      <a:pt x="58413" y="33543"/>
                    </a:moveTo>
                    <a:cubicBezTo>
                      <a:pt x="58413" y="20418"/>
                      <a:pt x="48190" y="10209"/>
                      <a:pt x="35048" y="10209"/>
                    </a:cubicBezTo>
                    <a:cubicBezTo>
                      <a:pt x="21905" y="10209"/>
                      <a:pt x="11683" y="20418"/>
                      <a:pt x="11683" y="33543"/>
                    </a:cubicBezTo>
                    <a:cubicBezTo>
                      <a:pt x="11683" y="46669"/>
                      <a:pt x="21905" y="56878"/>
                      <a:pt x="35048" y="56878"/>
                    </a:cubicBezTo>
                    <a:cubicBezTo>
                      <a:pt x="48190" y="56878"/>
                      <a:pt x="58413" y="48127"/>
                      <a:pt x="58413" y="33543"/>
                    </a:cubicBezTo>
                    <a:close/>
                  </a:path>
                </a:pathLst>
              </a:custGeom>
              <a:solidFill>
                <a:srgbClr val="1D4C60"/>
              </a:solidFill>
              <a:ln>
                <a:noFill/>
              </a:ln>
            </p:spPr>
            <p:txBody>
              <a:bodyPr spcFirstLastPara="1" wrap="square" lIns="91425" tIns="42100" rIns="91425" bIns="421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57"/>
              <p:cNvSpPr/>
              <p:nvPr/>
            </p:nvSpPr>
            <p:spPr>
              <a:xfrm>
                <a:off x="2664000" y="2182320"/>
                <a:ext cx="127440" cy="81720"/>
              </a:xfrm>
              <a:custGeom>
                <a:avLst/>
                <a:gdLst/>
                <a:ahLst/>
                <a:cxnLst/>
                <a:rect l="l" t="t" r="r" b="b"/>
                <a:pathLst>
                  <a:path w="102222" h="65627" extrusionOk="0">
                    <a:moveTo>
                      <a:pt x="102222" y="0"/>
                    </a:moveTo>
                    <a:lnTo>
                      <a:pt x="80317" y="65628"/>
                    </a:lnTo>
                    <a:lnTo>
                      <a:pt x="67175" y="65628"/>
                    </a:lnTo>
                    <a:lnTo>
                      <a:pt x="51111" y="17501"/>
                    </a:lnTo>
                    <a:lnTo>
                      <a:pt x="35048" y="65628"/>
                    </a:lnTo>
                    <a:lnTo>
                      <a:pt x="21905" y="65628"/>
                    </a:lnTo>
                    <a:lnTo>
                      <a:pt x="0" y="0"/>
                    </a:lnTo>
                    <a:lnTo>
                      <a:pt x="13143" y="0"/>
                    </a:lnTo>
                    <a:lnTo>
                      <a:pt x="29206" y="49586"/>
                    </a:lnTo>
                    <a:lnTo>
                      <a:pt x="46730" y="0"/>
                    </a:lnTo>
                    <a:lnTo>
                      <a:pt x="58413" y="0"/>
                    </a:lnTo>
                    <a:lnTo>
                      <a:pt x="74476" y="51044"/>
                    </a:lnTo>
                    <a:lnTo>
                      <a:pt x="92000" y="0"/>
                    </a:lnTo>
                    <a:lnTo>
                      <a:pt x="102222" y="0"/>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57"/>
              <p:cNvSpPr/>
              <p:nvPr/>
            </p:nvSpPr>
            <p:spPr>
              <a:xfrm>
                <a:off x="2804760" y="2182320"/>
                <a:ext cx="61920" cy="81720"/>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57"/>
              <p:cNvSpPr/>
              <p:nvPr/>
            </p:nvSpPr>
            <p:spPr>
              <a:xfrm>
                <a:off x="2885400" y="2182320"/>
                <a:ext cx="69120" cy="81720"/>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4825" y="10209"/>
                    </a:moveTo>
                    <a:lnTo>
                      <a:pt x="10222" y="10209"/>
                    </a:lnTo>
                    <a:lnTo>
                      <a:pt x="10222" y="36460"/>
                    </a:lnTo>
                    <a:lnTo>
                      <a:pt x="24825" y="36460"/>
                    </a:lnTo>
                    <a:cubicBezTo>
                      <a:pt x="35047" y="36460"/>
                      <a:pt x="40889" y="32085"/>
                      <a:pt x="40889" y="23334"/>
                    </a:cubicBezTo>
                    <a:cubicBezTo>
                      <a:pt x="40889" y="14584"/>
                      <a:pt x="36508" y="10209"/>
                      <a:pt x="24825" y="10209"/>
                    </a:cubicBez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57"/>
              <p:cNvSpPr/>
              <p:nvPr/>
            </p:nvSpPr>
            <p:spPr>
              <a:xfrm>
                <a:off x="2969280" y="2182320"/>
                <a:ext cx="14400" cy="81720"/>
              </a:xfrm>
              <a:custGeom>
                <a:avLst/>
                <a:gdLst/>
                <a:ahLst/>
                <a:cxnLst/>
                <a:rect l="l" t="t" r="r" b="b"/>
                <a:pathLst>
                  <a:path w="11682" h="65627" extrusionOk="0">
                    <a:moveTo>
                      <a:pt x="0" y="0"/>
                    </a:moveTo>
                    <a:lnTo>
                      <a:pt x="11682" y="0"/>
                    </a:lnTo>
                    <a:lnTo>
                      <a:pt x="11682" y="65628"/>
                    </a:lnTo>
                    <a:lnTo>
                      <a:pt x="0" y="65628"/>
                    </a:lnTo>
                    <a:lnTo>
                      <a:pt x="0" y="0"/>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57"/>
              <p:cNvSpPr/>
              <p:nvPr/>
            </p:nvSpPr>
            <p:spPr>
              <a:xfrm>
                <a:off x="3007800" y="2182320"/>
                <a:ext cx="72720" cy="81720"/>
              </a:xfrm>
              <a:custGeom>
                <a:avLst/>
                <a:gdLst/>
                <a:ahLst/>
                <a:cxnLst/>
                <a:rect l="l" t="t" r="r" b="b"/>
                <a:pathLst>
                  <a:path w="58412" h="65627" extrusionOk="0">
                    <a:moveTo>
                      <a:pt x="58413" y="0"/>
                    </a:moveTo>
                    <a:lnTo>
                      <a:pt x="58413" y="65628"/>
                    </a:lnTo>
                    <a:lnTo>
                      <a:pt x="48190" y="65628"/>
                    </a:lnTo>
                    <a:lnTo>
                      <a:pt x="11683" y="20418"/>
                    </a:lnTo>
                    <a:lnTo>
                      <a:pt x="11683"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3" name="Google Shape;1873;p57"/>
              <p:cNvSpPr/>
              <p:nvPr/>
            </p:nvSpPr>
            <p:spPr>
              <a:xfrm>
                <a:off x="3097440" y="2182320"/>
                <a:ext cx="76320" cy="83520"/>
              </a:xfrm>
              <a:custGeom>
                <a:avLst/>
                <a:gdLst/>
                <a:ahLst/>
                <a:cxnLst/>
                <a:rect l="l" t="t" r="r" b="b"/>
                <a:pathLst>
                  <a:path w="61333" h="67086" extrusionOk="0">
                    <a:moveTo>
                      <a:pt x="49651" y="32085"/>
                    </a:moveTo>
                    <a:lnTo>
                      <a:pt x="61333" y="32085"/>
                    </a:lnTo>
                    <a:lnTo>
                      <a:pt x="61333" y="58336"/>
                    </a:lnTo>
                    <a:cubicBezTo>
                      <a:pt x="54032" y="64170"/>
                      <a:pt x="45270" y="67086"/>
                      <a:pt x="35047" y="67086"/>
                    </a:cubicBezTo>
                    <a:cubicBezTo>
                      <a:pt x="14603" y="67086"/>
                      <a:pt x="0" y="52502"/>
                      <a:pt x="0" y="33543"/>
                    </a:cubicBezTo>
                    <a:cubicBezTo>
                      <a:pt x="0" y="14584"/>
                      <a:pt x="14603" y="0"/>
                      <a:pt x="35047" y="0"/>
                    </a:cubicBezTo>
                    <a:cubicBezTo>
                      <a:pt x="46730" y="0"/>
                      <a:pt x="55492" y="4375"/>
                      <a:pt x="61333" y="10209"/>
                    </a:cubicBezTo>
                    <a:lnTo>
                      <a:pt x="54032" y="17501"/>
                    </a:lnTo>
                    <a:cubicBezTo>
                      <a:pt x="48190" y="11667"/>
                      <a:pt x="42349" y="10209"/>
                      <a:pt x="36508" y="10209"/>
                    </a:cubicBezTo>
                    <a:cubicBezTo>
                      <a:pt x="21905" y="10209"/>
                      <a:pt x="13143" y="20418"/>
                      <a:pt x="13143" y="33543"/>
                    </a:cubicBezTo>
                    <a:cubicBezTo>
                      <a:pt x="13143" y="46669"/>
                      <a:pt x="23365" y="56878"/>
                      <a:pt x="36508" y="56878"/>
                    </a:cubicBezTo>
                    <a:cubicBezTo>
                      <a:pt x="40889" y="56878"/>
                      <a:pt x="45270" y="55419"/>
                      <a:pt x="49651" y="53961"/>
                    </a:cubicBezTo>
                    <a:lnTo>
                      <a:pt x="49651" y="32085"/>
                    </a:lnTo>
                    <a:close/>
                  </a:path>
                </a:pathLst>
              </a:custGeom>
              <a:solidFill>
                <a:srgbClr val="1D4C60"/>
              </a:solidFill>
              <a:ln>
                <a:noFill/>
              </a:ln>
            </p:spPr>
            <p:txBody>
              <a:bodyPr spcFirstLastPara="1" wrap="square" lIns="91425" tIns="41750" rIns="91425" bIns="41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4" name="Google Shape;1874;p57"/>
              <p:cNvSpPr/>
              <p:nvPr/>
            </p:nvSpPr>
            <p:spPr>
              <a:xfrm>
                <a:off x="2066400" y="2324880"/>
                <a:ext cx="69120" cy="81720"/>
              </a:xfrm>
              <a:custGeom>
                <a:avLst/>
                <a:gdLst/>
                <a:ahLst/>
                <a:cxnLst/>
                <a:rect l="l" t="t" r="r" b="b"/>
                <a:pathLst>
                  <a:path w="55492" h="65627" extrusionOk="0">
                    <a:moveTo>
                      <a:pt x="0" y="36460"/>
                    </a:moveTo>
                    <a:lnTo>
                      <a:pt x="0" y="0"/>
                    </a:lnTo>
                    <a:lnTo>
                      <a:pt x="11683" y="0"/>
                    </a:lnTo>
                    <a:lnTo>
                      <a:pt x="11683" y="36460"/>
                    </a:lnTo>
                    <a:cubicBezTo>
                      <a:pt x="11683" y="49586"/>
                      <a:pt x="17524" y="55419"/>
                      <a:pt x="27746" y="55419"/>
                    </a:cubicBezTo>
                    <a:cubicBezTo>
                      <a:pt x="37968" y="55419"/>
                      <a:pt x="43809" y="49586"/>
                      <a:pt x="43809" y="36460"/>
                    </a:cubicBezTo>
                    <a:lnTo>
                      <a:pt x="43809" y="0"/>
                    </a:lnTo>
                    <a:lnTo>
                      <a:pt x="55492" y="0"/>
                    </a:lnTo>
                    <a:lnTo>
                      <a:pt x="55492" y="36460"/>
                    </a:lnTo>
                    <a:cubicBezTo>
                      <a:pt x="55492" y="55419"/>
                      <a:pt x="45270" y="65628"/>
                      <a:pt x="26286" y="65628"/>
                    </a:cubicBezTo>
                    <a:cubicBezTo>
                      <a:pt x="10222" y="65628"/>
                      <a:pt x="0" y="55419"/>
                      <a:pt x="0" y="36460"/>
                    </a:cubicBez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57"/>
              <p:cNvSpPr/>
              <p:nvPr/>
            </p:nvSpPr>
            <p:spPr>
              <a:xfrm>
                <a:off x="2159640" y="2323080"/>
                <a:ext cx="72720" cy="81720"/>
              </a:xfrm>
              <a:custGeom>
                <a:avLst/>
                <a:gdLst/>
                <a:ahLst/>
                <a:cxnLst/>
                <a:rect l="l" t="t" r="r" b="b"/>
                <a:pathLst>
                  <a:path w="58412" h="65627" extrusionOk="0">
                    <a:moveTo>
                      <a:pt x="58413" y="0"/>
                    </a:moveTo>
                    <a:lnTo>
                      <a:pt x="58413" y="65628"/>
                    </a:lnTo>
                    <a:lnTo>
                      <a:pt x="48190" y="65628"/>
                    </a:lnTo>
                    <a:lnTo>
                      <a:pt x="11682" y="20418"/>
                    </a:lnTo>
                    <a:lnTo>
                      <a:pt x="11682" y="65628"/>
                    </a:lnTo>
                    <a:lnTo>
                      <a:pt x="0" y="65628"/>
                    </a:lnTo>
                    <a:lnTo>
                      <a:pt x="0" y="0"/>
                    </a:lnTo>
                    <a:lnTo>
                      <a:pt x="10222" y="0"/>
                    </a:lnTo>
                    <a:lnTo>
                      <a:pt x="46730" y="45210"/>
                    </a:lnTo>
                    <a:lnTo>
                      <a:pt x="46730" y="0"/>
                    </a:lnTo>
                    <a:lnTo>
                      <a:pt x="58413" y="0"/>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57"/>
              <p:cNvSpPr/>
              <p:nvPr/>
            </p:nvSpPr>
            <p:spPr>
              <a:xfrm>
                <a:off x="2254680" y="2323080"/>
                <a:ext cx="74520" cy="81720"/>
              </a:xfrm>
              <a:custGeom>
                <a:avLst/>
                <a:gdLst/>
                <a:ahLst/>
                <a:cxnLst/>
                <a:rect l="l" t="t" r="r" b="b"/>
                <a:pathLst>
                  <a:path w="59872" h="65627" extrusionOk="0">
                    <a:moveTo>
                      <a:pt x="59873" y="0"/>
                    </a:moveTo>
                    <a:lnTo>
                      <a:pt x="59873" y="65628"/>
                    </a:lnTo>
                    <a:lnTo>
                      <a:pt x="48190" y="65628"/>
                    </a:lnTo>
                    <a:lnTo>
                      <a:pt x="48190" y="37918"/>
                    </a:lnTo>
                    <a:lnTo>
                      <a:pt x="14603" y="37918"/>
                    </a:lnTo>
                    <a:lnTo>
                      <a:pt x="14603" y="65628"/>
                    </a:lnTo>
                    <a:lnTo>
                      <a:pt x="0" y="65628"/>
                    </a:lnTo>
                    <a:lnTo>
                      <a:pt x="0" y="0"/>
                    </a:lnTo>
                    <a:lnTo>
                      <a:pt x="11683" y="0"/>
                    </a:lnTo>
                    <a:lnTo>
                      <a:pt x="11683" y="27710"/>
                    </a:lnTo>
                    <a:lnTo>
                      <a:pt x="45270" y="27710"/>
                    </a:lnTo>
                    <a:lnTo>
                      <a:pt x="45270" y="0"/>
                    </a:lnTo>
                    <a:lnTo>
                      <a:pt x="59873" y="0"/>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7" name="Google Shape;1877;p57"/>
              <p:cNvSpPr/>
              <p:nvPr/>
            </p:nvSpPr>
            <p:spPr>
              <a:xfrm>
                <a:off x="2351520" y="2323080"/>
                <a:ext cx="61920" cy="81720"/>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2" y="10209"/>
                    </a:lnTo>
                    <a:lnTo>
                      <a:pt x="11682" y="27710"/>
                    </a:lnTo>
                    <a:lnTo>
                      <a:pt x="43809" y="27710"/>
                    </a:lnTo>
                    <a:lnTo>
                      <a:pt x="43809" y="37918"/>
                    </a:lnTo>
                    <a:lnTo>
                      <a:pt x="11682" y="37918"/>
                    </a:lnTo>
                    <a:lnTo>
                      <a:pt x="11682" y="55419"/>
                    </a:lnTo>
                    <a:lnTo>
                      <a:pt x="49651" y="55419"/>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8" name="Google Shape;1878;p57"/>
              <p:cNvSpPr/>
              <p:nvPr/>
            </p:nvSpPr>
            <p:spPr>
              <a:xfrm>
                <a:off x="2419200" y="2323080"/>
                <a:ext cx="87480" cy="81720"/>
              </a:xfrm>
              <a:custGeom>
                <a:avLst/>
                <a:gdLst/>
                <a:ahLst/>
                <a:cxnLst/>
                <a:rect l="l" t="t" r="r" b="b"/>
                <a:pathLst>
                  <a:path w="70095" h="65627" extrusionOk="0">
                    <a:moveTo>
                      <a:pt x="51111" y="51044"/>
                    </a:moveTo>
                    <a:lnTo>
                      <a:pt x="17524" y="51044"/>
                    </a:lnTo>
                    <a:lnTo>
                      <a:pt x="11683" y="65628"/>
                    </a:lnTo>
                    <a:lnTo>
                      <a:pt x="0" y="65628"/>
                    </a:lnTo>
                    <a:lnTo>
                      <a:pt x="29206" y="0"/>
                    </a:lnTo>
                    <a:lnTo>
                      <a:pt x="40889" y="0"/>
                    </a:lnTo>
                    <a:lnTo>
                      <a:pt x="70095" y="65628"/>
                    </a:lnTo>
                    <a:lnTo>
                      <a:pt x="58413" y="65628"/>
                    </a:lnTo>
                    <a:lnTo>
                      <a:pt x="51111" y="51044"/>
                    </a:lnTo>
                    <a:close/>
                    <a:moveTo>
                      <a:pt x="48190" y="40835"/>
                    </a:moveTo>
                    <a:lnTo>
                      <a:pt x="35048" y="11667"/>
                    </a:lnTo>
                    <a:lnTo>
                      <a:pt x="23365" y="40835"/>
                    </a:lnTo>
                    <a:lnTo>
                      <a:pt x="48190" y="40835"/>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57"/>
              <p:cNvSpPr/>
              <p:nvPr/>
            </p:nvSpPr>
            <p:spPr>
              <a:xfrm>
                <a:off x="2519640" y="2323080"/>
                <a:ext cx="69120" cy="81720"/>
              </a:xfrm>
              <a:custGeom>
                <a:avLst/>
                <a:gdLst/>
                <a:ahLst/>
                <a:cxnLst/>
                <a:rect l="l" t="t" r="r" b="b"/>
                <a:pathLst>
                  <a:path w="55492" h="65627" extrusionOk="0">
                    <a:moveTo>
                      <a:pt x="42349" y="65628"/>
                    </a:moveTo>
                    <a:lnTo>
                      <a:pt x="29206" y="46669"/>
                    </a:lnTo>
                    <a:cubicBezTo>
                      <a:pt x="27746" y="46669"/>
                      <a:pt x="27746" y="46669"/>
                      <a:pt x="26286" y="46669"/>
                    </a:cubicBezTo>
                    <a:lnTo>
                      <a:pt x="11683" y="46669"/>
                    </a:lnTo>
                    <a:lnTo>
                      <a:pt x="11683" y="65628"/>
                    </a:lnTo>
                    <a:lnTo>
                      <a:pt x="0" y="65628"/>
                    </a:lnTo>
                    <a:lnTo>
                      <a:pt x="0" y="0"/>
                    </a:lnTo>
                    <a:lnTo>
                      <a:pt x="27746" y="0"/>
                    </a:lnTo>
                    <a:cubicBezTo>
                      <a:pt x="45270" y="0"/>
                      <a:pt x="55492" y="8750"/>
                      <a:pt x="55492" y="23334"/>
                    </a:cubicBezTo>
                    <a:cubicBezTo>
                      <a:pt x="55492" y="33543"/>
                      <a:pt x="51111" y="40835"/>
                      <a:pt x="40889" y="43752"/>
                    </a:cubicBezTo>
                    <a:lnTo>
                      <a:pt x="55492" y="65628"/>
                    </a:lnTo>
                    <a:lnTo>
                      <a:pt x="42349" y="65628"/>
                    </a:lnTo>
                    <a:close/>
                    <a:moveTo>
                      <a:pt x="26286" y="10209"/>
                    </a:moveTo>
                    <a:lnTo>
                      <a:pt x="11683" y="10209"/>
                    </a:lnTo>
                    <a:lnTo>
                      <a:pt x="11683" y="36460"/>
                    </a:lnTo>
                    <a:lnTo>
                      <a:pt x="26286" y="36460"/>
                    </a:lnTo>
                    <a:cubicBezTo>
                      <a:pt x="36508" y="36460"/>
                      <a:pt x="42349" y="32085"/>
                      <a:pt x="42349" y="23334"/>
                    </a:cubicBezTo>
                    <a:cubicBezTo>
                      <a:pt x="42349" y="16042"/>
                      <a:pt x="36508" y="10209"/>
                      <a:pt x="26286" y="10209"/>
                    </a:cubicBez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57"/>
              <p:cNvSpPr/>
              <p:nvPr/>
            </p:nvSpPr>
            <p:spPr>
              <a:xfrm>
                <a:off x="2603880" y="2323080"/>
                <a:ext cx="82080" cy="83520"/>
              </a:xfrm>
              <a:custGeom>
                <a:avLst/>
                <a:gdLst/>
                <a:ahLst/>
                <a:cxnLst/>
                <a:rect l="l" t="t" r="r" b="b"/>
                <a:pathLst>
                  <a:path w="65714" h="67086" extrusionOk="0">
                    <a:moveTo>
                      <a:pt x="0" y="0"/>
                    </a:moveTo>
                    <a:lnTo>
                      <a:pt x="29206" y="0"/>
                    </a:lnTo>
                    <a:cubicBezTo>
                      <a:pt x="51111" y="0"/>
                      <a:pt x="65714" y="13126"/>
                      <a:pt x="65714" y="33543"/>
                    </a:cubicBezTo>
                    <a:cubicBezTo>
                      <a:pt x="65714" y="53961"/>
                      <a:pt x="51111" y="67086"/>
                      <a:pt x="29206" y="67086"/>
                    </a:cubicBezTo>
                    <a:lnTo>
                      <a:pt x="0" y="67086"/>
                    </a:lnTo>
                    <a:lnTo>
                      <a:pt x="0" y="0"/>
                    </a:lnTo>
                    <a:close/>
                    <a:moveTo>
                      <a:pt x="29206" y="55419"/>
                    </a:moveTo>
                    <a:cubicBezTo>
                      <a:pt x="43809" y="55419"/>
                      <a:pt x="54032" y="46669"/>
                      <a:pt x="54032" y="33543"/>
                    </a:cubicBezTo>
                    <a:cubicBezTo>
                      <a:pt x="54032" y="20418"/>
                      <a:pt x="43809" y="11667"/>
                      <a:pt x="29206" y="11667"/>
                    </a:cubicBezTo>
                    <a:lnTo>
                      <a:pt x="13143" y="11667"/>
                    </a:lnTo>
                    <a:lnTo>
                      <a:pt x="13143" y="56877"/>
                    </a:lnTo>
                    <a:lnTo>
                      <a:pt x="29206" y="56877"/>
                    </a:lnTo>
                    <a:close/>
                  </a:path>
                </a:pathLst>
              </a:custGeom>
              <a:solidFill>
                <a:srgbClr val="1D4C60"/>
              </a:solidFill>
              <a:ln>
                <a:noFill/>
              </a:ln>
            </p:spPr>
            <p:txBody>
              <a:bodyPr spcFirstLastPara="1" wrap="square" lIns="91425" tIns="41750" rIns="91425" bIns="41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1" name="Google Shape;1881;p57"/>
              <p:cNvSpPr/>
              <p:nvPr/>
            </p:nvSpPr>
            <p:spPr>
              <a:xfrm>
                <a:off x="2722680" y="2323080"/>
                <a:ext cx="87480" cy="81720"/>
              </a:xfrm>
              <a:custGeom>
                <a:avLst/>
                <a:gdLst/>
                <a:ahLst/>
                <a:cxnLst/>
                <a:rect l="l" t="t" r="r" b="b"/>
                <a:pathLst>
                  <a:path w="70094" h="65627" extrusionOk="0">
                    <a:moveTo>
                      <a:pt x="70095" y="0"/>
                    </a:moveTo>
                    <a:lnTo>
                      <a:pt x="40889" y="65628"/>
                    </a:lnTo>
                    <a:lnTo>
                      <a:pt x="29206" y="65628"/>
                    </a:lnTo>
                    <a:lnTo>
                      <a:pt x="0" y="0"/>
                    </a:lnTo>
                    <a:lnTo>
                      <a:pt x="13143" y="0"/>
                    </a:lnTo>
                    <a:lnTo>
                      <a:pt x="35047" y="51044"/>
                    </a:lnTo>
                    <a:lnTo>
                      <a:pt x="56952" y="0"/>
                    </a:lnTo>
                    <a:lnTo>
                      <a:pt x="70095" y="0"/>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2" name="Google Shape;1882;p57"/>
              <p:cNvSpPr/>
              <p:nvPr/>
            </p:nvSpPr>
            <p:spPr>
              <a:xfrm>
                <a:off x="2812320" y="2323080"/>
                <a:ext cx="87480" cy="83520"/>
              </a:xfrm>
              <a:custGeom>
                <a:avLst/>
                <a:gdLst/>
                <a:ahLst/>
                <a:cxnLst/>
                <a:rect l="l" t="t" r="r" b="b"/>
                <a:pathLst>
                  <a:path w="70095" h="67086" extrusionOk="0">
                    <a:moveTo>
                      <a:pt x="0" y="33543"/>
                    </a:moveTo>
                    <a:cubicBezTo>
                      <a:pt x="0" y="14584"/>
                      <a:pt x="14603" y="0"/>
                      <a:pt x="35047" y="0"/>
                    </a:cubicBezTo>
                    <a:cubicBezTo>
                      <a:pt x="55492" y="0"/>
                      <a:pt x="70095" y="14584"/>
                      <a:pt x="70095" y="33543"/>
                    </a:cubicBezTo>
                    <a:cubicBezTo>
                      <a:pt x="70095" y="52502"/>
                      <a:pt x="55492" y="67086"/>
                      <a:pt x="35047" y="67086"/>
                    </a:cubicBezTo>
                    <a:cubicBezTo>
                      <a:pt x="14603" y="67086"/>
                      <a:pt x="0" y="52502"/>
                      <a:pt x="0" y="33543"/>
                    </a:cubicBezTo>
                    <a:close/>
                    <a:moveTo>
                      <a:pt x="58413" y="33543"/>
                    </a:moveTo>
                    <a:cubicBezTo>
                      <a:pt x="58413" y="20418"/>
                      <a:pt x="48190" y="10209"/>
                      <a:pt x="35047" y="10209"/>
                    </a:cubicBezTo>
                    <a:cubicBezTo>
                      <a:pt x="21905" y="10209"/>
                      <a:pt x="11683" y="20418"/>
                      <a:pt x="11683" y="33543"/>
                    </a:cubicBezTo>
                    <a:cubicBezTo>
                      <a:pt x="11683" y="46669"/>
                      <a:pt x="21905" y="56877"/>
                      <a:pt x="35047" y="56877"/>
                    </a:cubicBezTo>
                    <a:cubicBezTo>
                      <a:pt x="48190" y="56877"/>
                      <a:pt x="58413" y="46669"/>
                      <a:pt x="58413" y="33543"/>
                    </a:cubicBezTo>
                    <a:close/>
                  </a:path>
                </a:pathLst>
              </a:custGeom>
              <a:solidFill>
                <a:srgbClr val="1D4C60"/>
              </a:solidFill>
              <a:ln>
                <a:noFill/>
              </a:ln>
            </p:spPr>
            <p:txBody>
              <a:bodyPr spcFirstLastPara="1" wrap="square" lIns="91425" tIns="41750" rIns="91425" bIns="41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57"/>
              <p:cNvSpPr/>
              <p:nvPr/>
            </p:nvSpPr>
            <p:spPr>
              <a:xfrm>
                <a:off x="2918160" y="2323080"/>
                <a:ext cx="14400" cy="81720"/>
              </a:xfrm>
              <a:custGeom>
                <a:avLst/>
                <a:gdLst/>
                <a:ahLst/>
                <a:cxnLst/>
                <a:rect l="l" t="t" r="r" b="b"/>
                <a:pathLst>
                  <a:path w="11682" h="65627" extrusionOk="0">
                    <a:moveTo>
                      <a:pt x="0" y="0"/>
                    </a:moveTo>
                    <a:lnTo>
                      <a:pt x="11683" y="0"/>
                    </a:lnTo>
                    <a:lnTo>
                      <a:pt x="11683" y="65628"/>
                    </a:lnTo>
                    <a:lnTo>
                      <a:pt x="0" y="65628"/>
                    </a:lnTo>
                    <a:lnTo>
                      <a:pt x="0" y="0"/>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4" name="Google Shape;1884;p57"/>
              <p:cNvSpPr/>
              <p:nvPr/>
            </p:nvSpPr>
            <p:spPr>
              <a:xfrm>
                <a:off x="2949120" y="2323080"/>
                <a:ext cx="76320" cy="87120"/>
              </a:xfrm>
              <a:custGeom>
                <a:avLst/>
                <a:gdLst/>
                <a:ahLst/>
                <a:cxnLst/>
                <a:rect l="l" t="t" r="r" b="b"/>
                <a:pathLst>
                  <a:path w="61333" h="70003" extrusionOk="0">
                    <a:moveTo>
                      <a:pt x="0" y="33543"/>
                    </a:moveTo>
                    <a:cubicBezTo>
                      <a:pt x="0" y="14584"/>
                      <a:pt x="14603" y="0"/>
                      <a:pt x="35047" y="0"/>
                    </a:cubicBezTo>
                    <a:cubicBezTo>
                      <a:pt x="45270" y="0"/>
                      <a:pt x="55492" y="4375"/>
                      <a:pt x="61333" y="11667"/>
                    </a:cubicBezTo>
                    <a:lnTo>
                      <a:pt x="54032" y="18959"/>
                    </a:lnTo>
                    <a:cubicBezTo>
                      <a:pt x="49651" y="13126"/>
                      <a:pt x="43809" y="11667"/>
                      <a:pt x="36508" y="11667"/>
                    </a:cubicBezTo>
                    <a:cubicBezTo>
                      <a:pt x="23365" y="11667"/>
                      <a:pt x="13143" y="21876"/>
                      <a:pt x="13143" y="35002"/>
                    </a:cubicBezTo>
                    <a:cubicBezTo>
                      <a:pt x="13143" y="48127"/>
                      <a:pt x="23365" y="58336"/>
                      <a:pt x="36508" y="58336"/>
                    </a:cubicBezTo>
                    <a:cubicBezTo>
                      <a:pt x="43809" y="58336"/>
                      <a:pt x="49651" y="55419"/>
                      <a:pt x="54032" y="51044"/>
                    </a:cubicBezTo>
                    <a:lnTo>
                      <a:pt x="61333" y="58336"/>
                    </a:lnTo>
                    <a:cubicBezTo>
                      <a:pt x="55492" y="65628"/>
                      <a:pt x="45270" y="70003"/>
                      <a:pt x="35047" y="70003"/>
                    </a:cubicBezTo>
                    <a:cubicBezTo>
                      <a:pt x="14603" y="67086"/>
                      <a:pt x="0" y="52502"/>
                      <a:pt x="0" y="33543"/>
                    </a:cubicBezTo>
                    <a:close/>
                  </a:path>
                </a:pathLst>
              </a:custGeom>
              <a:solidFill>
                <a:srgbClr val="1D4C60"/>
              </a:solidFill>
              <a:ln>
                <a:noFill/>
              </a:ln>
            </p:spPr>
            <p:txBody>
              <a:bodyPr spcFirstLastPara="1" wrap="square" lIns="91425" tIns="43550" rIns="91425" bIns="435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p57"/>
              <p:cNvSpPr/>
              <p:nvPr/>
            </p:nvSpPr>
            <p:spPr>
              <a:xfrm>
                <a:off x="3040560" y="2323080"/>
                <a:ext cx="61920" cy="81720"/>
              </a:xfrm>
              <a:custGeom>
                <a:avLst/>
                <a:gdLst/>
                <a:ahLst/>
                <a:cxnLst/>
                <a:rect l="l" t="t" r="r" b="b"/>
                <a:pathLst>
                  <a:path w="49650" h="65627" extrusionOk="0">
                    <a:moveTo>
                      <a:pt x="49651" y="55419"/>
                    </a:moveTo>
                    <a:lnTo>
                      <a:pt x="49651" y="65628"/>
                    </a:lnTo>
                    <a:lnTo>
                      <a:pt x="0" y="65628"/>
                    </a:lnTo>
                    <a:lnTo>
                      <a:pt x="0" y="0"/>
                    </a:lnTo>
                    <a:lnTo>
                      <a:pt x="48190" y="0"/>
                    </a:lnTo>
                    <a:lnTo>
                      <a:pt x="48190" y="10209"/>
                    </a:lnTo>
                    <a:lnTo>
                      <a:pt x="11683" y="10209"/>
                    </a:lnTo>
                    <a:lnTo>
                      <a:pt x="11683" y="27710"/>
                    </a:lnTo>
                    <a:lnTo>
                      <a:pt x="43809" y="27710"/>
                    </a:lnTo>
                    <a:lnTo>
                      <a:pt x="43809" y="37918"/>
                    </a:lnTo>
                    <a:lnTo>
                      <a:pt x="11683" y="37918"/>
                    </a:lnTo>
                    <a:lnTo>
                      <a:pt x="11683" y="55419"/>
                    </a:lnTo>
                    <a:lnTo>
                      <a:pt x="49651" y="55419"/>
                    </a:lnTo>
                    <a:close/>
                  </a:path>
                </a:pathLst>
              </a:custGeom>
              <a:solidFill>
                <a:srgbClr val="1D4C60"/>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57"/>
              <p:cNvSpPr/>
              <p:nvPr/>
            </p:nvSpPr>
            <p:spPr>
              <a:xfrm>
                <a:off x="3111840" y="2323080"/>
                <a:ext cx="65520" cy="83520"/>
              </a:xfrm>
              <a:custGeom>
                <a:avLst/>
                <a:gdLst/>
                <a:ahLst/>
                <a:cxnLst/>
                <a:rect l="l" t="t" r="r" b="b"/>
                <a:pathLst>
                  <a:path w="52571" h="67086" extrusionOk="0">
                    <a:moveTo>
                      <a:pt x="0" y="59794"/>
                    </a:moveTo>
                    <a:lnTo>
                      <a:pt x="4381" y="49585"/>
                    </a:lnTo>
                    <a:cubicBezTo>
                      <a:pt x="10222" y="53961"/>
                      <a:pt x="17524" y="56877"/>
                      <a:pt x="26286" y="56877"/>
                    </a:cubicBezTo>
                    <a:cubicBezTo>
                      <a:pt x="36508" y="56877"/>
                      <a:pt x="40889" y="52502"/>
                      <a:pt x="40889" y="48127"/>
                    </a:cubicBezTo>
                    <a:cubicBezTo>
                      <a:pt x="40889" y="33543"/>
                      <a:pt x="1460" y="43752"/>
                      <a:pt x="1460" y="18959"/>
                    </a:cubicBezTo>
                    <a:cubicBezTo>
                      <a:pt x="1460" y="8750"/>
                      <a:pt x="10222" y="0"/>
                      <a:pt x="27746" y="0"/>
                    </a:cubicBezTo>
                    <a:cubicBezTo>
                      <a:pt x="35048" y="0"/>
                      <a:pt x="43809" y="1458"/>
                      <a:pt x="49651" y="5834"/>
                    </a:cubicBezTo>
                    <a:lnTo>
                      <a:pt x="45270" y="16042"/>
                    </a:lnTo>
                    <a:cubicBezTo>
                      <a:pt x="39429" y="13126"/>
                      <a:pt x="32127" y="10209"/>
                      <a:pt x="27746" y="10209"/>
                    </a:cubicBezTo>
                    <a:cubicBezTo>
                      <a:pt x="17524" y="10209"/>
                      <a:pt x="13143" y="14584"/>
                      <a:pt x="13143" y="18959"/>
                    </a:cubicBezTo>
                    <a:cubicBezTo>
                      <a:pt x="13143" y="33543"/>
                      <a:pt x="52571" y="23334"/>
                      <a:pt x="52571" y="48127"/>
                    </a:cubicBezTo>
                    <a:cubicBezTo>
                      <a:pt x="52571" y="58336"/>
                      <a:pt x="43809" y="67086"/>
                      <a:pt x="26286" y="67086"/>
                    </a:cubicBezTo>
                    <a:cubicBezTo>
                      <a:pt x="16064" y="67086"/>
                      <a:pt x="5841" y="64169"/>
                      <a:pt x="0" y="59794"/>
                    </a:cubicBezTo>
                    <a:close/>
                  </a:path>
                </a:pathLst>
              </a:custGeom>
              <a:solidFill>
                <a:srgbClr val="1D4C60"/>
              </a:solidFill>
              <a:ln>
                <a:noFill/>
              </a:ln>
            </p:spPr>
            <p:txBody>
              <a:bodyPr spcFirstLastPara="1" wrap="square" lIns="91425" tIns="41750" rIns="91425" bIns="41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87" name="Google Shape;1887;p57"/>
            <p:cNvSpPr/>
            <p:nvPr/>
          </p:nvSpPr>
          <p:spPr>
            <a:xfrm>
              <a:off x="3759120" y="1086840"/>
              <a:ext cx="990360" cy="947880"/>
            </a:xfrm>
            <a:custGeom>
              <a:avLst/>
              <a:gdLst/>
              <a:ahLst/>
              <a:cxnLst/>
              <a:rect l="l" t="t" r="r" b="b"/>
              <a:pathLst>
                <a:path w="791490" h="757557" extrusionOk="0">
                  <a:moveTo>
                    <a:pt x="407428" y="602319"/>
                  </a:moveTo>
                  <a:cubicBezTo>
                    <a:pt x="407428" y="609611"/>
                    <a:pt x="413269" y="613986"/>
                    <a:pt x="419110" y="613986"/>
                  </a:cubicBezTo>
                  <a:cubicBezTo>
                    <a:pt x="626475" y="603777"/>
                    <a:pt x="791491" y="471063"/>
                    <a:pt x="791491" y="307722"/>
                  </a:cubicBezTo>
                  <a:cubicBezTo>
                    <a:pt x="791491" y="138548"/>
                    <a:pt x="614793" y="0"/>
                    <a:pt x="395745" y="0"/>
                  </a:cubicBezTo>
                  <a:cubicBezTo>
                    <a:pt x="176698" y="0"/>
                    <a:pt x="0" y="137090"/>
                    <a:pt x="0" y="307722"/>
                  </a:cubicBezTo>
                  <a:cubicBezTo>
                    <a:pt x="0" y="395226"/>
                    <a:pt x="48190" y="475438"/>
                    <a:pt x="124127" y="530857"/>
                  </a:cubicBezTo>
                  <a:cubicBezTo>
                    <a:pt x="178158" y="570234"/>
                    <a:pt x="229269" y="612528"/>
                    <a:pt x="276000" y="659197"/>
                  </a:cubicBezTo>
                  <a:cubicBezTo>
                    <a:pt x="313968" y="697115"/>
                    <a:pt x="350476" y="732117"/>
                    <a:pt x="375301" y="755451"/>
                  </a:cubicBezTo>
                  <a:cubicBezTo>
                    <a:pt x="379682" y="759826"/>
                    <a:pt x="385523" y="756909"/>
                    <a:pt x="385523" y="751076"/>
                  </a:cubicBezTo>
                  <a:lnTo>
                    <a:pt x="385523" y="530857"/>
                  </a:lnTo>
                  <a:moveTo>
                    <a:pt x="384063" y="530857"/>
                  </a:moveTo>
                  <a:cubicBezTo>
                    <a:pt x="384063" y="529399"/>
                    <a:pt x="382603" y="526482"/>
                    <a:pt x="379682" y="526482"/>
                  </a:cubicBezTo>
                  <a:cubicBezTo>
                    <a:pt x="294984" y="519190"/>
                    <a:pt x="227809" y="447729"/>
                    <a:pt x="227809" y="360225"/>
                  </a:cubicBezTo>
                  <a:cubicBezTo>
                    <a:pt x="227809" y="352933"/>
                    <a:pt x="233650" y="348557"/>
                    <a:pt x="240952" y="348557"/>
                  </a:cubicBezTo>
                  <a:cubicBezTo>
                    <a:pt x="246793" y="348557"/>
                    <a:pt x="251174" y="354391"/>
                    <a:pt x="251174" y="360225"/>
                  </a:cubicBezTo>
                  <a:cubicBezTo>
                    <a:pt x="251174" y="438978"/>
                    <a:pt x="315428" y="503148"/>
                    <a:pt x="395745" y="503148"/>
                  </a:cubicBezTo>
                  <a:cubicBezTo>
                    <a:pt x="476063" y="503148"/>
                    <a:pt x="540317" y="438978"/>
                    <a:pt x="540317" y="360225"/>
                  </a:cubicBezTo>
                  <a:cubicBezTo>
                    <a:pt x="540317" y="354391"/>
                    <a:pt x="544698" y="348557"/>
                    <a:pt x="550539" y="348557"/>
                  </a:cubicBezTo>
                  <a:cubicBezTo>
                    <a:pt x="557840" y="348557"/>
                    <a:pt x="563682" y="352933"/>
                    <a:pt x="563682" y="360225"/>
                  </a:cubicBezTo>
                  <a:cubicBezTo>
                    <a:pt x="563682" y="447729"/>
                    <a:pt x="496507" y="519190"/>
                    <a:pt x="411809" y="526482"/>
                  </a:cubicBezTo>
                  <a:cubicBezTo>
                    <a:pt x="410348" y="526482"/>
                    <a:pt x="407428" y="527941"/>
                    <a:pt x="407428" y="530857"/>
                  </a:cubicBezTo>
                  <a:lnTo>
                    <a:pt x="407428" y="602319"/>
                  </a:lnTo>
                  <a:moveTo>
                    <a:pt x="276000" y="255220"/>
                  </a:moveTo>
                  <a:cubicBezTo>
                    <a:pt x="276000" y="252303"/>
                    <a:pt x="277460" y="250845"/>
                    <a:pt x="280381" y="250845"/>
                  </a:cubicBezTo>
                  <a:lnTo>
                    <a:pt x="376761" y="250845"/>
                  </a:lnTo>
                  <a:cubicBezTo>
                    <a:pt x="382603" y="250845"/>
                    <a:pt x="386984" y="246470"/>
                    <a:pt x="386984" y="240636"/>
                  </a:cubicBezTo>
                  <a:lnTo>
                    <a:pt x="386984" y="233344"/>
                  </a:lnTo>
                  <a:cubicBezTo>
                    <a:pt x="386984" y="227510"/>
                    <a:pt x="382603" y="223135"/>
                    <a:pt x="376761" y="223135"/>
                  </a:cubicBezTo>
                  <a:lnTo>
                    <a:pt x="280381" y="223135"/>
                  </a:lnTo>
                  <a:cubicBezTo>
                    <a:pt x="277460" y="223135"/>
                    <a:pt x="276000" y="220218"/>
                    <a:pt x="276000" y="217302"/>
                  </a:cubicBezTo>
                  <a:cubicBezTo>
                    <a:pt x="277460" y="186675"/>
                    <a:pt x="290603" y="158966"/>
                    <a:pt x="311047" y="138548"/>
                  </a:cubicBezTo>
                  <a:cubicBezTo>
                    <a:pt x="332952" y="116672"/>
                    <a:pt x="362158" y="103546"/>
                    <a:pt x="395745" y="103546"/>
                  </a:cubicBezTo>
                  <a:cubicBezTo>
                    <a:pt x="459999" y="103546"/>
                    <a:pt x="512571" y="154590"/>
                    <a:pt x="515491" y="217302"/>
                  </a:cubicBezTo>
                  <a:cubicBezTo>
                    <a:pt x="515491" y="220218"/>
                    <a:pt x="514031" y="223135"/>
                    <a:pt x="511110" y="223135"/>
                  </a:cubicBezTo>
                  <a:lnTo>
                    <a:pt x="468761" y="223135"/>
                  </a:lnTo>
                  <a:cubicBezTo>
                    <a:pt x="462920" y="223135"/>
                    <a:pt x="458539" y="227510"/>
                    <a:pt x="458539" y="233344"/>
                  </a:cubicBezTo>
                  <a:lnTo>
                    <a:pt x="458539" y="240636"/>
                  </a:lnTo>
                  <a:cubicBezTo>
                    <a:pt x="458539" y="246470"/>
                    <a:pt x="462920" y="250845"/>
                    <a:pt x="468761" y="250845"/>
                  </a:cubicBezTo>
                  <a:lnTo>
                    <a:pt x="511110" y="250845"/>
                  </a:lnTo>
                  <a:cubicBezTo>
                    <a:pt x="514031" y="250845"/>
                    <a:pt x="515491" y="253762"/>
                    <a:pt x="515491" y="255220"/>
                  </a:cubicBezTo>
                  <a:lnTo>
                    <a:pt x="515491" y="272721"/>
                  </a:lnTo>
                  <a:cubicBezTo>
                    <a:pt x="515491" y="275638"/>
                    <a:pt x="512571" y="277096"/>
                    <a:pt x="511110" y="277096"/>
                  </a:cubicBezTo>
                  <a:lnTo>
                    <a:pt x="468761" y="277096"/>
                  </a:lnTo>
                  <a:cubicBezTo>
                    <a:pt x="462920" y="277096"/>
                    <a:pt x="458539" y="281471"/>
                    <a:pt x="458539" y="287305"/>
                  </a:cubicBezTo>
                  <a:lnTo>
                    <a:pt x="458539" y="294597"/>
                  </a:lnTo>
                  <a:cubicBezTo>
                    <a:pt x="458539" y="300430"/>
                    <a:pt x="462920" y="304806"/>
                    <a:pt x="468761" y="304806"/>
                  </a:cubicBezTo>
                  <a:lnTo>
                    <a:pt x="511110" y="304806"/>
                  </a:lnTo>
                  <a:cubicBezTo>
                    <a:pt x="514031" y="304806"/>
                    <a:pt x="515491" y="307722"/>
                    <a:pt x="515491" y="309181"/>
                  </a:cubicBezTo>
                  <a:lnTo>
                    <a:pt x="515491" y="326682"/>
                  </a:lnTo>
                  <a:cubicBezTo>
                    <a:pt x="515491" y="329598"/>
                    <a:pt x="512571" y="331057"/>
                    <a:pt x="511110" y="331057"/>
                  </a:cubicBezTo>
                  <a:lnTo>
                    <a:pt x="468761" y="331057"/>
                  </a:lnTo>
                  <a:cubicBezTo>
                    <a:pt x="462920" y="331057"/>
                    <a:pt x="458539" y="335432"/>
                    <a:pt x="458539" y="341265"/>
                  </a:cubicBezTo>
                  <a:lnTo>
                    <a:pt x="458539" y="348557"/>
                  </a:lnTo>
                  <a:cubicBezTo>
                    <a:pt x="458539" y="354391"/>
                    <a:pt x="462920" y="358766"/>
                    <a:pt x="468761" y="358766"/>
                  </a:cubicBezTo>
                  <a:lnTo>
                    <a:pt x="511110" y="358766"/>
                  </a:lnTo>
                  <a:cubicBezTo>
                    <a:pt x="514031" y="358766"/>
                    <a:pt x="515491" y="361683"/>
                    <a:pt x="515491" y="364600"/>
                  </a:cubicBezTo>
                  <a:cubicBezTo>
                    <a:pt x="512571" y="428769"/>
                    <a:pt x="459999" y="478355"/>
                    <a:pt x="395745" y="478355"/>
                  </a:cubicBezTo>
                  <a:cubicBezTo>
                    <a:pt x="331492" y="478355"/>
                    <a:pt x="278920" y="427311"/>
                    <a:pt x="276000" y="364600"/>
                  </a:cubicBezTo>
                  <a:cubicBezTo>
                    <a:pt x="276000" y="361683"/>
                    <a:pt x="277460" y="358766"/>
                    <a:pt x="280381" y="358766"/>
                  </a:cubicBezTo>
                  <a:lnTo>
                    <a:pt x="376761" y="358766"/>
                  </a:lnTo>
                  <a:cubicBezTo>
                    <a:pt x="382603" y="358766"/>
                    <a:pt x="386984" y="354391"/>
                    <a:pt x="386984" y="348557"/>
                  </a:cubicBezTo>
                  <a:lnTo>
                    <a:pt x="386984" y="341265"/>
                  </a:lnTo>
                  <a:cubicBezTo>
                    <a:pt x="386984" y="335432"/>
                    <a:pt x="382603" y="331057"/>
                    <a:pt x="376761" y="331057"/>
                  </a:cubicBezTo>
                  <a:lnTo>
                    <a:pt x="280381" y="331057"/>
                  </a:lnTo>
                  <a:cubicBezTo>
                    <a:pt x="277460" y="331057"/>
                    <a:pt x="276000" y="329598"/>
                    <a:pt x="276000" y="326682"/>
                  </a:cubicBezTo>
                  <a:lnTo>
                    <a:pt x="276000" y="309181"/>
                  </a:lnTo>
                  <a:cubicBezTo>
                    <a:pt x="276000" y="306264"/>
                    <a:pt x="277460" y="304806"/>
                    <a:pt x="280381" y="304806"/>
                  </a:cubicBezTo>
                  <a:lnTo>
                    <a:pt x="376761" y="304806"/>
                  </a:lnTo>
                  <a:cubicBezTo>
                    <a:pt x="382603" y="304806"/>
                    <a:pt x="386984" y="300430"/>
                    <a:pt x="386984" y="294597"/>
                  </a:cubicBezTo>
                  <a:lnTo>
                    <a:pt x="386984" y="287305"/>
                  </a:lnTo>
                  <a:cubicBezTo>
                    <a:pt x="386984" y="281471"/>
                    <a:pt x="382603" y="277096"/>
                    <a:pt x="376761" y="277096"/>
                  </a:cubicBezTo>
                  <a:lnTo>
                    <a:pt x="280381" y="277096"/>
                  </a:lnTo>
                  <a:cubicBezTo>
                    <a:pt x="277460" y="277096"/>
                    <a:pt x="276000" y="275638"/>
                    <a:pt x="276000" y="272721"/>
                  </a:cubicBezTo>
                  <a:lnTo>
                    <a:pt x="276000" y="25522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p57"/>
            <p:cNvSpPr/>
            <p:nvPr/>
          </p:nvSpPr>
          <p:spPr>
            <a:xfrm>
              <a:off x="4088160" y="1366200"/>
              <a:ext cx="156960" cy="3420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17275" rIns="91425" bIns="17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57"/>
            <p:cNvSpPr/>
            <p:nvPr/>
          </p:nvSpPr>
          <p:spPr>
            <a:xfrm>
              <a:off x="4086360" y="1435680"/>
              <a:ext cx="156960" cy="3420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2921" y="27710"/>
                    <a:pt x="8762" y="27710"/>
                  </a:cubicBezTo>
                  <a:close/>
                </a:path>
              </a:pathLst>
            </a:custGeom>
            <a:solidFill>
              <a:srgbClr val="88D1DA"/>
            </a:solidFill>
            <a:ln>
              <a:noFill/>
            </a:ln>
          </p:spPr>
          <p:txBody>
            <a:bodyPr spcFirstLastPara="1" wrap="square" lIns="91425" tIns="17275" rIns="91425" bIns="17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0" name="Google Shape;1890;p57"/>
            <p:cNvSpPr/>
            <p:nvPr/>
          </p:nvSpPr>
          <p:spPr>
            <a:xfrm>
              <a:off x="4086360" y="1503000"/>
              <a:ext cx="156960" cy="36000"/>
            </a:xfrm>
            <a:custGeom>
              <a:avLst/>
              <a:gdLst/>
              <a:ahLst/>
              <a:cxnLst/>
              <a:rect l="l" t="t" r="r" b="b"/>
              <a:pathLst>
                <a:path w="125587" h="29167" extrusionOk="0">
                  <a:moveTo>
                    <a:pt x="8762" y="29168"/>
                  </a:moveTo>
                  <a:lnTo>
                    <a:pt x="116825" y="29168"/>
                  </a:lnTo>
                  <a:cubicBezTo>
                    <a:pt x="121206" y="29168"/>
                    <a:pt x="125587" y="24793"/>
                    <a:pt x="125587" y="20418"/>
                  </a:cubicBezTo>
                  <a:lnTo>
                    <a:pt x="125587" y="8750"/>
                  </a:lnTo>
                  <a:cubicBezTo>
                    <a:pt x="125587" y="4375"/>
                    <a:pt x="121206" y="0"/>
                    <a:pt x="116825" y="0"/>
                  </a:cubicBezTo>
                  <a:lnTo>
                    <a:pt x="8762" y="0"/>
                  </a:lnTo>
                  <a:cubicBezTo>
                    <a:pt x="4381" y="0"/>
                    <a:pt x="0" y="4375"/>
                    <a:pt x="0" y="8750"/>
                  </a:cubicBezTo>
                  <a:lnTo>
                    <a:pt x="0" y="18959"/>
                  </a:lnTo>
                  <a:cubicBezTo>
                    <a:pt x="0" y="24793"/>
                    <a:pt x="4381" y="29168"/>
                    <a:pt x="8762" y="29168"/>
                  </a:cubicBezTo>
                  <a:close/>
                </a:path>
              </a:pathLst>
            </a:custGeom>
            <a:solidFill>
              <a:srgbClr val="88D1DA"/>
            </a:solidFill>
            <a:ln>
              <a:noFill/>
            </a:ln>
          </p:spPr>
          <p:txBody>
            <a:bodyPr spcFirstLastPara="1" wrap="square" lIns="91425" tIns="18000" rIns="91425" bIns="180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91" name="Google Shape;1891;p57"/>
          <p:cNvSpPr/>
          <p:nvPr/>
        </p:nvSpPr>
        <p:spPr>
          <a:xfrm rot="5400000" flipH="1">
            <a:off x="9118440" y="2646360"/>
            <a:ext cx="7756560" cy="1565280"/>
          </a:xfrm>
          <a:prstGeom prst="rect">
            <a:avLst/>
          </a:prstGeom>
          <a:solidFill>
            <a:srgbClr val="ECEC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5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creativecommons.org/licenses/by-nc/4.0/?ref=chooser-v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ommunityradioproject.eu/" TargetMode="External"/><Relationship Id="rId5" Type="http://schemas.openxmlformats.org/officeDocument/2006/relationships/hyperlink" Target="https://communityradioproject.eu/resources/" TargetMode="Externa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the.mrs.pedersen/" TargetMode="External"/><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www.wix.com/blog/call-to-action-examples#:~:text=Here%20are%20some%20examples%20of,thus%20prompting%20them%20to%20respond." TargetMode="External"/><Relationship Id="rId2" Type="http://schemas.openxmlformats.org/officeDocument/2006/relationships/notesSlide" Target="../notesSlides/notesSlide11.xml"/><Relationship Id="rId1" Type="http://schemas.openxmlformats.org/officeDocument/2006/relationships/slideLayout" Target="../slideLayouts/slideLayout88.xml"/><Relationship Id="rId6" Type="http://schemas.openxmlformats.org/officeDocument/2006/relationships/image" Target="../media/image18.png"/><Relationship Id="rId5" Type="http://schemas.openxmlformats.org/officeDocument/2006/relationships/hyperlink" Target="https://www.brevo.com/" TargetMode="External"/><Relationship Id="rId4" Type="http://schemas.openxmlformats.org/officeDocument/2006/relationships/hyperlink" Target="https://mailchimp.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developers.google.com/search/docs/appearance/snippet#:~:text=A%20meta%20description%20tag%20generally,what%20they're%20looking%20for."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edu.gcfglobal.org/en/thenow/what-is-targeted-advertising/1/" TargetMode="External"/><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buzzsprout.com/blog/podcast-directori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support.google.com/analytics"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hyperlink" Target="https://business.twitter.com/" TargetMode="External"/><Relationship Id="rId4" Type="http://schemas.openxmlformats.org/officeDocument/2006/relationships/hyperlink" Target="https://www.facebook.com/business/hel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openxmlformats.org/officeDocument/2006/relationships/hyperlink" Target="https://freemusicarchive.org/"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hyperlink" Target="https://freesound.org/" TargetMode="External"/><Relationship Id="rId4" Type="http://schemas.openxmlformats.org/officeDocument/2006/relationships/hyperlink" Target="https://www.audacityteam.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00.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01.xml"/><Relationship Id="rId4" Type="http://schemas.openxmlformats.org/officeDocument/2006/relationships/hyperlink" Target="https://themoth.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58.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43.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88.xml"/></Relationships>
</file>

<file path=ppt/slides/_rels/slide38.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hyperlink" Target="https://translate.google.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https://kahoot.com/" TargetMode="External"/><Relationship Id="rId2" Type="http://schemas.openxmlformats.org/officeDocument/2006/relationships/notesSlide" Target="../notesSlides/notesSlide40.xml"/><Relationship Id="rId1" Type="http://schemas.openxmlformats.org/officeDocument/2006/relationships/slideLayout" Target="../slideLayouts/slideLayout61.xml"/><Relationship Id="rId6" Type="http://schemas.openxmlformats.org/officeDocument/2006/relationships/hyperlink" Target="https://www.sli.do/" TargetMode="External"/><Relationship Id="rId5" Type="http://schemas.openxmlformats.org/officeDocument/2006/relationships/hyperlink" Target="https://www.mentimeter.com/" TargetMode="External"/><Relationship Id="rId4" Type="http://schemas.openxmlformats.org/officeDocument/2006/relationships/hyperlink" Target="https://forms.google.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00.xml"/><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hyperlink" Target="https://wishdesk.com/blog/how-to-create-accessible-content"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3" Type="http://schemas.openxmlformats.org/officeDocument/2006/relationships/hyperlink" Target="https://www.podtrac.com/" TargetMode="External"/><Relationship Id="rId2" Type="http://schemas.openxmlformats.org/officeDocument/2006/relationships/notesSlide" Target="../notesSlides/notesSlide46.xml"/><Relationship Id="rId1" Type="http://schemas.openxmlformats.org/officeDocument/2006/relationships/slideLayout" Target="../slideLayouts/slideLayout62.xml"/><Relationship Id="rId5" Type="http://schemas.openxmlformats.org/officeDocument/2006/relationships/hyperlink" Target="https://anchor.fm/" TargetMode="External"/><Relationship Id="rId4" Type="http://schemas.openxmlformats.org/officeDocument/2006/relationships/hyperlink" Target="https://blubrry.com/"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00.xml"/><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43.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0.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131.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131.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131.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133.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134.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134.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133.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88.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88.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13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43.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8.xml"/><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6.xml"/><Relationship Id="rId1" Type="http://schemas.openxmlformats.org/officeDocument/2006/relationships/slideLayout" Target="../slideLayouts/slideLayout45.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7.xml"/><Relationship Id="rId1" Type="http://schemas.openxmlformats.org/officeDocument/2006/relationships/slideLayout" Target="../slideLayouts/slideLayout43.xml"/><Relationship Id="rId4" Type="http://schemas.openxmlformats.org/officeDocument/2006/relationships/image" Target="../media/image79.jpeg"/></Relationships>
</file>

<file path=ppt/slides/_rels/slide7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8.xml"/><Relationship Id="rId1" Type="http://schemas.openxmlformats.org/officeDocument/2006/relationships/slideLayout" Target="../slideLayouts/slideLayout60.xml"/></Relationships>
</file>

<file path=ppt/slides/_rels/slide7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hyperlink" Target="https://answerthepublic.com/" TargetMode="External"/><Relationship Id="rId2" Type="http://schemas.openxmlformats.org/officeDocument/2006/relationships/notesSlide" Target="../notesSlides/notesSlide80.xml"/><Relationship Id="rId1" Type="http://schemas.openxmlformats.org/officeDocument/2006/relationships/slideLayout" Target="../slideLayouts/slideLayout133.xml"/><Relationship Id="rId4" Type="http://schemas.openxmlformats.org/officeDocument/2006/relationships/image" Target="../media/image82.jpeg"/></Relationships>
</file>

<file path=ppt/slides/_rels/slide8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1.xml"/><Relationship Id="rId1" Type="http://schemas.openxmlformats.org/officeDocument/2006/relationships/slideLayout" Target="../slideLayouts/slideLayout133.xml"/></Relationships>
</file>

<file path=ppt/slides/_rels/slide8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2.xml"/><Relationship Id="rId1" Type="http://schemas.openxmlformats.org/officeDocument/2006/relationships/slideLayout" Target="../slideLayouts/slideLayout13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4.xml"/><Relationship Id="rId1" Type="http://schemas.openxmlformats.org/officeDocument/2006/relationships/slideLayout" Target="../slideLayouts/slideLayout1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pic>
        <p:nvPicPr>
          <p:cNvPr id="1946" name="Google Shape;1946;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180160"/>
            <a:ext cx="12191760" cy="3440160"/>
          </a:xfrm>
          <a:prstGeom prst="rect">
            <a:avLst/>
          </a:prstGeom>
          <a:noFill/>
          <a:ln>
            <a:noFill/>
          </a:ln>
        </p:spPr>
      </p:pic>
      <p:sp>
        <p:nvSpPr>
          <p:cNvPr id="1947" name="Google Shape;1947;p1"/>
          <p:cNvSpPr/>
          <p:nvPr/>
        </p:nvSpPr>
        <p:spPr>
          <a:xfrm>
            <a:off x="2196720" y="4263840"/>
            <a:ext cx="2689560" cy="698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1"/>
          <p:cNvSpPr/>
          <p:nvPr/>
        </p:nvSpPr>
        <p:spPr>
          <a:xfrm>
            <a:off x="2323440" y="4289760"/>
            <a:ext cx="2815200" cy="640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EB7339"/>
                </a:solidFill>
                <a:latin typeface="Calibri"/>
                <a:ea typeface="Calibri"/>
                <a:cs typeface="Calibri"/>
                <a:sym typeface="Calibri"/>
              </a:rPr>
              <a:t>MODUL 5</a:t>
            </a:r>
            <a:endParaRPr sz="3600" b="0" i="0" u="none" strike="noStrike" cap="none">
              <a:solidFill>
                <a:srgbClr val="000000"/>
              </a:solidFill>
              <a:latin typeface="Arial"/>
              <a:ea typeface="Arial"/>
              <a:cs typeface="Arial"/>
              <a:sym typeface="Arial"/>
            </a:endParaRPr>
          </a:p>
        </p:txBody>
      </p:sp>
      <p:grpSp>
        <p:nvGrpSpPr>
          <p:cNvPr id="1949" name="Google Shape;1949;p1"/>
          <p:cNvGrpSpPr/>
          <p:nvPr/>
        </p:nvGrpSpPr>
        <p:grpSpPr>
          <a:xfrm>
            <a:off x="-223560" y="4316040"/>
            <a:ext cx="1551600" cy="2304360"/>
            <a:chOff x="-223560" y="4316040"/>
            <a:chExt cx="1551600" cy="2304360"/>
          </a:xfrm>
        </p:grpSpPr>
        <p:sp>
          <p:nvSpPr>
            <p:cNvPr id="1950" name="Google Shape;1950;p1"/>
            <p:cNvSpPr/>
            <p:nvPr/>
          </p:nvSpPr>
          <p:spPr>
            <a:xfrm flipH="1">
              <a:off x="-223560" y="4316040"/>
              <a:ext cx="1551600" cy="2304360"/>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1"/>
            <p:cNvSpPr/>
            <p:nvPr/>
          </p:nvSpPr>
          <p:spPr>
            <a:xfrm flipH="1">
              <a:off x="585000" y="4868640"/>
              <a:ext cx="579960" cy="12780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p1"/>
            <p:cNvSpPr/>
            <p:nvPr/>
          </p:nvSpPr>
          <p:spPr>
            <a:xfrm flipH="1">
              <a:off x="591480" y="5124960"/>
              <a:ext cx="579960" cy="12780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3" name="Google Shape;1953;p1"/>
            <p:cNvSpPr/>
            <p:nvPr/>
          </p:nvSpPr>
          <p:spPr>
            <a:xfrm flipH="1">
              <a:off x="585000" y="5380920"/>
              <a:ext cx="581400" cy="127800"/>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54" name="Google Shape;1954;p1"/>
          <p:cNvSpPr/>
          <p:nvPr/>
        </p:nvSpPr>
        <p:spPr>
          <a:xfrm>
            <a:off x="883080" y="437040"/>
            <a:ext cx="4406040" cy="36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1"/>
          <p:cNvSpPr/>
          <p:nvPr/>
        </p:nvSpPr>
        <p:spPr>
          <a:xfrm>
            <a:off x="271305" y="110533"/>
            <a:ext cx="5971451" cy="184662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3600" b="1" i="0" u="none" strike="noStrike" cap="none" dirty="0">
                <a:solidFill>
                  <a:srgbClr val="1D4C60"/>
                </a:solidFill>
                <a:latin typeface="Calibri"/>
                <a:ea typeface="Calibri"/>
                <a:cs typeface="Calibri"/>
                <a:sym typeface="Calibri"/>
              </a:rPr>
              <a:t>PROGRAMMVERMARKTUNG EINSCHLIESSLICH SOZIALER </a:t>
            </a:r>
            <a:endParaRPr dirty="0"/>
          </a:p>
          <a:p>
            <a:pPr marL="0" marR="0" lvl="0" indent="0" algn="l" rtl="0">
              <a:lnSpc>
                <a:spcPct val="100000"/>
              </a:lnSpc>
              <a:spcBef>
                <a:spcPts val="0"/>
              </a:spcBef>
              <a:spcAft>
                <a:spcPts val="0"/>
              </a:spcAft>
              <a:buClr>
                <a:srgbClr val="000000"/>
              </a:buClr>
              <a:buSzPts val="1700"/>
              <a:buFont typeface="Arial"/>
              <a:buNone/>
            </a:pPr>
            <a:r>
              <a:rPr lang="en-US" sz="3600" b="1" i="0" u="none" strike="noStrike" cap="none" dirty="0">
                <a:solidFill>
                  <a:srgbClr val="1D4C60"/>
                </a:solidFill>
                <a:latin typeface="Calibri"/>
                <a:ea typeface="Calibri"/>
                <a:cs typeface="Calibri"/>
                <a:sym typeface="Calibri"/>
              </a:rPr>
              <a:t>MEDIENKANÄLE</a:t>
            </a:r>
            <a:endParaRPr sz="3600" b="1" i="0" u="none" strike="noStrike" cap="none" dirty="0">
              <a:solidFill>
                <a:srgbClr val="1D4C60"/>
              </a:solidFill>
              <a:latin typeface="Calibri"/>
              <a:ea typeface="Calibri"/>
              <a:cs typeface="Calibri"/>
              <a:sym typeface="Calibri"/>
            </a:endParaRPr>
          </a:p>
        </p:txBody>
      </p:sp>
      <p:grpSp>
        <p:nvGrpSpPr>
          <p:cNvPr id="1956" name="Google Shape;1956;p1"/>
          <p:cNvGrpSpPr/>
          <p:nvPr/>
        </p:nvGrpSpPr>
        <p:grpSpPr>
          <a:xfrm>
            <a:off x="2999890" y="5639475"/>
            <a:ext cx="4901085" cy="1200600"/>
            <a:chOff x="2999890" y="5639475"/>
            <a:chExt cx="4901085" cy="1200600"/>
          </a:xfrm>
        </p:grpSpPr>
        <p:pic>
          <p:nvPicPr>
            <p:cNvPr id="1957" name="Google Shape;1957;p1"/>
            <p:cNvPicPr preferRelativeResize="0"/>
            <p:nvPr/>
          </p:nvPicPr>
          <p:blipFill>
            <a:blip r:embed="rId4">
              <a:alphaModFix/>
            </a:blip>
            <a:stretch>
              <a:fillRect/>
            </a:stretch>
          </p:blipFill>
          <p:spPr>
            <a:xfrm>
              <a:off x="2999890" y="5717945"/>
              <a:ext cx="1676400" cy="590550"/>
            </a:xfrm>
            <a:prstGeom prst="rect">
              <a:avLst/>
            </a:prstGeom>
            <a:noFill/>
            <a:ln>
              <a:noFill/>
            </a:ln>
          </p:spPr>
        </p:pic>
        <p:sp>
          <p:nvSpPr>
            <p:cNvPr id="1958" name="Google Shape;1958;p1"/>
            <p:cNvSpPr txBox="1"/>
            <p:nvPr/>
          </p:nvSpPr>
          <p:spPr>
            <a:xfrm>
              <a:off x="4886275" y="5639475"/>
              <a:ext cx="30147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D14500"/>
                  </a:solidFill>
                  <a:highlight>
                    <a:srgbClr val="FFFFFF"/>
                  </a:highlight>
                  <a:uFill>
                    <a:noFill/>
                  </a:uFill>
                  <a:hlinkClick r:id="rId5">
                    <a:extLst>
                      <a:ext uri="{A12FA001-AC4F-418D-AE19-62706E023703}">
                        <ahyp:hlinkClr xmlns:ahyp="http://schemas.microsoft.com/office/drawing/2018/hyperlinkcolor" val="tx"/>
                      </a:ext>
                    </a:extLst>
                  </a:hlinkClick>
                </a:rPr>
                <a:t>COMM UNITY RADIO INCLUSION &amp; LEARNING PROGRAMME </a:t>
              </a:r>
              <a:r>
                <a:rPr lang="en-US" sz="1200">
                  <a:solidFill>
                    <a:srgbClr val="333333"/>
                  </a:solidFill>
                  <a:highlight>
                    <a:srgbClr val="FFFFFF"/>
                  </a:highlight>
                </a:rPr>
                <a:t>© 2023 by </a:t>
              </a:r>
              <a:r>
                <a:rPr lang="en-US" sz="1200">
                  <a:solidFill>
                    <a:srgbClr val="D14500"/>
                  </a:solidFill>
                  <a:highlight>
                    <a:srgbClr val="FFFFFF"/>
                  </a:highlight>
                  <a:uFill>
                    <a:noFill/>
                  </a:uFill>
                  <a:hlinkClick r:id="rId6">
                    <a:extLst>
                      <a:ext uri="{A12FA001-AC4F-418D-AE19-62706E023703}">
                        <ahyp:hlinkClr xmlns:ahyp="http://schemas.microsoft.com/office/drawing/2018/hyperlinkcolor" val="tx"/>
                      </a:ext>
                    </a:extLst>
                  </a:hlinkClick>
                </a:rPr>
                <a:t>COMM UNITY PROJECT CONSORTIUM </a:t>
              </a:r>
              <a:r>
                <a:rPr lang="en-US" sz="1200">
                  <a:solidFill>
                    <a:srgbClr val="333333"/>
                  </a:solidFill>
                  <a:highlight>
                    <a:srgbClr val="FFFFFF"/>
                  </a:highlight>
                </a:rPr>
                <a:t>ist lizenziert unter </a:t>
              </a:r>
              <a:r>
                <a:rPr lang="en-US" sz="1200">
                  <a:solidFill>
                    <a:srgbClr val="D14500"/>
                  </a:solidFill>
                  <a:highlight>
                    <a:srgbClr val="FFFFFF"/>
                  </a:highlight>
                  <a:uFill>
                    <a:noFill/>
                  </a:uFill>
                  <a:hlinkClick r:id="rId7">
                    <a:extLst>
                      <a:ext uri="{A12FA001-AC4F-418D-AE19-62706E023703}">
                        <ahyp:hlinkClr xmlns:ahyp="http://schemas.microsoft.com/office/drawing/2018/hyperlinkcolor" val="tx"/>
                      </a:ext>
                    </a:extLst>
                  </a:hlinkClick>
                </a:rPr>
                <a:t>CC BY-NC 4.0 </a:t>
              </a:r>
              <a:endParaRPr/>
            </a:p>
            <a:p>
              <a:pPr marL="0" lvl="0" indent="0" algn="l" rtl="0">
                <a:spcBef>
                  <a:spcPts val="0"/>
                </a:spcBef>
                <a:spcAft>
                  <a:spcPts val="0"/>
                </a:spcAft>
                <a:buNone/>
              </a:pPr>
              <a:endParaRPr sz="180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3"/>
        <p:cNvGrpSpPr/>
        <p:nvPr/>
      </p:nvGrpSpPr>
      <p:grpSpPr>
        <a:xfrm>
          <a:off x="0" y="0"/>
          <a:ext cx="0" cy="0"/>
          <a:chOff x="0" y="0"/>
          <a:chExt cx="0" cy="0"/>
        </a:xfrm>
      </p:grpSpPr>
      <p:sp>
        <p:nvSpPr>
          <p:cNvPr id="2094" name="Google Shape;2094;p251"/>
          <p:cNvSpPr txBox="1">
            <a:spLocks noGrp="1"/>
          </p:cNvSpPr>
          <p:nvPr>
            <p:ph type="body" idx="2"/>
          </p:nvPr>
        </p:nvSpPr>
        <p:spPr>
          <a:xfrm>
            <a:off x="344129" y="108156"/>
            <a:ext cx="4115728" cy="149746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200"/>
              <a:buNone/>
            </a:pPr>
            <a:r>
              <a:rPr lang="en-US" sz="3200" i="1" dirty="0">
                <a:solidFill>
                  <a:schemeClr val="lt1"/>
                </a:solidFill>
              </a:rPr>
              <a:t> TOP TIPP</a:t>
            </a:r>
            <a:endParaRPr dirty="0"/>
          </a:p>
          <a:p>
            <a:pPr marL="0" lvl="0" indent="0" algn="ctr" rtl="0">
              <a:lnSpc>
                <a:spcPct val="100000"/>
              </a:lnSpc>
              <a:spcBef>
                <a:spcPts val="0"/>
              </a:spcBef>
              <a:spcAft>
                <a:spcPts val="0"/>
              </a:spcAft>
              <a:buSzPts val="3200"/>
              <a:buNone/>
            </a:pPr>
            <a:endParaRPr sz="3200" i="1" dirty="0">
              <a:solidFill>
                <a:schemeClr val="lt1"/>
              </a:solidFill>
            </a:endParaRPr>
          </a:p>
          <a:p>
            <a:pPr marL="0" lvl="0" indent="0" algn="ctr" rtl="0">
              <a:lnSpc>
                <a:spcPct val="100000"/>
              </a:lnSpc>
              <a:spcBef>
                <a:spcPts val="0"/>
              </a:spcBef>
              <a:spcAft>
                <a:spcPts val="0"/>
              </a:spcAft>
              <a:buSzPts val="3200"/>
              <a:buNone/>
            </a:pPr>
            <a:r>
              <a:rPr lang="en-US" sz="3200" i="1" dirty="0" err="1">
                <a:solidFill>
                  <a:schemeClr val="lt1"/>
                </a:solidFill>
              </a:rPr>
              <a:t>Folgen</a:t>
            </a:r>
            <a:r>
              <a:rPr lang="en-US" sz="3200" i="1" dirty="0">
                <a:solidFill>
                  <a:schemeClr val="lt1"/>
                </a:solidFill>
              </a:rPr>
              <a:t> Sie </a:t>
            </a:r>
            <a:r>
              <a:rPr lang="en-US" sz="3200" i="1" dirty="0" err="1">
                <a:solidFill>
                  <a:schemeClr val="lt1"/>
                </a:solidFill>
              </a:rPr>
              <a:t>diesem</a:t>
            </a:r>
            <a:r>
              <a:rPr lang="en-US" sz="3200" i="1" dirty="0">
                <a:solidFill>
                  <a:schemeClr val="lt1"/>
                </a:solidFill>
              </a:rPr>
              <a:t> Social-Media-</a:t>
            </a:r>
            <a:r>
              <a:rPr lang="en-US" sz="3200" i="1" dirty="0" err="1">
                <a:solidFill>
                  <a:schemeClr val="lt1"/>
                </a:solidFill>
              </a:rPr>
              <a:t>Experten</a:t>
            </a:r>
            <a:r>
              <a:rPr lang="en-US" sz="3200" i="1" dirty="0">
                <a:solidFill>
                  <a:schemeClr val="lt1"/>
                </a:solidFill>
              </a:rPr>
              <a:t>, um </a:t>
            </a:r>
            <a:r>
              <a:rPr lang="en-US" sz="3200" i="1" dirty="0" err="1">
                <a:solidFill>
                  <a:schemeClr val="lt1"/>
                </a:solidFill>
              </a:rPr>
              <a:t>viele</a:t>
            </a:r>
            <a:r>
              <a:rPr lang="en-US" sz="3200" i="1" dirty="0">
                <a:solidFill>
                  <a:schemeClr val="lt1"/>
                </a:solidFill>
              </a:rPr>
              <a:t> </a:t>
            </a:r>
            <a:r>
              <a:rPr lang="en-US" sz="3200" i="1" dirty="0" err="1">
                <a:solidFill>
                  <a:schemeClr val="lt1"/>
                </a:solidFill>
              </a:rPr>
              <a:t>kostenlose</a:t>
            </a:r>
            <a:r>
              <a:rPr lang="en-US" sz="3200" i="1" dirty="0">
                <a:solidFill>
                  <a:schemeClr val="lt1"/>
                </a:solidFill>
              </a:rPr>
              <a:t> </a:t>
            </a:r>
            <a:r>
              <a:rPr lang="en-US" sz="3200" i="1" dirty="0" err="1">
                <a:solidFill>
                  <a:schemeClr val="lt1"/>
                </a:solidFill>
              </a:rPr>
              <a:t>Ratschläge</a:t>
            </a:r>
            <a:r>
              <a:rPr lang="en-US" sz="3200" i="1" dirty="0">
                <a:solidFill>
                  <a:schemeClr val="lt1"/>
                </a:solidFill>
              </a:rPr>
              <a:t> für die </a:t>
            </a:r>
            <a:r>
              <a:rPr lang="en-US" sz="3200" i="1" dirty="0" err="1">
                <a:solidFill>
                  <a:schemeClr val="lt1"/>
                </a:solidFill>
              </a:rPr>
              <a:t>Verwaltung</a:t>
            </a:r>
            <a:r>
              <a:rPr lang="en-US" sz="3200" i="1" dirty="0">
                <a:solidFill>
                  <a:schemeClr val="lt1"/>
                </a:solidFill>
              </a:rPr>
              <a:t> und </a:t>
            </a:r>
            <a:r>
              <a:rPr lang="en-US" sz="3200" i="1" dirty="0" err="1">
                <a:solidFill>
                  <a:schemeClr val="lt1"/>
                </a:solidFill>
              </a:rPr>
              <a:t>Gestaltung</a:t>
            </a:r>
            <a:r>
              <a:rPr lang="en-US" sz="3200" i="1" dirty="0">
                <a:solidFill>
                  <a:schemeClr val="lt1"/>
                </a:solidFill>
              </a:rPr>
              <a:t> </a:t>
            </a:r>
            <a:r>
              <a:rPr lang="en-US" sz="3200" i="1" dirty="0" err="1">
                <a:solidFill>
                  <a:schemeClr val="lt1"/>
                </a:solidFill>
              </a:rPr>
              <a:t>Ihrer</a:t>
            </a:r>
            <a:r>
              <a:rPr lang="en-US" sz="3200" i="1" dirty="0">
                <a:solidFill>
                  <a:schemeClr val="lt1"/>
                </a:solidFill>
              </a:rPr>
              <a:t> Social-Media-</a:t>
            </a:r>
            <a:r>
              <a:rPr lang="en-US" sz="3200" i="1" dirty="0" err="1">
                <a:solidFill>
                  <a:schemeClr val="lt1"/>
                </a:solidFill>
              </a:rPr>
              <a:t>Inhalte</a:t>
            </a:r>
            <a:r>
              <a:rPr lang="en-US" sz="3200" i="1" dirty="0">
                <a:solidFill>
                  <a:schemeClr val="lt1"/>
                </a:solidFill>
              </a:rPr>
              <a:t> </a:t>
            </a:r>
            <a:r>
              <a:rPr lang="en-US" sz="3200" i="1" dirty="0" err="1">
                <a:solidFill>
                  <a:schemeClr val="lt1"/>
                </a:solidFill>
              </a:rPr>
              <a:t>zu</a:t>
            </a:r>
            <a:r>
              <a:rPr lang="en-US" sz="3200" i="1" dirty="0">
                <a:solidFill>
                  <a:schemeClr val="lt1"/>
                </a:solidFill>
              </a:rPr>
              <a:t> </a:t>
            </a:r>
            <a:r>
              <a:rPr lang="en-US" sz="3200" i="1" dirty="0" err="1">
                <a:solidFill>
                  <a:schemeClr val="lt1"/>
                </a:solidFill>
              </a:rPr>
              <a:t>erhalten</a:t>
            </a:r>
            <a:r>
              <a:rPr lang="en-US" sz="3200" i="1" dirty="0">
                <a:solidFill>
                  <a:schemeClr val="lt1"/>
                </a:solidFill>
              </a:rPr>
              <a:t>:</a:t>
            </a:r>
            <a:endParaRPr dirty="0"/>
          </a:p>
          <a:p>
            <a:pPr marL="0" lvl="0" indent="0" algn="ctr" rtl="0">
              <a:lnSpc>
                <a:spcPct val="100000"/>
              </a:lnSpc>
              <a:spcBef>
                <a:spcPts val="0"/>
              </a:spcBef>
              <a:spcAft>
                <a:spcPts val="0"/>
              </a:spcAft>
              <a:buSzPts val="3200"/>
              <a:buNone/>
            </a:pPr>
            <a:endParaRPr sz="3200" i="1" dirty="0">
              <a:solidFill>
                <a:schemeClr val="lt1"/>
              </a:solidFill>
            </a:endParaRPr>
          </a:p>
          <a:p>
            <a:pPr marL="0" lvl="0" indent="0" algn="ctr" rtl="0">
              <a:lnSpc>
                <a:spcPct val="100000"/>
              </a:lnSpc>
              <a:spcBef>
                <a:spcPts val="0"/>
              </a:spcBef>
              <a:spcAft>
                <a:spcPts val="0"/>
              </a:spcAft>
              <a:buSzPts val="3200"/>
              <a:buNone/>
            </a:pPr>
            <a:r>
              <a:rPr lang="en-US" sz="3200" i="1" u="sng" dirty="0">
                <a:solidFill>
                  <a:schemeClr val="lt1"/>
                </a:solidFill>
                <a:hlinkClick r:id="rId3">
                  <a:extLst>
                    <a:ext uri="{A12FA001-AC4F-418D-AE19-62706E023703}">
                      <ahyp:hlinkClr xmlns:ahyp="http://schemas.microsoft.com/office/drawing/2018/hyperlinkcolor" val="tx"/>
                    </a:ext>
                  </a:extLst>
                </a:hlinkClick>
              </a:rPr>
              <a:t>https://www.facebook.com/the.mrs.pedersen/ </a:t>
            </a:r>
            <a:endParaRPr dirty="0"/>
          </a:p>
        </p:txBody>
      </p:sp>
      <p:pic>
        <p:nvPicPr>
          <p:cNvPr id="2095" name="Google Shape;2095;p2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29740" y="606240"/>
            <a:ext cx="6159314" cy="5414693"/>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Google Shape;2101;p252"/>
          <p:cNvSpPr txBox="1">
            <a:spLocks noGrp="1"/>
          </p:cNvSpPr>
          <p:nvPr>
            <p:ph type="body" idx="4294967295"/>
          </p:nvPr>
        </p:nvSpPr>
        <p:spPr>
          <a:xfrm>
            <a:off x="6579000" y="2022840"/>
            <a:ext cx="4990680" cy="39128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SzPts val="2400"/>
              <a:buFont typeface="Arial"/>
              <a:buNone/>
            </a:pPr>
            <a:endParaRPr sz="2400" b="0" i="0" u="none" strike="noStrike" cap="none">
              <a:solidFill>
                <a:srgbClr val="000000"/>
              </a:solidFill>
              <a:latin typeface="Arial"/>
              <a:ea typeface="Arial"/>
              <a:cs typeface="Arial"/>
              <a:sym typeface="Arial"/>
            </a:endParaRPr>
          </a:p>
          <a:p>
            <a:pPr marL="228600" marR="0" lvl="0" indent="0" algn="l" rtl="0">
              <a:lnSpc>
                <a:spcPct val="90000"/>
              </a:lnSpc>
              <a:spcBef>
                <a:spcPts val="1001"/>
              </a:spcBef>
              <a:spcAft>
                <a:spcPts val="0"/>
              </a:spcAft>
              <a:buSzPts val="2800"/>
              <a:buFont typeface="Arial"/>
              <a:buNone/>
            </a:pPr>
            <a:endParaRPr sz="2800" b="0" i="0" u="none" strike="noStrike" cap="none">
              <a:solidFill>
                <a:srgbClr val="000000"/>
              </a:solidFill>
              <a:latin typeface="Arial"/>
              <a:ea typeface="Arial"/>
              <a:cs typeface="Arial"/>
              <a:sym typeface="Arial"/>
            </a:endParaRPr>
          </a:p>
        </p:txBody>
      </p:sp>
      <p:sp>
        <p:nvSpPr>
          <p:cNvPr id="2102" name="Google Shape;2102;p252"/>
          <p:cNvSpPr txBox="1">
            <a:spLocks noGrp="1"/>
          </p:cNvSpPr>
          <p:nvPr>
            <p:ph type="body" idx="4294967295"/>
          </p:nvPr>
        </p:nvSpPr>
        <p:spPr>
          <a:xfrm>
            <a:off x="530942" y="78658"/>
            <a:ext cx="11038738" cy="916821"/>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375"/>
              </a:spcAft>
              <a:buSzPts val="1400"/>
              <a:buNone/>
            </a:pPr>
            <a:r>
              <a:rPr lang="en-US" sz="3600" b="1" dirty="0">
                <a:solidFill>
                  <a:srgbClr val="1D4C60"/>
                </a:solidFill>
                <a:latin typeface="Calibri"/>
                <a:ea typeface="Calibri"/>
                <a:cs typeface="Calibri"/>
                <a:sym typeface="Calibri"/>
              </a:rPr>
              <a:t>EINSATZ VON E-MAIL-MARKETING </a:t>
            </a:r>
            <a:endParaRPr sz="3600" b="1" dirty="0">
              <a:solidFill>
                <a:srgbClr val="1D4C60"/>
              </a:solidFill>
              <a:latin typeface="Calibri"/>
              <a:ea typeface="Calibri"/>
              <a:cs typeface="Calibri"/>
              <a:sym typeface="Calibri"/>
            </a:endParaRPr>
          </a:p>
        </p:txBody>
      </p:sp>
      <p:sp>
        <p:nvSpPr>
          <p:cNvPr id="2103" name="Google Shape;2103;p252"/>
          <p:cNvSpPr txBox="1"/>
          <p:nvPr/>
        </p:nvSpPr>
        <p:spPr>
          <a:xfrm>
            <a:off x="6419176" y="442452"/>
            <a:ext cx="5703998" cy="6614288"/>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000000"/>
              </a:buClr>
              <a:buSzPts val="2400"/>
              <a:buFont typeface="Arial"/>
              <a:buNone/>
            </a:pPr>
            <a:endParaRPr sz="2400" b="0" i="0" u="none" strike="noStrike" cap="none" dirty="0">
              <a:solidFill>
                <a:srgbClr val="374151"/>
              </a:solidFill>
              <a:latin typeface="Calibri"/>
              <a:ea typeface="Calibri"/>
              <a:cs typeface="Calibri"/>
              <a:sym typeface="Calibri"/>
            </a:endParaRPr>
          </a:p>
          <a:p>
            <a:pPr marL="0" marR="0" lvl="0" indent="0" algn="just" rtl="0">
              <a:lnSpc>
                <a:spcPct val="103333"/>
              </a:lnSpc>
              <a:spcBef>
                <a:spcPts val="0"/>
              </a:spcBef>
              <a:spcAft>
                <a:spcPts val="0"/>
              </a:spcAft>
              <a:buClr>
                <a:srgbClr val="000000"/>
              </a:buClr>
              <a:buSzPts val="2400"/>
              <a:buFont typeface="Arial"/>
              <a:buNone/>
            </a:pPr>
            <a:r>
              <a:rPr lang="en-US" sz="2200" b="0" i="0" u="none" strike="noStrike" cap="none" dirty="0">
                <a:solidFill>
                  <a:srgbClr val="374151"/>
                </a:solidFill>
                <a:latin typeface="Calibri"/>
                <a:ea typeface="Calibri"/>
                <a:cs typeface="Calibri"/>
                <a:sym typeface="Calibri"/>
              </a:rPr>
              <a:t>E-Mail-Marketing </a:t>
            </a:r>
            <a:r>
              <a:rPr lang="en-US" sz="2200" b="0" i="0" u="none" strike="noStrike" cap="none" dirty="0" err="1">
                <a:solidFill>
                  <a:srgbClr val="374151"/>
                </a:solidFill>
                <a:latin typeface="Calibri"/>
                <a:ea typeface="Calibri"/>
                <a:cs typeface="Calibri"/>
                <a:sym typeface="Calibri"/>
              </a:rPr>
              <a:t>kann</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Ihre</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Bindung</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zu</a:t>
            </a:r>
            <a:r>
              <a:rPr lang="en-US" sz="2200" b="0" i="0" u="none" strike="noStrike" cap="none" dirty="0">
                <a:solidFill>
                  <a:srgbClr val="374151"/>
                </a:solidFill>
                <a:latin typeface="Calibri"/>
                <a:ea typeface="Calibri"/>
                <a:cs typeface="Calibri"/>
                <a:sym typeface="Calibri"/>
              </a:rPr>
              <a:t> den </a:t>
            </a:r>
            <a:r>
              <a:rPr lang="en-US" sz="2200" b="0" i="0" u="none" strike="noStrike" cap="none" dirty="0" err="1">
                <a:solidFill>
                  <a:srgbClr val="374151"/>
                </a:solidFill>
                <a:latin typeface="Calibri"/>
                <a:ea typeface="Calibri"/>
                <a:cs typeface="Calibri"/>
                <a:sym typeface="Calibri"/>
              </a:rPr>
              <a:t>Hörern</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stärken</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Bauen</a:t>
            </a:r>
            <a:r>
              <a:rPr lang="en-US" sz="2200" b="0" i="0" u="none" strike="noStrike" cap="none" dirty="0">
                <a:solidFill>
                  <a:srgbClr val="374151"/>
                </a:solidFill>
                <a:latin typeface="Calibri"/>
                <a:ea typeface="Calibri"/>
                <a:cs typeface="Calibri"/>
                <a:sym typeface="Calibri"/>
              </a:rPr>
              <a:t> Sie </a:t>
            </a:r>
            <a:r>
              <a:rPr lang="en-US" sz="2200" b="0" i="0" u="none" strike="noStrike" cap="none" dirty="0" err="1">
                <a:solidFill>
                  <a:srgbClr val="374151"/>
                </a:solidFill>
                <a:latin typeface="Calibri"/>
                <a:ea typeface="Calibri"/>
                <a:cs typeface="Calibri"/>
                <a:sym typeface="Calibri"/>
              </a:rPr>
              <a:t>eine</a:t>
            </a:r>
            <a:r>
              <a:rPr lang="en-US" sz="2200" b="0" i="0" u="none" strike="noStrike" cap="none" dirty="0">
                <a:solidFill>
                  <a:srgbClr val="374151"/>
                </a:solidFill>
                <a:latin typeface="Calibri"/>
                <a:ea typeface="Calibri"/>
                <a:cs typeface="Calibri"/>
                <a:sym typeface="Calibri"/>
              </a:rPr>
              <a:t> E-Mail-</a:t>
            </a:r>
            <a:r>
              <a:rPr lang="en-US" sz="2200" b="0" i="0" u="none" strike="noStrike" cap="none" dirty="0" err="1">
                <a:solidFill>
                  <a:srgbClr val="374151"/>
                </a:solidFill>
                <a:latin typeface="Calibri"/>
                <a:ea typeface="Calibri"/>
                <a:cs typeface="Calibri"/>
                <a:sym typeface="Calibri"/>
              </a:rPr>
              <a:t>Liste</a:t>
            </a:r>
            <a:r>
              <a:rPr lang="en-US" sz="2200" b="0" i="0" u="none" strike="noStrike" cap="none" dirty="0">
                <a:solidFill>
                  <a:srgbClr val="374151"/>
                </a:solidFill>
                <a:latin typeface="Calibri"/>
                <a:ea typeface="Calibri"/>
                <a:cs typeface="Calibri"/>
                <a:sym typeface="Calibri"/>
              </a:rPr>
              <a:t> auf, </a:t>
            </a:r>
            <a:r>
              <a:rPr lang="en-US" sz="2200" b="0" i="0" u="none" strike="noStrike" cap="none" dirty="0" err="1">
                <a:solidFill>
                  <a:srgbClr val="374151"/>
                </a:solidFill>
                <a:latin typeface="Calibri"/>
                <a:ea typeface="Calibri"/>
                <a:cs typeface="Calibri"/>
                <a:sym typeface="Calibri"/>
              </a:rPr>
              <a:t>indem</a:t>
            </a:r>
            <a:r>
              <a:rPr lang="en-US" sz="2200" b="0" i="0" u="none" strike="noStrike" cap="none" dirty="0">
                <a:solidFill>
                  <a:srgbClr val="374151"/>
                </a:solidFill>
                <a:latin typeface="Calibri"/>
                <a:ea typeface="Calibri"/>
                <a:cs typeface="Calibri"/>
                <a:sym typeface="Calibri"/>
              </a:rPr>
              <a:t> Sie </a:t>
            </a:r>
            <a:r>
              <a:rPr lang="en-US" sz="2200" b="0" i="0" u="none" strike="noStrike" cap="none" dirty="0" err="1">
                <a:solidFill>
                  <a:srgbClr val="374151"/>
                </a:solidFill>
                <a:latin typeface="Calibri"/>
                <a:ea typeface="Calibri"/>
                <a:cs typeface="Calibri"/>
                <a:sym typeface="Calibri"/>
              </a:rPr>
              <a:t>dazu</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auffordern</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sich</a:t>
            </a:r>
            <a:r>
              <a:rPr lang="en-US" sz="2200" b="0" i="0" u="none" strike="noStrike" cap="none" dirty="0">
                <a:solidFill>
                  <a:srgbClr val="374151"/>
                </a:solidFill>
                <a:latin typeface="Calibri"/>
                <a:ea typeface="Calibri"/>
                <a:cs typeface="Calibri"/>
                <a:sym typeface="Calibri"/>
              </a:rPr>
              <a:t> für Updates und </a:t>
            </a:r>
            <a:r>
              <a:rPr lang="en-US" sz="2200" b="0" i="0" u="none" strike="noStrike" cap="none" dirty="0" err="1">
                <a:solidFill>
                  <a:srgbClr val="374151"/>
                </a:solidFill>
                <a:latin typeface="Calibri"/>
                <a:ea typeface="Calibri"/>
                <a:cs typeface="Calibri"/>
                <a:sym typeface="Calibri"/>
              </a:rPr>
              <a:t>spezielle</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Inhalte</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anzumelden</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Personalisieren</a:t>
            </a:r>
            <a:r>
              <a:rPr lang="en-US" sz="2200" b="0" i="0" u="none" strike="noStrike" cap="none" dirty="0">
                <a:solidFill>
                  <a:srgbClr val="374151"/>
                </a:solidFill>
                <a:latin typeface="Calibri"/>
                <a:ea typeface="Calibri"/>
                <a:cs typeface="Calibri"/>
                <a:sym typeface="Calibri"/>
              </a:rPr>
              <a:t> Sie E-Mails auf der </a:t>
            </a:r>
            <a:r>
              <a:rPr lang="en-US" sz="2200" b="0" i="0" u="none" strike="noStrike" cap="none" dirty="0" err="1">
                <a:solidFill>
                  <a:srgbClr val="374151"/>
                </a:solidFill>
                <a:latin typeface="Calibri"/>
                <a:ea typeface="Calibri"/>
                <a:cs typeface="Calibri"/>
                <a:sym typeface="Calibri"/>
              </a:rPr>
              <a:t>Grundlage</a:t>
            </a:r>
            <a:r>
              <a:rPr lang="en-US" sz="2200" b="0" i="0" u="none" strike="noStrike" cap="none" dirty="0">
                <a:solidFill>
                  <a:srgbClr val="374151"/>
                </a:solidFill>
                <a:latin typeface="Calibri"/>
                <a:ea typeface="Calibri"/>
                <a:cs typeface="Calibri"/>
                <a:sym typeface="Calibri"/>
              </a:rPr>
              <a:t> der </a:t>
            </a:r>
            <a:r>
              <a:rPr lang="en-US" sz="2200" b="0" i="0" u="none" strike="noStrike" cap="none" dirty="0" err="1">
                <a:solidFill>
                  <a:srgbClr val="374151"/>
                </a:solidFill>
                <a:latin typeface="Calibri"/>
                <a:ea typeface="Calibri"/>
                <a:cs typeface="Calibri"/>
                <a:sym typeface="Calibri"/>
              </a:rPr>
              <a:t>Interessen</a:t>
            </a:r>
            <a:r>
              <a:rPr lang="en-US" sz="2200" b="0" i="0" u="none" strike="noStrike" cap="none" dirty="0">
                <a:solidFill>
                  <a:srgbClr val="374151"/>
                </a:solidFill>
                <a:latin typeface="Calibri"/>
                <a:ea typeface="Calibri"/>
                <a:cs typeface="Calibri"/>
                <a:sym typeface="Calibri"/>
              </a:rPr>
              <a:t> der </a:t>
            </a:r>
            <a:r>
              <a:rPr lang="en-US" sz="2200" b="0" i="0" u="none" strike="noStrike" cap="none" dirty="0" err="1">
                <a:solidFill>
                  <a:srgbClr val="374151"/>
                </a:solidFill>
                <a:latin typeface="Calibri"/>
                <a:ea typeface="Calibri"/>
                <a:cs typeface="Calibri"/>
                <a:sym typeface="Calibri"/>
              </a:rPr>
              <a:t>Abonnenten</a:t>
            </a:r>
            <a:r>
              <a:rPr lang="en-US" sz="2200" b="0" i="0" u="none" strike="noStrike" cap="none" dirty="0">
                <a:solidFill>
                  <a:srgbClr val="374151"/>
                </a:solidFill>
                <a:latin typeface="Calibri"/>
                <a:ea typeface="Calibri"/>
                <a:cs typeface="Calibri"/>
                <a:sym typeface="Calibri"/>
              </a:rPr>
              <a:t>, um </a:t>
            </a:r>
            <a:r>
              <a:rPr lang="en-US" sz="2200" b="0" i="0" u="none" strike="noStrike" cap="none" dirty="0" err="1">
                <a:solidFill>
                  <a:srgbClr val="374151"/>
                </a:solidFill>
                <a:latin typeface="Calibri"/>
                <a:ea typeface="Calibri"/>
                <a:cs typeface="Calibri"/>
                <a:sym typeface="Calibri"/>
              </a:rPr>
              <a:t>eine</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bessere</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Bindung</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zu</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erreichen</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Fügen</a:t>
            </a:r>
            <a:r>
              <a:rPr lang="en-US" sz="2200" b="0" i="0" u="none" strike="noStrike" cap="none" dirty="0">
                <a:solidFill>
                  <a:srgbClr val="374151"/>
                </a:solidFill>
                <a:latin typeface="Calibri"/>
                <a:ea typeface="Calibri"/>
                <a:cs typeface="Calibri"/>
                <a:sym typeface="Calibri"/>
              </a:rPr>
              <a:t> Sie </a:t>
            </a:r>
            <a:r>
              <a:rPr lang="en-US" sz="2200" b="0" i="0" u="none" strike="noStrike" cap="none" dirty="0" err="1">
                <a:solidFill>
                  <a:srgbClr val="374151"/>
                </a:solidFill>
                <a:latin typeface="Calibri"/>
                <a:ea typeface="Calibri"/>
                <a:cs typeface="Calibri"/>
                <a:sym typeface="Calibri"/>
              </a:rPr>
              <a:t>immer</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eine</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klare</a:t>
            </a:r>
            <a:r>
              <a:rPr lang="en-US" sz="2200" b="0" i="0" u="none" strike="noStrike" cap="none" dirty="0">
                <a:solidFill>
                  <a:srgbClr val="374151"/>
                </a:solidFill>
                <a:latin typeface="Calibri"/>
                <a:ea typeface="Calibri"/>
                <a:cs typeface="Calibri"/>
                <a:sym typeface="Calibri"/>
              </a:rPr>
              <a:t> </a:t>
            </a:r>
            <a:r>
              <a:rPr lang="en-US" sz="2200" b="0" i="0" u="sng" strike="noStrike" cap="none" dirty="0" err="1">
                <a:solidFill>
                  <a:srgbClr val="37415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Aufforderung</a:t>
            </a:r>
            <a:r>
              <a:rPr lang="en-US" sz="2200" b="0" i="0" u="sng" strike="noStrike" cap="none" dirty="0">
                <a:solidFill>
                  <a:srgbClr val="37415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2200" b="0" i="0" u="sng" strike="noStrike" cap="none" dirty="0" err="1">
                <a:solidFill>
                  <a:srgbClr val="37415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zum</a:t>
            </a:r>
            <a:r>
              <a:rPr lang="en-US" sz="2200" b="0" i="0" u="sng" strike="noStrike" cap="none" dirty="0">
                <a:solidFill>
                  <a:srgbClr val="37415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2200" b="0" i="0" u="sng" strike="noStrike" cap="none" dirty="0" err="1">
                <a:solidFill>
                  <a:srgbClr val="37415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Handeln</a:t>
            </a:r>
            <a:r>
              <a:rPr lang="en-US" sz="2200" b="0" i="0" u="sng" strike="noStrike" cap="none" dirty="0">
                <a:solidFill>
                  <a:srgbClr val="37415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2200" b="0" i="0" u="none" strike="noStrike" cap="none" dirty="0" err="1">
                <a:solidFill>
                  <a:srgbClr val="374151"/>
                </a:solidFill>
                <a:latin typeface="Calibri"/>
                <a:ea typeface="Calibri"/>
                <a:cs typeface="Calibri"/>
                <a:sym typeface="Calibri"/>
              </a:rPr>
              <a:t>ein</a:t>
            </a:r>
            <a:r>
              <a:rPr lang="en-US" sz="2200" b="0" i="0" u="none" strike="noStrike" cap="none" dirty="0">
                <a:solidFill>
                  <a:srgbClr val="374151"/>
                </a:solidFill>
                <a:latin typeface="Calibri"/>
                <a:ea typeface="Calibri"/>
                <a:cs typeface="Calibri"/>
                <a:sym typeface="Calibri"/>
              </a:rPr>
              <a:t>, um die </a:t>
            </a:r>
            <a:r>
              <a:rPr lang="en-US" sz="2200" b="0" i="0" u="none" strike="noStrike" cap="none" dirty="0" err="1">
                <a:solidFill>
                  <a:srgbClr val="374151"/>
                </a:solidFill>
                <a:latin typeface="Calibri"/>
                <a:ea typeface="Calibri"/>
                <a:cs typeface="Calibri"/>
                <a:sym typeface="Calibri"/>
              </a:rPr>
              <a:t>Interaktion</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zu</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fördern</a:t>
            </a:r>
            <a:r>
              <a:rPr lang="en-US" sz="2200" b="0" i="0" u="none" strike="noStrike" cap="none" dirty="0">
                <a:solidFill>
                  <a:srgbClr val="374151"/>
                </a:solidFill>
                <a:latin typeface="Calibri"/>
                <a:ea typeface="Calibri"/>
                <a:cs typeface="Calibri"/>
                <a:sym typeface="Calibri"/>
              </a:rPr>
              <a:t>.</a:t>
            </a:r>
            <a:endParaRPr sz="2200" dirty="0"/>
          </a:p>
          <a:p>
            <a:pPr marL="0" marR="0" lvl="0" indent="0" algn="just" rtl="0">
              <a:lnSpc>
                <a:spcPct val="103333"/>
              </a:lnSpc>
              <a:spcBef>
                <a:spcPts val="0"/>
              </a:spcBef>
              <a:spcAft>
                <a:spcPts val="0"/>
              </a:spcAft>
              <a:buClr>
                <a:srgbClr val="000000"/>
              </a:buClr>
              <a:buSzPts val="2400"/>
              <a:buFont typeface="Arial"/>
              <a:buNone/>
            </a:pPr>
            <a:endParaRPr sz="2200" b="0" i="0" u="none" strike="noStrike" cap="none" dirty="0">
              <a:solidFill>
                <a:srgbClr val="374151"/>
              </a:solidFill>
              <a:latin typeface="Calibri"/>
              <a:ea typeface="Calibri"/>
              <a:cs typeface="Calibri"/>
              <a:sym typeface="Calibri"/>
            </a:endParaRPr>
          </a:p>
          <a:p>
            <a:pPr marL="0" marR="0" lvl="0" indent="0" algn="just" rtl="0">
              <a:lnSpc>
                <a:spcPct val="103333"/>
              </a:lnSpc>
              <a:spcBef>
                <a:spcPts val="0"/>
              </a:spcBef>
              <a:spcAft>
                <a:spcPts val="0"/>
              </a:spcAft>
              <a:buClr>
                <a:srgbClr val="000000"/>
              </a:buClr>
              <a:buSzPts val="2400"/>
              <a:buFont typeface="Arial"/>
              <a:buNone/>
            </a:pPr>
            <a:r>
              <a:rPr lang="en-US" sz="2200" b="0" i="0" u="none" strike="noStrike" cap="none" dirty="0" err="1">
                <a:solidFill>
                  <a:srgbClr val="374151"/>
                </a:solidFill>
                <a:latin typeface="Calibri"/>
                <a:ea typeface="Calibri"/>
                <a:cs typeface="Calibri"/>
                <a:sym typeface="Calibri"/>
              </a:rPr>
              <a:t>Wenn</a:t>
            </a:r>
            <a:r>
              <a:rPr lang="en-US" sz="2200" b="0" i="0" u="none" strike="noStrike" cap="none" dirty="0">
                <a:solidFill>
                  <a:srgbClr val="374151"/>
                </a:solidFill>
                <a:latin typeface="Calibri"/>
                <a:ea typeface="Calibri"/>
                <a:cs typeface="Calibri"/>
                <a:sym typeface="Calibri"/>
              </a:rPr>
              <a:t> Sie </a:t>
            </a:r>
            <a:r>
              <a:rPr lang="en-US" sz="2200" b="0" i="0" u="none" strike="noStrike" cap="none" dirty="0" err="1">
                <a:solidFill>
                  <a:srgbClr val="374151"/>
                </a:solidFill>
                <a:latin typeface="Calibri"/>
                <a:ea typeface="Calibri"/>
                <a:cs typeface="Calibri"/>
                <a:sym typeface="Calibri"/>
              </a:rPr>
              <a:t>eine</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einfache</a:t>
            </a:r>
            <a:r>
              <a:rPr lang="en-US" sz="2200" b="0" i="0" u="none" strike="noStrike" cap="none" dirty="0">
                <a:solidFill>
                  <a:srgbClr val="374151"/>
                </a:solidFill>
                <a:latin typeface="Calibri"/>
                <a:ea typeface="Calibri"/>
                <a:cs typeface="Calibri"/>
                <a:sym typeface="Calibri"/>
              </a:rPr>
              <a:t> und </a:t>
            </a:r>
            <a:r>
              <a:rPr lang="en-US" sz="2200" b="0" i="0" u="none" strike="noStrike" cap="none" dirty="0" err="1">
                <a:solidFill>
                  <a:srgbClr val="374151"/>
                </a:solidFill>
                <a:latin typeface="Calibri"/>
                <a:ea typeface="Calibri"/>
                <a:cs typeface="Calibri"/>
                <a:sym typeface="Calibri"/>
              </a:rPr>
              <a:t>kostenlose</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Lösung</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suchen</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sollten</a:t>
            </a:r>
            <a:r>
              <a:rPr lang="en-US" sz="2200" b="0" i="0" u="none" strike="noStrike" cap="none" dirty="0">
                <a:solidFill>
                  <a:srgbClr val="374151"/>
                </a:solidFill>
                <a:latin typeface="Calibri"/>
                <a:ea typeface="Calibri"/>
                <a:cs typeface="Calibri"/>
                <a:sym typeface="Calibri"/>
              </a:rPr>
              <a:t> Sie </a:t>
            </a:r>
            <a:r>
              <a:rPr lang="en-US" sz="2200" b="0" i="0" u="none" strike="noStrike" cap="none" dirty="0" err="1">
                <a:solidFill>
                  <a:srgbClr val="374151"/>
                </a:solidFill>
                <a:latin typeface="Calibri"/>
                <a:ea typeface="Calibri"/>
                <a:cs typeface="Calibri"/>
                <a:sym typeface="Calibri"/>
              </a:rPr>
              <a:t>Anbieter</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wie</a:t>
            </a:r>
            <a:r>
              <a:rPr lang="en-US" sz="2200" b="0" i="0" u="none" strike="noStrike" cap="none" dirty="0">
                <a:solidFill>
                  <a:srgbClr val="374151"/>
                </a:solidFill>
                <a:latin typeface="Calibri"/>
                <a:ea typeface="Calibri"/>
                <a:cs typeface="Calibri"/>
                <a:sym typeface="Calibri"/>
              </a:rPr>
              <a:t> </a:t>
            </a:r>
            <a:r>
              <a:rPr lang="en-US" sz="2200" b="0" i="0" u="sng" strike="noStrike" cap="none" dirty="0">
                <a:solidFill>
                  <a:srgbClr val="37415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Mailchimp </a:t>
            </a:r>
            <a:r>
              <a:rPr lang="en-US" sz="2200" b="0" i="0" u="none" strike="noStrike" cap="none" dirty="0" err="1">
                <a:solidFill>
                  <a:srgbClr val="374151"/>
                </a:solidFill>
                <a:latin typeface="Calibri"/>
                <a:ea typeface="Calibri"/>
                <a:cs typeface="Calibri"/>
                <a:sym typeface="Calibri"/>
              </a:rPr>
              <a:t>oder</a:t>
            </a:r>
            <a:r>
              <a:rPr lang="en-US" sz="2200" b="0" i="0" u="none" strike="noStrike" cap="none" dirty="0">
                <a:solidFill>
                  <a:srgbClr val="374151"/>
                </a:solidFill>
                <a:latin typeface="Calibri"/>
                <a:ea typeface="Calibri"/>
                <a:cs typeface="Calibri"/>
                <a:sym typeface="Calibri"/>
              </a:rPr>
              <a:t> </a:t>
            </a:r>
            <a:r>
              <a:rPr lang="en-US" sz="2200" b="0" i="0" u="sng" strike="noStrike" cap="none" dirty="0" err="1">
                <a:solidFill>
                  <a:srgbClr val="37415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Brevo</a:t>
            </a:r>
            <a:r>
              <a:rPr lang="en-US" sz="2200" b="0" i="0" u="sng" strike="noStrike" cap="none" dirty="0">
                <a:solidFill>
                  <a:srgbClr val="37415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2200" b="0" i="0" u="none" strike="noStrike" cap="none" dirty="0" err="1">
                <a:solidFill>
                  <a:srgbClr val="374151"/>
                </a:solidFill>
                <a:latin typeface="Calibri"/>
                <a:ea typeface="Calibri"/>
                <a:cs typeface="Calibri"/>
                <a:sym typeface="Calibri"/>
              </a:rPr>
              <a:t>ausprobieren</a:t>
            </a:r>
            <a:r>
              <a:rPr lang="en-US" sz="2200" b="0" i="0" u="none" strike="noStrike" cap="none" dirty="0">
                <a:solidFill>
                  <a:srgbClr val="374151"/>
                </a:solidFill>
                <a:latin typeface="Calibri"/>
                <a:ea typeface="Calibri"/>
                <a:cs typeface="Calibri"/>
                <a:sym typeface="Calibri"/>
              </a:rPr>
              <a:t>. Sie </a:t>
            </a:r>
            <a:r>
              <a:rPr lang="en-US" sz="2200" b="0" i="0" u="none" strike="noStrike" cap="none" dirty="0" err="1">
                <a:solidFill>
                  <a:srgbClr val="374151"/>
                </a:solidFill>
                <a:latin typeface="Calibri"/>
                <a:ea typeface="Calibri"/>
                <a:cs typeface="Calibri"/>
                <a:sym typeface="Calibri"/>
              </a:rPr>
              <a:t>bieten</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benutzerfreundliche</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Vorlagen</a:t>
            </a:r>
            <a:r>
              <a:rPr lang="en-US" sz="2200" b="0" i="0" u="none" strike="noStrike" cap="none" dirty="0">
                <a:solidFill>
                  <a:srgbClr val="374151"/>
                </a:solidFill>
                <a:latin typeface="Calibri"/>
                <a:ea typeface="Calibri"/>
                <a:cs typeface="Calibri"/>
                <a:sym typeface="Calibri"/>
              </a:rPr>
              <a:t> und Tools für den </a:t>
            </a:r>
            <a:r>
              <a:rPr lang="en-US" sz="2200" b="0" i="0" u="none" strike="noStrike" cap="none" dirty="0" err="1">
                <a:solidFill>
                  <a:srgbClr val="374151"/>
                </a:solidFill>
                <a:latin typeface="Calibri"/>
                <a:ea typeface="Calibri"/>
                <a:cs typeface="Calibri"/>
                <a:sym typeface="Calibri"/>
              </a:rPr>
              <a:t>Einstieg</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Melden</a:t>
            </a:r>
            <a:r>
              <a:rPr lang="en-US" sz="2200" b="0" i="0" u="none" strike="noStrike" cap="none" dirty="0">
                <a:solidFill>
                  <a:srgbClr val="374151"/>
                </a:solidFill>
                <a:latin typeface="Calibri"/>
                <a:ea typeface="Calibri"/>
                <a:cs typeface="Calibri"/>
                <a:sym typeface="Calibri"/>
              </a:rPr>
              <a:t> Sie </a:t>
            </a:r>
            <a:r>
              <a:rPr lang="en-US" sz="2200" b="0" i="0" u="none" strike="noStrike" cap="none" dirty="0" err="1">
                <a:solidFill>
                  <a:srgbClr val="374151"/>
                </a:solidFill>
                <a:latin typeface="Calibri"/>
                <a:ea typeface="Calibri"/>
                <a:cs typeface="Calibri"/>
                <a:sym typeface="Calibri"/>
              </a:rPr>
              <a:t>sich</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einfach</a:t>
            </a:r>
            <a:r>
              <a:rPr lang="en-US" sz="2200" b="0" i="0" u="none" strike="noStrike" cap="none" dirty="0">
                <a:solidFill>
                  <a:srgbClr val="374151"/>
                </a:solidFill>
                <a:latin typeface="Calibri"/>
                <a:ea typeface="Calibri"/>
                <a:cs typeface="Calibri"/>
                <a:sym typeface="Calibri"/>
              </a:rPr>
              <a:t> an, </a:t>
            </a:r>
            <a:r>
              <a:rPr lang="en-US" sz="2200" b="0" i="0" u="none" strike="noStrike" cap="none" dirty="0" err="1">
                <a:solidFill>
                  <a:srgbClr val="374151"/>
                </a:solidFill>
                <a:latin typeface="Calibri"/>
                <a:ea typeface="Calibri"/>
                <a:cs typeface="Calibri"/>
                <a:sym typeface="Calibri"/>
              </a:rPr>
              <a:t>erstellen</a:t>
            </a:r>
            <a:r>
              <a:rPr lang="en-US" sz="2200" b="0" i="0" u="none" strike="noStrike" cap="none" dirty="0">
                <a:solidFill>
                  <a:srgbClr val="374151"/>
                </a:solidFill>
                <a:latin typeface="Calibri"/>
                <a:ea typeface="Calibri"/>
                <a:cs typeface="Calibri"/>
                <a:sym typeface="Calibri"/>
              </a:rPr>
              <a:t> Sie </a:t>
            </a:r>
            <a:r>
              <a:rPr lang="en-US" sz="2200" b="0" i="0" u="none" strike="noStrike" cap="none" dirty="0" err="1">
                <a:solidFill>
                  <a:srgbClr val="374151"/>
                </a:solidFill>
                <a:latin typeface="Calibri"/>
                <a:ea typeface="Calibri"/>
                <a:cs typeface="Calibri"/>
                <a:sym typeface="Calibri"/>
              </a:rPr>
              <a:t>Ihre</a:t>
            </a:r>
            <a:r>
              <a:rPr lang="en-US" sz="2200" b="0" i="0" u="none" strike="noStrike" cap="none" dirty="0">
                <a:solidFill>
                  <a:srgbClr val="374151"/>
                </a:solidFill>
                <a:latin typeface="Calibri"/>
                <a:ea typeface="Calibri"/>
                <a:cs typeface="Calibri"/>
                <a:sym typeface="Calibri"/>
              </a:rPr>
              <a:t> E-Mail und </a:t>
            </a:r>
            <a:r>
              <a:rPr lang="en-US" sz="2200" b="0" i="0" u="none" strike="noStrike" cap="none" dirty="0" err="1">
                <a:solidFill>
                  <a:srgbClr val="374151"/>
                </a:solidFill>
                <a:latin typeface="Calibri"/>
                <a:ea typeface="Calibri"/>
                <a:cs typeface="Calibri"/>
                <a:sym typeface="Calibri"/>
              </a:rPr>
              <a:t>senden</a:t>
            </a:r>
            <a:r>
              <a:rPr lang="en-US" sz="2200" b="0" i="0" u="none" strike="noStrike" cap="none" dirty="0">
                <a:solidFill>
                  <a:srgbClr val="374151"/>
                </a:solidFill>
                <a:latin typeface="Calibri"/>
                <a:ea typeface="Calibri"/>
                <a:cs typeface="Calibri"/>
                <a:sym typeface="Calibri"/>
              </a:rPr>
              <a:t> Sie </a:t>
            </a:r>
            <a:r>
              <a:rPr lang="en-US" sz="2200" b="0" i="0" u="none" strike="noStrike" cap="none" dirty="0" err="1">
                <a:solidFill>
                  <a:srgbClr val="374151"/>
                </a:solidFill>
                <a:latin typeface="Calibri"/>
                <a:ea typeface="Calibri"/>
                <a:cs typeface="Calibri"/>
                <a:sym typeface="Calibri"/>
              </a:rPr>
              <a:t>sie</a:t>
            </a:r>
            <a:r>
              <a:rPr lang="en-US" sz="2200" b="0" i="0" u="none" strike="noStrike" cap="none" dirty="0">
                <a:solidFill>
                  <a:srgbClr val="374151"/>
                </a:solidFill>
                <a:latin typeface="Calibri"/>
                <a:ea typeface="Calibri"/>
                <a:cs typeface="Calibri"/>
                <a:sym typeface="Calibri"/>
              </a:rPr>
              <a:t> an </a:t>
            </a:r>
            <a:r>
              <a:rPr lang="en-US" sz="2200" b="0" i="0" u="none" strike="noStrike" cap="none" dirty="0" err="1">
                <a:solidFill>
                  <a:srgbClr val="374151"/>
                </a:solidFill>
                <a:latin typeface="Calibri"/>
                <a:ea typeface="Calibri"/>
                <a:cs typeface="Calibri"/>
                <a:sym typeface="Calibri"/>
              </a:rPr>
              <a:t>Ihre</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Liste</a:t>
            </a:r>
            <a:r>
              <a:rPr lang="en-US" sz="2200" b="0" i="0" u="none" strike="noStrike" cap="none" dirty="0">
                <a:solidFill>
                  <a:srgbClr val="374151"/>
                </a:solidFill>
                <a:latin typeface="Calibri"/>
                <a:ea typeface="Calibri"/>
                <a:cs typeface="Calibri"/>
                <a:sym typeface="Calibri"/>
              </a:rPr>
              <a:t>.</a:t>
            </a:r>
            <a:endParaRPr sz="2200" b="0" i="0" u="none" strike="noStrike" cap="none" dirty="0">
              <a:solidFill>
                <a:srgbClr val="374151"/>
              </a:solidFill>
              <a:latin typeface="Calibri"/>
              <a:ea typeface="Calibri"/>
              <a:cs typeface="Calibri"/>
              <a:sym typeface="Calibri"/>
            </a:endParaRPr>
          </a:p>
        </p:txBody>
      </p:sp>
      <p:pic>
        <p:nvPicPr>
          <p:cNvPr id="2104" name="Google Shape;2104;p25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22320" y="2027145"/>
            <a:ext cx="5150506" cy="39085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8"/>
        <p:cNvGrpSpPr/>
        <p:nvPr/>
      </p:nvGrpSpPr>
      <p:grpSpPr>
        <a:xfrm>
          <a:off x="0" y="0"/>
          <a:ext cx="0" cy="0"/>
          <a:chOff x="0" y="0"/>
          <a:chExt cx="0" cy="0"/>
        </a:xfrm>
      </p:grpSpPr>
      <p:grpSp>
        <p:nvGrpSpPr>
          <p:cNvPr id="2109" name="Google Shape;2109;p253"/>
          <p:cNvGrpSpPr/>
          <p:nvPr/>
        </p:nvGrpSpPr>
        <p:grpSpPr>
          <a:xfrm>
            <a:off x="1838945" y="3002051"/>
            <a:ext cx="2061151" cy="3387599"/>
            <a:chOff x="1296013" y="3988802"/>
            <a:chExt cx="3013643" cy="5669205"/>
          </a:xfrm>
        </p:grpSpPr>
        <p:sp>
          <p:nvSpPr>
            <p:cNvPr id="2110" name="Google Shape;2110;p253"/>
            <p:cNvSpPr/>
            <p:nvPr/>
          </p:nvSpPr>
          <p:spPr>
            <a:xfrm>
              <a:off x="1296013" y="3992633"/>
              <a:ext cx="3013643" cy="5665374"/>
            </a:xfrm>
            <a:custGeom>
              <a:avLst/>
              <a:gdLst/>
              <a:ahLst/>
              <a:cxnLst/>
              <a:rect l="l" t="t" r="r" b="b"/>
              <a:pathLst>
                <a:path w="5172075" h="8202886" extrusionOk="0">
                  <a:moveTo>
                    <a:pt x="5168265" y="65722"/>
                  </a:moveTo>
                  <a:cubicBezTo>
                    <a:pt x="5168265" y="64770"/>
                    <a:pt x="5167313" y="63818"/>
                    <a:pt x="5167313" y="61913"/>
                  </a:cubicBezTo>
                  <a:cubicBezTo>
                    <a:pt x="5167313" y="60960"/>
                    <a:pt x="5166360" y="60008"/>
                    <a:pt x="5166360" y="58103"/>
                  </a:cubicBezTo>
                  <a:cubicBezTo>
                    <a:pt x="5165408" y="56197"/>
                    <a:pt x="5164455" y="53340"/>
                    <a:pt x="5164455" y="51435"/>
                  </a:cubicBezTo>
                  <a:cubicBezTo>
                    <a:pt x="5162550" y="45720"/>
                    <a:pt x="5159693" y="40958"/>
                    <a:pt x="5155883" y="36195"/>
                  </a:cubicBezTo>
                  <a:cubicBezTo>
                    <a:pt x="5154930" y="34290"/>
                    <a:pt x="5153025" y="32385"/>
                    <a:pt x="5152073" y="30480"/>
                  </a:cubicBezTo>
                  <a:cubicBezTo>
                    <a:pt x="5151120" y="28575"/>
                    <a:pt x="5149215" y="26670"/>
                    <a:pt x="5147310" y="24765"/>
                  </a:cubicBezTo>
                  <a:cubicBezTo>
                    <a:pt x="5144453" y="20955"/>
                    <a:pt x="5140643" y="18097"/>
                    <a:pt x="5136833" y="15240"/>
                  </a:cubicBezTo>
                  <a:cubicBezTo>
                    <a:pt x="5134928" y="14288"/>
                    <a:pt x="5133023" y="12383"/>
                    <a:pt x="5131118" y="11430"/>
                  </a:cubicBezTo>
                  <a:cubicBezTo>
                    <a:pt x="5130165" y="10478"/>
                    <a:pt x="5129213" y="10478"/>
                    <a:pt x="5128260" y="9525"/>
                  </a:cubicBezTo>
                  <a:cubicBezTo>
                    <a:pt x="5120640" y="5715"/>
                    <a:pt x="5113020" y="1905"/>
                    <a:pt x="5105400" y="953"/>
                  </a:cubicBezTo>
                  <a:cubicBezTo>
                    <a:pt x="5103495" y="0"/>
                    <a:pt x="5100638" y="0"/>
                    <a:pt x="5098733" y="0"/>
                  </a:cubicBezTo>
                  <a:lnTo>
                    <a:pt x="5094923" y="0"/>
                  </a:lnTo>
                  <a:lnTo>
                    <a:pt x="5088255" y="0"/>
                  </a:lnTo>
                  <a:lnTo>
                    <a:pt x="3849053" y="0"/>
                  </a:lnTo>
                  <a:lnTo>
                    <a:pt x="81915" y="0"/>
                  </a:lnTo>
                  <a:lnTo>
                    <a:pt x="75248" y="0"/>
                  </a:lnTo>
                  <a:lnTo>
                    <a:pt x="71438" y="0"/>
                  </a:lnTo>
                  <a:cubicBezTo>
                    <a:pt x="64770" y="953"/>
                    <a:pt x="58102" y="2858"/>
                    <a:pt x="51435" y="5715"/>
                  </a:cubicBezTo>
                  <a:cubicBezTo>
                    <a:pt x="50482" y="5715"/>
                    <a:pt x="49530" y="6668"/>
                    <a:pt x="47625" y="6668"/>
                  </a:cubicBezTo>
                  <a:cubicBezTo>
                    <a:pt x="46673" y="7620"/>
                    <a:pt x="45720" y="7620"/>
                    <a:pt x="44768" y="8572"/>
                  </a:cubicBezTo>
                  <a:cubicBezTo>
                    <a:pt x="43815" y="9525"/>
                    <a:pt x="41910" y="9525"/>
                    <a:pt x="40957" y="10478"/>
                  </a:cubicBezTo>
                  <a:cubicBezTo>
                    <a:pt x="40005" y="11430"/>
                    <a:pt x="38100" y="12383"/>
                    <a:pt x="37148" y="12383"/>
                  </a:cubicBezTo>
                  <a:lnTo>
                    <a:pt x="36195" y="13335"/>
                  </a:lnTo>
                  <a:cubicBezTo>
                    <a:pt x="30480" y="17145"/>
                    <a:pt x="24765" y="21908"/>
                    <a:pt x="20002" y="26670"/>
                  </a:cubicBezTo>
                  <a:cubicBezTo>
                    <a:pt x="18098" y="28575"/>
                    <a:pt x="17145" y="30480"/>
                    <a:pt x="15240" y="32385"/>
                  </a:cubicBezTo>
                  <a:cubicBezTo>
                    <a:pt x="14288" y="33338"/>
                    <a:pt x="14288" y="34290"/>
                    <a:pt x="13335" y="35243"/>
                  </a:cubicBezTo>
                  <a:cubicBezTo>
                    <a:pt x="12382" y="36195"/>
                    <a:pt x="12382" y="37147"/>
                    <a:pt x="11430" y="38100"/>
                  </a:cubicBezTo>
                  <a:lnTo>
                    <a:pt x="10477" y="39053"/>
                  </a:lnTo>
                  <a:cubicBezTo>
                    <a:pt x="10477" y="40005"/>
                    <a:pt x="9525" y="40005"/>
                    <a:pt x="9525" y="40958"/>
                  </a:cubicBezTo>
                  <a:cubicBezTo>
                    <a:pt x="8573" y="42863"/>
                    <a:pt x="7620" y="44768"/>
                    <a:pt x="6668" y="47625"/>
                  </a:cubicBezTo>
                  <a:cubicBezTo>
                    <a:pt x="5715" y="48578"/>
                    <a:pt x="5715" y="49530"/>
                    <a:pt x="5715" y="50483"/>
                  </a:cubicBezTo>
                  <a:cubicBezTo>
                    <a:pt x="4763" y="51435"/>
                    <a:pt x="4763" y="52388"/>
                    <a:pt x="4763" y="53340"/>
                  </a:cubicBezTo>
                  <a:cubicBezTo>
                    <a:pt x="3810" y="55245"/>
                    <a:pt x="2857" y="58103"/>
                    <a:pt x="2857" y="60008"/>
                  </a:cubicBezTo>
                  <a:cubicBezTo>
                    <a:pt x="2857" y="60960"/>
                    <a:pt x="1905" y="61913"/>
                    <a:pt x="1905" y="63818"/>
                  </a:cubicBezTo>
                  <a:cubicBezTo>
                    <a:pt x="952" y="65722"/>
                    <a:pt x="952" y="68580"/>
                    <a:pt x="952" y="70485"/>
                  </a:cubicBezTo>
                  <a:cubicBezTo>
                    <a:pt x="952" y="72390"/>
                    <a:pt x="0" y="75247"/>
                    <a:pt x="0" y="77153"/>
                  </a:cubicBezTo>
                  <a:lnTo>
                    <a:pt x="0" y="81915"/>
                  </a:lnTo>
                  <a:lnTo>
                    <a:pt x="0" y="6381751"/>
                  </a:lnTo>
                  <a:cubicBezTo>
                    <a:pt x="0" y="6416993"/>
                    <a:pt x="22860" y="6448426"/>
                    <a:pt x="56198" y="6460808"/>
                  </a:cubicBezTo>
                  <a:lnTo>
                    <a:pt x="5060633" y="8198168"/>
                  </a:lnTo>
                  <a:cubicBezTo>
                    <a:pt x="5104448" y="8213407"/>
                    <a:pt x="5152073" y="8190548"/>
                    <a:pt x="5167313" y="8146732"/>
                  </a:cubicBezTo>
                  <a:cubicBezTo>
                    <a:pt x="5170170" y="8138161"/>
                    <a:pt x="5172075" y="8128636"/>
                    <a:pt x="5172075" y="8119111"/>
                  </a:cubicBezTo>
                  <a:lnTo>
                    <a:pt x="5172075" y="80010"/>
                  </a:lnTo>
                  <a:cubicBezTo>
                    <a:pt x="5170170" y="75247"/>
                    <a:pt x="5169218" y="70485"/>
                    <a:pt x="5168265" y="65722"/>
                  </a:cubicBezTo>
                  <a:close/>
                  <a:moveTo>
                    <a:pt x="5003483" y="8003857"/>
                  </a:moveTo>
                  <a:lnTo>
                    <a:pt x="165735" y="6324601"/>
                  </a:lnTo>
                  <a:lnTo>
                    <a:pt x="165735" y="3068955"/>
                  </a:lnTo>
                  <a:lnTo>
                    <a:pt x="3311843" y="1977390"/>
                  </a:lnTo>
                  <a:lnTo>
                    <a:pt x="5004435" y="2569845"/>
                  </a:lnTo>
                  <a:lnTo>
                    <a:pt x="5004435" y="8003857"/>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11" name="Google Shape;2111;p253"/>
            <p:cNvSpPr/>
            <p:nvPr/>
          </p:nvSpPr>
          <p:spPr>
            <a:xfrm>
              <a:off x="3225744" y="4802376"/>
              <a:ext cx="985677" cy="465644"/>
            </a:xfrm>
            <a:custGeom>
              <a:avLst/>
              <a:gdLst/>
              <a:ahLst/>
              <a:cxnLst/>
              <a:rect l="l" t="t" r="r" b="b"/>
              <a:pathLst>
                <a:path w="1691639" h="799147" extrusionOk="0">
                  <a:moveTo>
                    <a:pt x="1691640" y="0"/>
                  </a:moveTo>
                  <a:lnTo>
                    <a:pt x="602932" y="799148"/>
                  </a:lnTo>
                  <a:lnTo>
                    <a:pt x="0" y="587693"/>
                  </a:lnTo>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12" name="Google Shape;2112;p253"/>
            <p:cNvSpPr/>
            <p:nvPr/>
          </p:nvSpPr>
          <p:spPr>
            <a:xfrm>
              <a:off x="1482443" y="5773222"/>
              <a:ext cx="2793131" cy="29358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dirty="0">
                  <a:solidFill>
                    <a:srgbClr val="092E4B"/>
                  </a:solidFill>
                  <a:latin typeface="Calibri"/>
                  <a:ea typeface="Calibri"/>
                  <a:cs typeface="Calibri"/>
                  <a:sym typeface="Calibri"/>
                </a:rPr>
                <a:t>Finden Sie </a:t>
              </a:r>
              <a:r>
                <a:rPr lang="en-US" sz="1800" b="0" i="0" u="none" strike="noStrike" cap="none" dirty="0" err="1">
                  <a:solidFill>
                    <a:srgbClr val="092E4B"/>
                  </a:solidFill>
                  <a:latin typeface="Calibri"/>
                  <a:ea typeface="Calibri"/>
                  <a:cs typeface="Calibri"/>
                  <a:sym typeface="Calibri"/>
                </a:rPr>
                <a:t>Personen</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oder</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Organisationen</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deren</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Zielgruppe</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mit</a:t>
              </a:r>
              <a:r>
                <a:rPr lang="en-US" sz="1800" b="0" i="0" u="none" strike="noStrike" cap="none" dirty="0">
                  <a:solidFill>
                    <a:srgbClr val="092E4B"/>
                  </a:solidFill>
                  <a:latin typeface="Calibri"/>
                  <a:ea typeface="Calibri"/>
                  <a:cs typeface="Calibri"/>
                  <a:sym typeface="Calibri"/>
                </a:rPr>
                <a:t> der </a:t>
              </a:r>
              <a:r>
                <a:rPr lang="en-US" sz="1800" b="0" i="0" u="none" strike="noStrike" cap="none" dirty="0" err="1">
                  <a:solidFill>
                    <a:srgbClr val="092E4B"/>
                  </a:solidFill>
                  <a:latin typeface="Calibri"/>
                  <a:ea typeface="Calibri"/>
                  <a:cs typeface="Calibri"/>
                  <a:sym typeface="Calibri"/>
                </a:rPr>
                <a:t>Ihren</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übereinstimmt</a:t>
              </a:r>
              <a:r>
                <a:rPr lang="en-US" sz="1800" b="0" i="0" u="none" strike="noStrike" cap="none" dirty="0">
                  <a:solidFill>
                    <a:srgbClr val="092E4B"/>
                  </a:solidFill>
                  <a:latin typeface="Calibri"/>
                  <a:ea typeface="Calibri"/>
                  <a:cs typeface="Calibri"/>
                  <a:sym typeface="Calibri"/>
                </a:rPr>
                <a:t>.</a:t>
              </a:r>
              <a:endParaRPr dirty="0"/>
            </a:p>
          </p:txBody>
        </p:sp>
        <p:sp>
          <p:nvSpPr>
            <p:cNvPr id="2113" name="Google Shape;2113;p253"/>
            <p:cNvSpPr txBox="1"/>
            <p:nvPr/>
          </p:nvSpPr>
          <p:spPr>
            <a:xfrm>
              <a:off x="1296013" y="3988802"/>
              <a:ext cx="2996601" cy="1390688"/>
            </a:xfrm>
            <a:prstGeom prst="rect">
              <a:avLst/>
            </a:prstGeom>
            <a:solidFill>
              <a:srgbClr val="88D1DA"/>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IDENTIFIZIERUNG RELEVANTER EINFLUSSNEHMER</a:t>
              </a:r>
              <a:endParaRPr dirty="0"/>
            </a:p>
          </p:txBody>
        </p:sp>
      </p:grpSp>
      <p:grpSp>
        <p:nvGrpSpPr>
          <p:cNvPr id="2114" name="Google Shape;2114;p253"/>
          <p:cNvGrpSpPr/>
          <p:nvPr/>
        </p:nvGrpSpPr>
        <p:grpSpPr>
          <a:xfrm>
            <a:off x="4857248" y="3002051"/>
            <a:ext cx="2061151" cy="3387599"/>
            <a:chOff x="5060570" y="3992633"/>
            <a:chExt cx="3013642" cy="4780179"/>
          </a:xfrm>
        </p:grpSpPr>
        <p:sp>
          <p:nvSpPr>
            <p:cNvPr id="2115" name="Google Shape;2115;p253"/>
            <p:cNvSpPr/>
            <p:nvPr/>
          </p:nvSpPr>
          <p:spPr>
            <a:xfrm>
              <a:off x="5060570" y="3992633"/>
              <a:ext cx="3013642" cy="4780179"/>
            </a:xfrm>
            <a:custGeom>
              <a:avLst/>
              <a:gdLst/>
              <a:ahLst/>
              <a:cxnLst/>
              <a:rect l="l" t="t" r="r" b="b"/>
              <a:pathLst>
                <a:path w="5172074" h="8203839" extrusionOk="0">
                  <a:moveTo>
                    <a:pt x="5088255" y="0"/>
                  </a:moveTo>
                  <a:lnTo>
                    <a:pt x="83820" y="0"/>
                  </a:lnTo>
                  <a:cubicBezTo>
                    <a:pt x="38100" y="0"/>
                    <a:pt x="0" y="37147"/>
                    <a:pt x="0" y="83820"/>
                  </a:cubicBezTo>
                  <a:lnTo>
                    <a:pt x="0" y="6382703"/>
                  </a:lnTo>
                  <a:cubicBezTo>
                    <a:pt x="0" y="6417945"/>
                    <a:pt x="22860" y="6450330"/>
                    <a:pt x="56198" y="6461760"/>
                  </a:cubicBezTo>
                  <a:lnTo>
                    <a:pt x="5061585" y="8199120"/>
                  </a:lnTo>
                  <a:cubicBezTo>
                    <a:pt x="5105400" y="8214361"/>
                    <a:pt x="5153025" y="8191501"/>
                    <a:pt x="5167313" y="8147686"/>
                  </a:cubicBezTo>
                  <a:cubicBezTo>
                    <a:pt x="5170170" y="8139113"/>
                    <a:pt x="5172075" y="8129588"/>
                    <a:pt x="5172075" y="8120063"/>
                  </a:cubicBezTo>
                  <a:lnTo>
                    <a:pt x="5172075" y="1274445"/>
                  </a:lnTo>
                  <a:lnTo>
                    <a:pt x="5172075" y="1273493"/>
                  </a:lnTo>
                  <a:lnTo>
                    <a:pt x="5172075" y="83820"/>
                  </a:lnTo>
                  <a:cubicBezTo>
                    <a:pt x="5172075" y="37147"/>
                    <a:pt x="5134928" y="0"/>
                    <a:pt x="5088255" y="0"/>
                  </a:cubicBezTo>
                  <a:close/>
                  <a:moveTo>
                    <a:pt x="5005388" y="6383655"/>
                  </a:moveTo>
                  <a:lnTo>
                    <a:pt x="5005388" y="8003857"/>
                  </a:lnTo>
                  <a:lnTo>
                    <a:pt x="166688" y="6323648"/>
                  </a:lnTo>
                  <a:lnTo>
                    <a:pt x="166688" y="3068955"/>
                  </a:lnTo>
                  <a:lnTo>
                    <a:pt x="3312795" y="1977390"/>
                  </a:lnTo>
                  <a:lnTo>
                    <a:pt x="5004435" y="2569845"/>
                  </a:lnTo>
                  <a:lnTo>
                    <a:pt x="5004435" y="6383655"/>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16" name="Google Shape;2116;p253"/>
            <p:cNvSpPr/>
            <p:nvPr/>
          </p:nvSpPr>
          <p:spPr>
            <a:xfrm>
              <a:off x="6990855" y="4802376"/>
              <a:ext cx="986232" cy="465644"/>
            </a:xfrm>
            <a:custGeom>
              <a:avLst/>
              <a:gdLst/>
              <a:ahLst/>
              <a:cxnLst/>
              <a:rect l="l" t="t" r="r" b="b"/>
              <a:pathLst>
                <a:path w="1692592" h="799147" extrusionOk="0">
                  <a:moveTo>
                    <a:pt x="1692592" y="0"/>
                  </a:moveTo>
                  <a:lnTo>
                    <a:pt x="603885" y="799148"/>
                  </a:lnTo>
                  <a:lnTo>
                    <a:pt x="0" y="587693"/>
                  </a:ln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117" name="Google Shape;2117;p253"/>
          <p:cNvGrpSpPr/>
          <p:nvPr/>
        </p:nvGrpSpPr>
        <p:grpSpPr>
          <a:xfrm>
            <a:off x="7863553" y="3002051"/>
            <a:ext cx="2060772" cy="3387599"/>
            <a:chOff x="8826235" y="3992633"/>
            <a:chExt cx="3013087" cy="4780179"/>
          </a:xfrm>
        </p:grpSpPr>
        <p:sp>
          <p:nvSpPr>
            <p:cNvPr id="2118" name="Google Shape;2118;p253"/>
            <p:cNvSpPr/>
            <p:nvPr/>
          </p:nvSpPr>
          <p:spPr>
            <a:xfrm>
              <a:off x="8826235" y="3992633"/>
              <a:ext cx="3013087" cy="4780179"/>
            </a:xfrm>
            <a:custGeom>
              <a:avLst/>
              <a:gdLst/>
              <a:ahLst/>
              <a:cxnLst/>
              <a:rect l="l" t="t" r="r" b="b"/>
              <a:pathLst>
                <a:path w="5171122" h="8203839" extrusionOk="0">
                  <a:moveTo>
                    <a:pt x="5088255" y="0"/>
                  </a:moveTo>
                  <a:lnTo>
                    <a:pt x="83820" y="0"/>
                  </a:lnTo>
                  <a:cubicBezTo>
                    <a:pt x="38100" y="0"/>
                    <a:pt x="0" y="37147"/>
                    <a:pt x="0" y="83820"/>
                  </a:cubicBezTo>
                  <a:lnTo>
                    <a:pt x="0" y="6382703"/>
                  </a:lnTo>
                  <a:cubicBezTo>
                    <a:pt x="0" y="6417945"/>
                    <a:pt x="22860" y="6450330"/>
                    <a:pt x="56198" y="6461760"/>
                  </a:cubicBezTo>
                  <a:lnTo>
                    <a:pt x="5060633" y="8199120"/>
                  </a:lnTo>
                  <a:cubicBezTo>
                    <a:pt x="5104447" y="8214361"/>
                    <a:pt x="5152072" y="8191501"/>
                    <a:pt x="5166360" y="8147686"/>
                  </a:cubicBezTo>
                  <a:cubicBezTo>
                    <a:pt x="5169218" y="8139113"/>
                    <a:pt x="5171122" y="8129588"/>
                    <a:pt x="5171122" y="8120063"/>
                  </a:cubicBezTo>
                  <a:lnTo>
                    <a:pt x="5171122" y="1274445"/>
                  </a:lnTo>
                  <a:lnTo>
                    <a:pt x="5171122" y="1273493"/>
                  </a:lnTo>
                  <a:lnTo>
                    <a:pt x="5171122" y="83820"/>
                  </a:lnTo>
                  <a:cubicBezTo>
                    <a:pt x="5171122" y="37147"/>
                    <a:pt x="5133976" y="0"/>
                    <a:pt x="5088255" y="0"/>
                  </a:cubicBezTo>
                  <a:close/>
                  <a:moveTo>
                    <a:pt x="5004435" y="6383655"/>
                  </a:moveTo>
                  <a:lnTo>
                    <a:pt x="5004435" y="8003857"/>
                  </a:lnTo>
                  <a:lnTo>
                    <a:pt x="166688" y="6323648"/>
                  </a:lnTo>
                  <a:lnTo>
                    <a:pt x="166688" y="3068955"/>
                  </a:lnTo>
                  <a:lnTo>
                    <a:pt x="3312795" y="1977390"/>
                  </a:lnTo>
                  <a:lnTo>
                    <a:pt x="5004435" y="2569845"/>
                  </a:lnTo>
                  <a:lnTo>
                    <a:pt x="5004435" y="6383655"/>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19" name="Google Shape;2119;p253"/>
            <p:cNvSpPr/>
            <p:nvPr/>
          </p:nvSpPr>
          <p:spPr>
            <a:xfrm>
              <a:off x="10756520" y="4802376"/>
              <a:ext cx="985677" cy="465644"/>
            </a:xfrm>
            <a:custGeom>
              <a:avLst/>
              <a:gdLst/>
              <a:ahLst/>
              <a:cxnLst/>
              <a:rect l="l" t="t" r="r" b="b"/>
              <a:pathLst>
                <a:path w="1691639" h="799147" extrusionOk="0">
                  <a:moveTo>
                    <a:pt x="1691640" y="0"/>
                  </a:moveTo>
                  <a:lnTo>
                    <a:pt x="603885" y="799148"/>
                  </a:lnTo>
                  <a:lnTo>
                    <a:pt x="0" y="587693"/>
                  </a:lnTo>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120" name="Google Shape;2120;p253"/>
          <p:cNvSpPr txBox="1"/>
          <p:nvPr/>
        </p:nvSpPr>
        <p:spPr>
          <a:xfrm>
            <a:off x="565513" y="549584"/>
            <a:ext cx="9093494" cy="99265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26650"/>
              </a:buClr>
              <a:buSzPts val="3600"/>
              <a:buFont typeface="Arial"/>
              <a:buNone/>
            </a:pPr>
            <a:r>
              <a:rPr lang="en-US" sz="3600" b="1" i="0" u="none" strike="noStrike" cap="none">
                <a:solidFill>
                  <a:srgbClr val="1D4C60"/>
                </a:solidFill>
                <a:latin typeface="Calibri"/>
                <a:ea typeface="Calibri"/>
                <a:cs typeface="Calibri"/>
                <a:sym typeface="Calibri"/>
              </a:rPr>
              <a:t>ZUSAMMENARBEIT MIT INFLUENCERN </a:t>
            </a:r>
            <a:endParaRPr sz="3600" b="1" i="0" u="none" strike="noStrike" cap="none">
              <a:solidFill>
                <a:srgbClr val="1D4C60"/>
              </a:solidFill>
              <a:latin typeface="Arial"/>
              <a:ea typeface="Arial"/>
              <a:cs typeface="Arial"/>
              <a:sym typeface="Arial"/>
            </a:endParaRPr>
          </a:p>
        </p:txBody>
      </p:sp>
      <p:sp>
        <p:nvSpPr>
          <p:cNvPr id="2121" name="Google Shape;2121;p253"/>
          <p:cNvSpPr txBox="1"/>
          <p:nvPr/>
        </p:nvSpPr>
        <p:spPr>
          <a:xfrm>
            <a:off x="565514" y="1277392"/>
            <a:ext cx="11216584"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92E4B"/>
                </a:solidFill>
                <a:latin typeface="Calibri"/>
                <a:ea typeface="Calibri"/>
                <a:cs typeface="Calibri"/>
                <a:sym typeface="Calibri"/>
              </a:rPr>
              <a:t>Die Zusammenarbeit mit Influencern kann für Ihr Community-Radio und Ihren Podcast ein entscheidender Faktor sein. Im Folgenden werden drei effektive Strategien vorgestellt, mit denen Sie das Beste aus diesen Kooperationsmöglichkeiten machen können:</a:t>
            </a:r>
            <a:endParaRPr sz="2400" b="0" i="0" u="none" strike="noStrike" cap="none">
              <a:solidFill>
                <a:srgbClr val="092E4B"/>
              </a:solidFill>
              <a:latin typeface="Calibri"/>
              <a:ea typeface="Calibri"/>
              <a:cs typeface="Calibri"/>
              <a:sym typeface="Calibri"/>
            </a:endParaRPr>
          </a:p>
        </p:txBody>
      </p:sp>
      <p:sp>
        <p:nvSpPr>
          <p:cNvPr id="2122" name="Google Shape;2122;p253"/>
          <p:cNvSpPr txBox="1"/>
          <p:nvPr/>
        </p:nvSpPr>
        <p:spPr>
          <a:xfrm>
            <a:off x="4868901" y="3186318"/>
            <a:ext cx="2037841"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CO-CREATE </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INHALT</a:t>
            </a:r>
            <a:endParaRPr/>
          </a:p>
        </p:txBody>
      </p:sp>
      <p:sp>
        <p:nvSpPr>
          <p:cNvPr id="2123" name="Google Shape;2123;p253"/>
          <p:cNvSpPr txBox="1"/>
          <p:nvPr/>
        </p:nvSpPr>
        <p:spPr>
          <a:xfrm>
            <a:off x="7886484" y="3150695"/>
            <a:ext cx="2037841"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SOCIAL-MEDIA-PARTNERSCHAFTEN</a:t>
            </a:r>
            <a:endParaRPr/>
          </a:p>
        </p:txBody>
      </p:sp>
      <p:sp>
        <p:nvSpPr>
          <p:cNvPr id="2124" name="Google Shape;2124;p253"/>
          <p:cNvSpPr/>
          <p:nvPr/>
        </p:nvSpPr>
        <p:spPr>
          <a:xfrm>
            <a:off x="4868901" y="4068320"/>
            <a:ext cx="1935159"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dirty="0" err="1">
                <a:solidFill>
                  <a:srgbClr val="092E4B"/>
                </a:solidFill>
                <a:latin typeface="Calibri"/>
                <a:ea typeface="Calibri"/>
                <a:cs typeface="Calibri"/>
                <a:sym typeface="Calibri"/>
              </a:rPr>
              <a:t>Arbeiten</a:t>
            </a:r>
            <a:r>
              <a:rPr lang="en-US" sz="1800" b="0" i="0" u="none" strike="noStrike" cap="none" dirty="0">
                <a:solidFill>
                  <a:srgbClr val="092E4B"/>
                </a:solidFill>
                <a:latin typeface="Calibri"/>
                <a:ea typeface="Calibri"/>
                <a:cs typeface="Calibri"/>
                <a:sym typeface="Calibri"/>
              </a:rPr>
              <a:t> Sie </a:t>
            </a:r>
            <a:r>
              <a:rPr lang="en-US" sz="1800" b="0" i="0" u="none" strike="noStrike" cap="none" dirty="0" err="1">
                <a:solidFill>
                  <a:srgbClr val="092E4B"/>
                </a:solidFill>
                <a:latin typeface="Calibri"/>
                <a:ea typeface="Calibri"/>
                <a:cs typeface="Calibri"/>
                <a:sym typeface="Calibri"/>
              </a:rPr>
              <a:t>mit</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Influencern</a:t>
            </a:r>
            <a:r>
              <a:rPr lang="en-US" sz="1800" b="0" i="0" u="none" strike="noStrike" cap="none" dirty="0">
                <a:solidFill>
                  <a:srgbClr val="092E4B"/>
                </a:solidFill>
                <a:latin typeface="Calibri"/>
                <a:ea typeface="Calibri"/>
                <a:cs typeface="Calibri"/>
                <a:sym typeface="Calibri"/>
              </a:rPr>
              <a:t> an </a:t>
            </a:r>
            <a:r>
              <a:rPr lang="en-US" sz="1800" b="0" i="0" u="none" strike="noStrike" cap="none" dirty="0" err="1">
                <a:solidFill>
                  <a:srgbClr val="092E4B"/>
                </a:solidFill>
                <a:latin typeface="Calibri"/>
                <a:ea typeface="Calibri"/>
                <a:cs typeface="Calibri"/>
                <a:sym typeface="Calibri"/>
              </a:rPr>
              <a:t>gemeinsamen</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Episoden</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oder</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Werbematerialien</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zusammen</a:t>
            </a:r>
            <a:r>
              <a:rPr lang="en-US" sz="1800" b="0" i="0" u="none" strike="noStrike" cap="none" dirty="0">
                <a:solidFill>
                  <a:srgbClr val="092E4B"/>
                </a:solidFill>
                <a:latin typeface="Calibri"/>
                <a:ea typeface="Calibri"/>
                <a:cs typeface="Calibri"/>
                <a:sym typeface="Calibri"/>
              </a:rPr>
              <a:t>.</a:t>
            </a:r>
            <a:endParaRPr dirty="0"/>
          </a:p>
        </p:txBody>
      </p:sp>
      <p:sp>
        <p:nvSpPr>
          <p:cNvPr id="2125" name="Google Shape;2125;p253"/>
          <p:cNvSpPr/>
          <p:nvPr/>
        </p:nvSpPr>
        <p:spPr>
          <a:xfrm>
            <a:off x="7886484" y="4229022"/>
            <a:ext cx="1971413"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dirty="0">
                <a:solidFill>
                  <a:srgbClr val="092E4B"/>
                </a:solidFill>
                <a:latin typeface="Calibri"/>
                <a:ea typeface="Calibri"/>
                <a:cs typeface="Calibri"/>
                <a:sym typeface="Calibri"/>
              </a:rPr>
              <a:t>Machen Sie Cross-Promotion </a:t>
            </a:r>
            <a:r>
              <a:rPr lang="en-US" sz="1800" b="0" i="0" u="none" strike="noStrike" cap="none" dirty="0" err="1">
                <a:solidFill>
                  <a:srgbClr val="092E4B"/>
                </a:solidFill>
                <a:latin typeface="Calibri"/>
                <a:ea typeface="Calibri"/>
                <a:cs typeface="Calibri"/>
                <a:sym typeface="Calibri"/>
              </a:rPr>
              <a:t>mit</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Influencern</a:t>
            </a:r>
            <a:r>
              <a:rPr lang="en-US" sz="1800" b="0" i="0" u="none" strike="noStrike" cap="none" dirty="0">
                <a:solidFill>
                  <a:srgbClr val="092E4B"/>
                </a:solidFill>
                <a:latin typeface="Calibri"/>
                <a:ea typeface="Calibri"/>
                <a:cs typeface="Calibri"/>
                <a:sym typeface="Calibri"/>
              </a:rPr>
              <a:t>, um </a:t>
            </a:r>
            <a:r>
              <a:rPr lang="en-US" sz="1800" b="0" i="0" u="none" strike="noStrike" cap="none" dirty="0" err="1">
                <a:solidFill>
                  <a:srgbClr val="092E4B"/>
                </a:solidFill>
                <a:latin typeface="Calibri"/>
                <a:ea typeface="Calibri"/>
                <a:cs typeface="Calibri"/>
                <a:sym typeface="Calibri"/>
              </a:rPr>
              <a:t>Ihre</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Reichweite</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zu</a:t>
            </a:r>
            <a:r>
              <a:rPr lang="en-US" sz="1800" b="0" i="0" u="none" strike="noStrike" cap="none" dirty="0">
                <a:solidFill>
                  <a:srgbClr val="092E4B"/>
                </a:solidFill>
                <a:latin typeface="Calibri"/>
                <a:ea typeface="Calibri"/>
                <a:cs typeface="Calibri"/>
                <a:sym typeface="Calibri"/>
              </a:rPr>
              <a:t> </a:t>
            </a:r>
            <a:r>
              <a:rPr lang="en-US" sz="1800" b="0" i="0" u="none" strike="noStrike" cap="none" dirty="0" err="1">
                <a:solidFill>
                  <a:srgbClr val="092E4B"/>
                </a:solidFill>
                <a:latin typeface="Calibri"/>
                <a:ea typeface="Calibri"/>
                <a:cs typeface="Calibri"/>
                <a:sym typeface="Calibri"/>
              </a:rPr>
              <a:t>erhöhen</a:t>
            </a:r>
            <a:r>
              <a:rPr lang="en-US" sz="1800" b="0" i="0" u="none" strike="noStrike" cap="none" dirty="0">
                <a:solidFill>
                  <a:srgbClr val="092E4B"/>
                </a:solidFill>
                <a:latin typeface="Calibri"/>
                <a:ea typeface="Calibri"/>
                <a:cs typeface="Calibri"/>
                <a:sym typeface="Calibri"/>
              </a:rPr>
              <a:t>.</a:t>
            </a:r>
            <a:endParaRPr dirty="0"/>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09"/>
                                        </p:tgtEl>
                                        <p:attrNameLst>
                                          <p:attrName>style.visibility</p:attrName>
                                        </p:attrNameLst>
                                      </p:cBhvr>
                                      <p:to>
                                        <p:strVal val="visible"/>
                                      </p:to>
                                    </p:set>
                                    <p:animEffect transition="in" filter="fade">
                                      <p:cBhvr>
                                        <p:cTn id="7" dur="500"/>
                                        <p:tgtEl>
                                          <p:spTgt spid="2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14"/>
                                        </p:tgtEl>
                                        <p:attrNameLst>
                                          <p:attrName>style.visibility</p:attrName>
                                        </p:attrNameLst>
                                      </p:cBhvr>
                                      <p:to>
                                        <p:strVal val="visible"/>
                                      </p:to>
                                    </p:set>
                                    <p:animEffect transition="in" filter="fade">
                                      <p:cBhvr>
                                        <p:cTn id="11" dur="500"/>
                                        <p:tgtEl>
                                          <p:spTgt spid="21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17"/>
                                        </p:tgtEl>
                                        <p:attrNameLst>
                                          <p:attrName>style.visibility</p:attrName>
                                        </p:attrNameLst>
                                      </p:cBhvr>
                                      <p:to>
                                        <p:strVal val="visible"/>
                                      </p:to>
                                    </p:set>
                                    <p:animEffect transition="in" filter="fade">
                                      <p:cBhvr>
                                        <p:cTn id="15" dur="500"/>
                                        <p:tgtEl>
                                          <p:spTgt spid="2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0"/>
        <p:cNvGrpSpPr/>
        <p:nvPr/>
      </p:nvGrpSpPr>
      <p:grpSpPr>
        <a:xfrm>
          <a:off x="0" y="0"/>
          <a:ext cx="0" cy="0"/>
          <a:chOff x="0" y="0"/>
          <a:chExt cx="0" cy="0"/>
        </a:xfrm>
      </p:grpSpPr>
      <p:sp>
        <p:nvSpPr>
          <p:cNvPr id="2131" name="Google Shape;2131;p254"/>
          <p:cNvSpPr txBox="1">
            <a:spLocks noGrp="1"/>
          </p:cNvSpPr>
          <p:nvPr>
            <p:ph type="body" idx="1"/>
          </p:nvPr>
        </p:nvSpPr>
        <p:spPr>
          <a:xfrm>
            <a:off x="157316" y="1258529"/>
            <a:ext cx="5162679" cy="355496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US" dirty="0" err="1">
                <a:latin typeface="Calibri"/>
                <a:ea typeface="Calibri"/>
                <a:cs typeface="Calibri"/>
                <a:sym typeface="Calibri"/>
              </a:rPr>
              <a:t>Wenn</a:t>
            </a:r>
            <a:r>
              <a:rPr lang="en-US" dirty="0">
                <a:latin typeface="Calibri"/>
                <a:ea typeface="Calibri"/>
                <a:cs typeface="Calibri"/>
                <a:sym typeface="Calibri"/>
              </a:rPr>
              <a:t> es </a:t>
            </a:r>
            <a:r>
              <a:rPr lang="en-US" dirty="0" err="1">
                <a:latin typeface="Calibri"/>
                <a:ea typeface="Calibri"/>
                <a:cs typeface="Calibri"/>
                <a:sym typeface="Calibri"/>
              </a:rPr>
              <a:t>darum</a:t>
            </a:r>
            <a:r>
              <a:rPr lang="en-US" dirty="0">
                <a:latin typeface="Calibri"/>
                <a:ea typeface="Calibri"/>
                <a:cs typeface="Calibri"/>
                <a:sym typeface="Calibri"/>
              </a:rPr>
              <a:t> </a:t>
            </a:r>
            <a:r>
              <a:rPr lang="en-US" dirty="0" err="1">
                <a:latin typeface="Calibri"/>
                <a:ea typeface="Calibri"/>
                <a:cs typeface="Calibri"/>
                <a:sym typeface="Calibri"/>
              </a:rPr>
              <a:t>geht</a:t>
            </a:r>
            <a:r>
              <a:rPr lang="en-US" dirty="0">
                <a:latin typeface="Calibri"/>
                <a:ea typeface="Calibri"/>
                <a:cs typeface="Calibri"/>
                <a:sym typeface="Calibri"/>
              </a:rPr>
              <a:t>, </a:t>
            </a:r>
            <a:r>
              <a:rPr lang="en-US" dirty="0" err="1">
                <a:latin typeface="Calibri"/>
                <a:ea typeface="Calibri"/>
                <a:cs typeface="Calibri"/>
                <a:sym typeface="Calibri"/>
              </a:rPr>
              <a:t>Ihre</a:t>
            </a:r>
            <a:r>
              <a:rPr lang="en-US" dirty="0">
                <a:latin typeface="Calibri"/>
                <a:ea typeface="Calibri"/>
                <a:cs typeface="Calibri"/>
                <a:sym typeface="Calibri"/>
              </a:rPr>
              <a:t> </a:t>
            </a:r>
            <a:r>
              <a:rPr lang="en-US" dirty="0" err="1">
                <a:latin typeface="Calibri"/>
                <a:ea typeface="Calibri"/>
                <a:cs typeface="Calibri"/>
                <a:sym typeface="Calibri"/>
              </a:rPr>
              <a:t>Inhalte</a:t>
            </a:r>
            <a:r>
              <a:rPr lang="en-US" dirty="0">
                <a:latin typeface="Calibri"/>
                <a:ea typeface="Calibri"/>
                <a:cs typeface="Calibri"/>
                <a:sym typeface="Calibri"/>
              </a:rPr>
              <a:t> </a:t>
            </a:r>
            <a:r>
              <a:rPr lang="en-US" dirty="0" err="1">
                <a:latin typeface="Calibri"/>
                <a:ea typeface="Calibri"/>
                <a:cs typeface="Calibri"/>
                <a:sym typeface="Calibri"/>
              </a:rPr>
              <a:t>bekannt</a:t>
            </a:r>
            <a:r>
              <a:rPr lang="en-US" dirty="0">
                <a:latin typeface="Calibri"/>
                <a:ea typeface="Calibri"/>
                <a:cs typeface="Calibri"/>
                <a:sym typeface="Calibri"/>
              </a:rPr>
              <a:t> </a:t>
            </a:r>
            <a:r>
              <a:rPr lang="en-US" dirty="0" err="1">
                <a:latin typeface="Calibri"/>
                <a:ea typeface="Calibri"/>
                <a:cs typeface="Calibri"/>
                <a:sym typeface="Calibri"/>
              </a:rPr>
              <a:t>zu</a:t>
            </a:r>
            <a:r>
              <a:rPr lang="en-US" dirty="0">
                <a:latin typeface="Calibri"/>
                <a:ea typeface="Calibri"/>
                <a:cs typeface="Calibri"/>
                <a:sym typeface="Calibri"/>
              </a:rPr>
              <a:t> </a:t>
            </a:r>
            <a:r>
              <a:rPr lang="en-US" dirty="0" err="1">
                <a:latin typeface="Calibri"/>
                <a:ea typeface="Calibri"/>
                <a:cs typeface="Calibri"/>
                <a:sym typeface="Calibri"/>
              </a:rPr>
              <a:t>machen</a:t>
            </a:r>
            <a:r>
              <a:rPr lang="en-US" dirty="0">
                <a:latin typeface="Calibri"/>
                <a:ea typeface="Calibri"/>
                <a:cs typeface="Calibri"/>
                <a:sym typeface="Calibri"/>
              </a:rPr>
              <a:t>, </a:t>
            </a:r>
            <a:r>
              <a:rPr lang="en-US" dirty="0" err="1">
                <a:latin typeface="Calibri"/>
                <a:ea typeface="Calibri"/>
                <a:cs typeface="Calibri"/>
                <a:sym typeface="Calibri"/>
              </a:rPr>
              <a:t>ist</a:t>
            </a:r>
            <a:r>
              <a:rPr lang="en-US" dirty="0">
                <a:latin typeface="Calibri"/>
                <a:ea typeface="Calibri"/>
                <a:cs typeface="Calibri"/>
                <a:sym typeface="Calibri"/>
              </a:rPr>
              <a:t> das Engagement in der Gemeinschaft der </a:t>
            </a:r>
            <a:r>
              <a:rPr lang="en-US" dirty="0" err="1">
                <a:latin typeface="Calibri"/>
                <a:ea typeface="Calibri"/>
                <a:cs typeface="Calibri"/>
                <a:sym typeface="Calibri"/>
              </a:rPr>
              <a:t>Schlüssel</a:t>
            </a:r>
            <a:r>
              <a:rPr lang="en-US" dirty="0">
                <a:latin typeface="Calibri"/>
                <a:ea typeface="Calibri"/>
                <a:cs typeface="Calibri"/>
                <a:sym typeface="Calibri"/>
              </a:rPr>
              <a:t>. </a:t>
            </a:r>
            <a:r>
              <a:rPr lang="en-US" dirty="0" err="1">
                <a:latin typeface="Calibri"/>
                <a:ea typeface="Calibri"/>
                <a:cs typeface="Calibri"/>
                <a:sym typeface="Calibri"/>
              </a:rPr>
              <a:t>Engagieren</a:t>
            </a:r>
            <a:r>
              <a:rPr lang="en-US" dirty="0">
                <a:latin typeface="Calibri"/>
                <a:ea typeface="Calibri"/>
                <a:cs typeface="Calibri"/>
                <a:sym typeface="Calibri"/>
              </a:rPr>
              <a:t> Sie </a:t>
            </a:r>
            <a:r>
              <a:rPr lang="en-US" dirty="0" err="1">
                <a:latin typeface="Calibri"/>
                <a:ea typeface="Calibri"/>
                <a:cs typeface="Calibri"/>
                <a:sym typeface="Calibri"/>
              </a:rPr>
              <a:t>sich</a:t>
            </a:r>
            <a:r>
              <a:rPr lang="en-US" dirty="0">
                <a:latin typeface="Calibri"/>
                <a:ea typeface="Calibri"/>
                <a:cs typeface="Calibri"/>
                <a:sym typeface="Calibri"/>
              </a:rPr>
              <a:t> in </a:t>
            </a:r>
            <a:r>
              <a:rPr lang="en-US" dirty="0" err="1">
                <a:latin typeface="Calibri"/>
                <a:ea typeface="Calibri"/>
                <a:cs typeface="Calibri"/>
                <a:sym typeface="Calibri"/>
              </a:rPr>
              <a:t>Foren</a:t>
            </a:r>
            <a:r>
              <a:rPr lang="en-US" dirty="0">
                <a:latin typeface="Calibri"/>
                <a:ea typeface="Calibri"/>
                <a:cs typeface="Calibri"/>
                <a:sym typeface="Calibri"/>
              </a:rPr>
              <a:t> und </a:t>
            </a:r>
            <a:r>
              <a:rPr lang="en-US" dirty="0" err="1">
                <a:latin typeface="Calibri"/>
                <a:ea typeface="Calibri"/>
                <a:cs typeface="Calibri"/>
                <a:sym typeface="Calibri"/>
              </a:rPr>
              <a:t>Diskussionen</a:t>
            </a:r>
            <a:r>
              <a:rPr lang="en-US" dirty="0">
                <a:latin typeface="Calibri"/>
                <a:ea typeface="Calibri"/>
                <a:cs typeface="Calibri"/>
                <a:sym typeface="Calibri"/>
              </a:rPr>
              <a:t> </a:t>
            </a:r>
            <a:r>
              <a:rPr lang="en-US" dirty="0" err="1">
                <a:latin typeface="Calibri"/>
                <a:ea typeface="Calibri"/>
                <a:cs typeface="Calibri"/>
                <a:sym typeface="Calibri"/>
              </a:rPr>
              <a:t>mit</a:t>
            </a:r>
            <a:r>
              <a:rPr lang="en-US" dirty="0">
                <a:latin typeface="Calibri"/>
                <a:ea typeface="Calibri"/>
                <a:cs typeface="Calibri"/>
                <a:sym typeface="Calibri"/>
              </a:rPr>
              <a:t> </a:t>
            </a:r>
            <a:r>
              <a:rPr lang="en-US" dirty="0" err="1">
                <a:latin typeface="Calibri"/>
                <a:ea typeface="Calibri"/>
                <a:cs typeface="Calibri"/>
                <a:sym typeface="Calibri"/>
              </a:rPr>
              <a:t>lokalen</a:t>
            </a:r>
            <a:r>
              <a:rPr lang="en-US" dirty="0">
                <a:latin typeface="Calibri"/>
                <a:ea typeface="Calibri"/>
                <a:cs typeface="Calibri"/>
                <a:sym typeface="Calibri"/>
              </a:rPr>
              <a:t> Community-Gruppen, um </a:t>
            </a:r>
            <a:r>
              <a:rPr lang="en-US" dirty="0" err="1">
                <a:latin typeface="Calibri"/>
                <a:ea typeface="Calibri"/>
                <a:cs typeface="Calibri"/>
                <a:sym typeface="Calibri"/>
              </a:rPr>
              <a:t>Ihre</a:t>
            </a:r>
            <a:r>
              <a:rPr lang="en-US" dirty="0">
                <a:latin typeface="Calibri"/>
                <a:ea typeface="Calibri"/>
                <a:cs typeface="Calibri"/>
                <a:sym typeface="Calibri"/>
              </a:rPr>
              <a:t> </a:t>
            </a:r>
            <a:r>
              <a:rPr lang="en-US" dirty="0" err="1">
                <a:latin typeface="Calibri"/>
                <a:ea typeface="Calibri"/>
                <a:cs typeface="Calibri"/>
                <a:sym typeface="Calibri"/>
              </a:rPr>
              <a:t>Inhalte</a:t>
            </a:r>
            <a:r>
              <a:rPr lang="en-US" dirty="0">
                <a:latin typeface="Calibri"/>
                <a:ea typeface="Calibri"/>
                <a:cs typeface="Calibri"/>
                <a:sym typeface="Calibri"/>
              </a:rPr>
              <a:t> </a:t>
            </a:r>
            <a:r>
              <a:rPr lang="en-US" dirty="0" err="1">
                <a:latin typeface="Calibri"/>
                <a:ea typeface="Calibri"/>
                <a:cs typeface="Calibri"/>
                <a:sym typeface="Calibri"/>
              </a:rPr>
              <a:t>organisch</a:t>
            </a:r>
            <a:r>
              <a:rPr lang="en-US" dirty="0">
                <a:latin typeface="Calibri"/>
                <a:ea typeface="Calibri"/>
                <a:cs typeface="Calibri"/>
                <a:sym typeface="Calibri"/>
              </a:rPr>
              <a:t> </a:t>
            </a:r>
            <a:r>
              <a:rPr lang="en-US" dirty="0" err="1">
                <a:latin typeface="Calibri"/>
                <a:ea typeface="Calibri"/>
                <a:cs typeface="Calibri"/>
                <a:sym typeface="Calibri"/>
              </a:rPr>
              <a:t>zu</a:t>
            </a:r>
            <a:r>
              <a:rPr lang="en-US" dirty="0">
                <a:latin typeface="Calibri"/>
                <a:ea typeface="Calibri"/>
                <a:cs typeface="Calibri"/>
                <a:sym typeface="Calibri"/>
              </a:rPr>
              <a:t> </a:t>
            </a:r>
            <a:r>
              <a:rPr lang="en-US" dirty="0" err="1">
                <a:latin typeface="Calibri"/>
                <a:ea typeface="Calibri"/>
                <a:cs typeface="Calibri"/>
                <a:sym typeface="Calibri"/>
              </a:rPr>
              <a:t>verbreiten</a:t>
            </a:r>
            <a:r>
              <a:rPr lang="en-US" dirty="0">
                <a:latin typeface="Calibri"/>
                <a:ea typeface="Calibri"/>
                <a:cs typeface="Calibri"/>
                <a:sym typeface="Calibri"/>
              </a:rPr>
              <a:t>. </a:t>
            </a:r>
            <a:r>
              <a:rPr lang="en-US" dirty="0" err="1">
                <a:latin typeface="Calibri"/>
                <a:ea typeface="Calibri"/>
                <a:cs typeface="Calibri"/>
                <a:sym typeface="Calibri"/>
              </a:rPr>
              <a:t>Gehen</a:t>
            </a:r>
            <a:r>
              <a:rPr lang="en-US" dirty="0">
                <a:latin typeface="Calibri"/>
                <a:ea typeface="Calibri"/>
                <a:cs typeface="Calibri"/>
                <a:sym typeface="Calibri"/>
              </a:rPr>
              <a:t> Sie </a:t>
            </a:r>
            <a:r>
              <a:rPr lang="en-US" dirty="0" err="1">
                <a:latin typeface="Calibri"/>
                <a:ea typeface="Calibri"/>
                <a:cs typeface="Calibri"/>
                <a:sym typeface="Calibri"/>
              </a:rPr>
              <a:t>Partnerschaften</a:t>
            </a:r>
            <a:r>
              <a:rPr lang="en-US" dirty="0">
                <a:latin typeface="Calibri"/>
                <a:ea typeface="Calibri"/>
                <a:cs typeface="Calibri"/>
                <a:sym typeface="Calibri"/>
              </a:rPr>
              <a:t> </a:t>
            </a:r>
            <a:r>
              <a:rPr lang="en-US" dirty="0" err="1">
                <a:latin typeface="Calibri"/>
                <a:ea typeface="Calibri"/>
                <a:cs typeface="Calibri"/>
                <a:sym typeface="Calibri"/>
              </a:rPr>
              <a:t>mit</a:t>
            </a:r>
            <a:r>
              <a:rPr lang="en-US" dirty="0">
                <a:latin typeface="Calibri"/>
                <a:ea typeface="Calibri"/>
                <a:cs typeface="Calibri"/>
                <a:sym typeface="Calibri"/>
              </a:rPr>
              <a:t> </a:t>
            </a:r>
            <a:r>
              <a:rPr lang="en-US" dirty="0" err="1">
                <a:latin typeface="Calibri"/>
                <a:ea typeface="Calibri"/>
                <a:cs typeface="Calibri"/>
                <a:sym typeface="Calibri"/>
              </a:rPr>
              <a:t>Unternehmen</a:t>
            </a:r>
            <a:r>
              <a:rPr lang="en-US" dirty="0">
                <a:latin typeface="Calibri"/>
                <a:ea typeface="Calibri"/>
                <a:cs typeface="Calibri"/>
                <a:sym typeface="Calibri"/>
              </a:rPr>
              <a:t> und </a:t>
            </a:r>
            <a:r>
              <a:rPr lang="en-US" dirty="0" err="1">
                <a:latin typeface="Calibri"/>
                <a:ea typeface="Calibri"/>
                <a:cs typeface="Calibri"/>
                <a:sym typeface="Calibri"/>
              </a:rPr>
              <a:t>Organisationen</a:t>
            </a:r>
            <a:r>
              <a:rPr lang="en-US" dirty="0">
                <a:latin typeface="Calibri"/>
                <a:ea typeface="Calibri"/>
                <a:cs typeface="Calibri"/>
                <a:sym typeface="Calibri"/>
              </a:rPr>
              <a:t> in </a:t>
            </a:r>
            <a:r>
              <a:rPr lang="en-US" dirty="0" err="1">
                <a:latin typeface="Calibri"/>
                <a:ea typeface="Calibri"/>
                <a:cs typeface="Calibri"/>
                <a:sym typeface="Calibri"/>
              </a:rPr>
              <a:t>Ihrer</a:t>
            </a:r>
            <a:r>
              <a:rPr lang="en-US" dirty="0">
                <a:latin typeface="Calibri"/>
                <a:ea typeface="Calibri"/>
                <a:cs typeface="Calibri"/>
                <a:sym typeface="Calibri"/>
              </a:rPr>
              <a:t> </a:t>
            </a:r>
            <a:r>
              <a:rPr lang="en-US" dirty="0" err="1">
                <a:latin typeface="Calibri"/>
                <a:ea typeface="Calibri"/>
                <a:cs typeface="Calibri"/>
                <a:sym typeface="Calibri"/>
              </a:rPr>
              <a:t>Nähe</a:t>
            </a:r>
            <a:r>
              <a:rPr lang="en-US" dirty="0">
                <a:latin typeface="Calibri"/>
                <a:ea typeface="Calibri"/>
                <a:cs typeface="Calibri"/>
                <a:sym typeface="Calibri"/>
              </a:rPr>
              <a:t> </a:t>
            </a:r>
            <a:r>
              <a:rPr lang="en-US" dirty="0" err="1">
                <a:latin typeface="Calibri"/>
                <a:ea typeface="Calibri"/>
                <a:cs typeface="Calibri"/>
                <a:sym typeface="Calibri"/>
              </a:rPr>
              <a:t>ein</a:t>
            </a:r>
            <a:r>
              <a:rPr lang="en-US" dirty="0">
                <a:latin typeface="Calibri"/>
                <a:ea typeface="Calibri"/>
                <a:cs typeface="Calibri"/>
                <a:sym typeface="Calibri"/>
              </a:rPr>
              <a:t>, um </a:t>
            </a:r>
            <a:r>
              <a:rPr lang="en-US" dirty="0" err="1">
                <a:latin typeface="Calibri"/>
                <a:ea typeface="Calibri"/>
                <a:cs typeface="Calibri"/>
                <a:sym typeface="Calibri"/>
              </a:rPr>
              <a:t>gemeinsam</a:t>
            </a:r>
            <a:r>
              <a:rPr lang="en-US" dirty="0">
                <a:latin typeface="Calibri"/>
                <a:ea typeface="Calibri"/>
                <a:cs typeface="Calibri"/>
                <a:sym typeface="Calibri"/>
              </a:rPr>
              <a:t> </a:t>
            </a:r>
            <a:r>
              <a:rPr lang="en-US" dirty="0" err="1">
                <a:latin typeface="Calibri"/>
                <a:ea typeface="Calibri"/>
                <a:cs typeface="Calibri"/>
                <a:sym typeface="Calibri"/>
              </a:rPr>
              <a:t>zu</a:t>
            </a:r>
            <a:r>
              <a:rPr lang="en-US" dirty="0">
                <a:latin typeface="Calibri"/>
                <a:ea typeface="Calibri"/>
                <a:cs typeface="Calibri"/>
                <a:sym typeface="Calibri"/>
              </a:rPr>
              <a:t> </a:t>
            </a:r>
            <a:r>
              <a:rPr lang="en-US" dirty="0" err="1">
                <a:latin typeface="Calibri"/>
                <a:ea typeface="Calibri"/>
                <a:cs typeface="Calibri"/>
                <a:sym typeface="Calibri"/>
              </a:rPr>
              <a:t>werben</a:t>
            </a:r>
            <a:r>
              <a:rPr lang="en-US" dirty="0">
                <a:latin typeface="Calibri"/>
                <a:ea typeface="Calibri"/>
                <a:cs typeface="Calibri"/>
                <a:sym typeface="Calibri"/>
              </a:rPr>
              <a:t>. </a:t>
            </a:r>
            <a:endParaRPr dirty="0"/>
          </a:p>
          <a:p>
            <a:pPr marL="0" lvl="0" indent="0" algn="just" rtl="0">
              <a:lnSpc>
                <a:spcPct val="90000"/>
              </a:lnSpc>
              <a:spcBef>
                <a:spcPts val="1000"/>
              </a:spcBef>
              <a:spcAft>
                <a:spcPts val="0"/>
              </a:spcAft>
              <a:buClr>
                <a:schemeClr val="lt1"/>
              </a:buClr>
              <a:buSzPts val="2400"/>
              <a:buNone/>
            </a:pPr>
            <a:r>
              <a:rPr lang="en-US" dirty="0" err="1">
                <a:latin typeface="Calibri"/>
                <a:ea typeface="Calibri"/>
                <a:cs typeface="Calibri"/>
                <a:sym typeface="Calibri"/>
              </a:rPr>
              <a:t>Ziehen</a:t>
            </a:r>
            <a:r>
              <a:rPr lang="en-US" dirty="0">
                <a:latin typeface="Calibri"/>
                <a:ea typeface="Calibri"/>
                <a:cs typeface="Calibri"/>
                <a:sym typeface="Calibri"/>
              </a:rPr>
              <a:t> Sie </a:t>
            </a:r>
            <a:r>
              <a:rPr lang="en-US" dirty="0" err="1">
                <a:latin typeface="Calibri"/>
                <a:ea typeface="Calibri"/>
                <a:cs typeface="Calibri"/>
                <a:sym typeface="Calibri"/>
              </a:rPr>
              <a:t>außerdem</a:t>
            </a:r>
            <a:r>
              <a:rPr lang="en-US" dirty="0">
                <a:latin typeface="Calibri"/>
                <a:ea typeface="Calibri"/>
                <a:cs typeface="Calibri"/>
                <a:sym typeface="Calibri"/>
              </a:rPr>
              <a:t> in </a:t>
            </a:r>
            <a:r>
              <a:rPr lang="en-US" dirty="0" err="1">
                <a:latin typeface="Calibri"/>
                <a:ea typeface="Calibri"/>
                <a:cs typeface="Calibri"/>
                <a:sym typeface="Calibri"/>
              </a:rPr>
              <a:t>Erwägung</a:t>
            </a:r>
            <a:r>
              <a:rPr lang="en-US" dirty="0">
                <a:latin typeface="Calibri"/>
                <a:ea typeface="Calibri"/>
                <a:cs typeface="Calibri"/>
                <a:sym typeface="Calibri"/>
              </a:rPr>
              <a:t>, </a:t>
            </a:r>
            <a:r>
              <a:rPr lang="en-US" dirty="0" err="1">
                <a:latin typeface="Calibri"/>
                <a:ea typeface="Calibri"/>
                <a:cs typeface="Calibri"/>
                <a:sym typeface="Calibri"/>
              </a:rPr>
              <a:t>als</a:t>
            </a:r>
            <a:r>
              <a:rPr lang="en-US" dirty="0">
                <a:latin typeface="Calibri"/>
                <a:ea typeface="Calibri"/>
                <a:cs typeface="Calibri"/>
                <a:sym typeface="Calibri"/>
              </a:rPr>
              <a:t> Sponsor </a:t>
            </a:r>
            <a:r>
              <a:rPr lang="en-US" dirty="0" err="1">
                <a:latin typeface="Calibri"/>
                <a:ea typeface="Calibri"/>
                <a:cs typeface="Calibri"/>
                <a:sym typeface="Calibri"/>
              </a:rPr>
              <a:t>oder</a:t>
            </a:r>
            <a:r>
              <a:rPr lang="en-US" dirty="0">
                <a:latin typeface="Calibri"/>
                <a:ea typeface="Calibri"/>
                <a:cs typeface="Calibri"/>
                <a:sym typeface="Calibri"/>
              </a:rPr>
              <a:t> </a:t>
            </a:r>
            <a:r>
              <a:rPr lang="en-US" dirty="0" err="1">
                <a:latin typeface="Calibri"/>
                <a:ea typeface="Calibri"/>
                <a:cs typeface="Calibri"/>
                <a:sym typeface="Calibri"/>
              </a:rPr>
              <a:t>Teilnehmer</a:t>
            </a:r>
            <a:r>
              <a:rPr lang="en-US" dirty="0">
                <a:latin typeface="Calibri"/>
                <a:ea typeface="Calibri"/>
                <a:cs typeface="Calibri"/>
                <a:sym typeface="Calibri"/>
              </a:rPr>
              <a:t> an </a:t>
            </a:r>
            <a:r>
              <a:rPr lang="en-US" dirty="0" err="1">
                <a:latin typeface="Calibri"/>
                <a:ea typeface="Calibri"/>
                <a:cs typeface="Calibri"/>
                <a:sym typeface="Calibri"/>
              </a:rPr>
              <a:t>kommunalen</a:t>
            </a:r>
            <a:r>
              <a:rPr lang="en-US" dirty="0">
                <a:latin typeface="Calibri"/>
                <a:ea typeface="Calibri"/>
                <a:cs typeface="Calibri"/>
                <a:sym typeface="Calibri"/>
              </a:rPr>
              <a:t> </a:t>
            </a:r>
            <a:r>
              <a:rPr lang="en-US" dirty="0" err="1">
                <a:latin typeface="Calibri"/>
                <a:ea typeface="Calibri"/>
                <a:cs typeface="Calibri"/>
                <a:sym typeface="Calibri"/>
              </a:rPr>
              <a:t>Veranstaltungen</a:t>
            </a:r>
            <a:r>
              <a:rPr lang="en-US" dirty="0">
                <a:latin typeface="Calibri"/>
                <a:ea typeface="Calibri"/>
                <a:cs typeface="Calibri"/>
                <a:sym typeface="Calibri"/>
              </a:rPr>
              <a:t> </a:t>
            </a:r>
            <a:r>
              <a:rPr lang="en-US" dirty="0" err="1">
                <a:latin typeface="Calibri"/>
                <a:ea typeface="Calibri"/>
                <a:cs typeface="Calibri"/>
                <a:sym typeface="Calibri"/>
              </a:rPr>
              <a:t>aufzutreten</a:t>
            </a:r>
            <a:r>
              <a:rPr lang="en-US" dirty="0">
                <a:latin typeface="Calibri"/>
                <a:ea typeface="Calibri"/>
                <a:cs typeface="Calibri"/>
                <a:sym typeface="Calibri"/>
              </a:rPr>
              <a:t>, um </a:t>
            </a:r>
            <a:r>
              <a:rPr lang="en-US" dirty="0" err="1">
                <a:latin typeface="Calibri"/>
                <a:ea typeface="Calibri"/>
                <a:cs typeface="Calibri"/>
                <a:sym typeface="Calibri"/>
              </a:rPr>
              <a:t>Aufmerksamkeit</a:t>
            </a:r>
            <a:r>
              <a:rPr lang="en-US" dirty="0">
                <a:latin typeface="Calibri"/>
                <a:ea typeface="Calibri"/>
                <a:cs typeface="Calibri"/>
                <a:sym typeface="Calibri"/>
              </a:rPr>
              <a:t> </a:t>
            </a:r>
            <a:r>
              <a:rPr lang="en-US" dirty="0" err="1">
                <a:latin typeface="Calibri"/>
                <a:ea typeface="Calibri"/>
                <a:cs typeface="Calibri"/>
                <a:sym typeface="Calibri"/>
              </a:rPr>
              <a:t>zu</a:t>
            </a:r>
            <a:r>
              <a:rPr lang="en-US" dirty="0">
                <a:latin typeface="Calibri"/>
                <a:ea typeface="Calibri"/>
                <a:cs typeface="Calibri"/>
                <a:sym typeface="Calibri"/>
              </a:rPr>
              <a:t> </a:t>
            </a:r>
            <a:r>
              <a:rPr lang="en-US" dirty="0" err="1">
                <a:latin typeface="Calibri"/>
                <a:ea typeface="Calibri"/>
                <a:cs typeface="Calibri"/>
                <a:sym typeface="Calibri"/>
              </a:rPr>
              <a:t>erregen</a:t>
            </a:r>
            <a:r>
              <a:rPr lang="en-US" dirty="0">
                <a:latin typeface="Calibri"/>
                <a:ea typeface="Calibri"/>
                <a:cs typeface="Calibri"/>
                <a:sym typeface="Calibri"/>
              </a:rPr>
              <a:t> und </a:t>
            </a:r>
            <a:r>
              <a:rPr lang="en-US" dirty="0" err="1">
                <a:latin typeface="Calibri"/>
                <a:ea typeface="Calibri"/>
                <a:cs typeface="Calibri"/>
                <a:sym typeface="Calibri"/>
              </a:rPr>
              <a:t>lokale</a:t>
            </a:r>
            <a:r>
              <a:rPr lang="en-US" dirty="0">
                <a:latin typeface="Calibri"/>
                <a:ea typeface="Calibri"/>
                <a:cs typeface="Calibri"/>
                <a:sym typeface="Calibri"/>
              </a:rPr>
              <a:t> </a:t>
            </a:r>
            <a:r>
              <a:rPr lang="en-US" dirty="0" err="1">
                <a:latin typeface="Calibri"/>
                <a:ea typeface="Calibri"/>
                <a:cs typeface="Calibri"/>
                <a:sym typeface="Calibri"/>
              </a:rPr>
              <a:t>Initiativen</a:t>
            </a:r>
            <a:r>
              <a:rPr lang="en-US" dirty="0">
                <a:latin typeface="Calibri"/>
                <a:ea typeface="Calibri"/>
                <a:cs typeface="Calibri"/>
                <a:sym typeface="Calibri"/>
              </a:rPr>
              <a:t> </a:t>
            </a:r>
            <a:r>
              <a:rPr lang="en-US" dirty="0" err="1">
                <a:latin typeface="Calibri"/>
                <a:ea typeface="Calibri"/>
                <a:cs typeface="Calibri"/>
                <a:sym typeface="Calibri"/>
              </a:rPr>
              <a:t>zu</a:t>
            </a:r>
            <a:r>
              <a:rPr lang="en-US" dirty="0">
                <a:latin typeface="Calibri"/>
                <a:ea typeface="Calibri"/>
                <a:cs typeface="Calibri"/>
                <a:sym typeface="Calibri"/>
              </a:rPr>
              <a:t> </a:t>
            </a:r>
            <a:r>
              <a:rPr lang="en-US" dirty="0" err="1">
                <a:latin typeface="Calibri"/>
                <a:ea typeface="Calibri"/>
                <a:cs typeface="Calibri"/>
                <a:sym typeface="Calibri"/>
              </a:rPr>
              <a:t>unterstützen</a:t>
            </a:r>
            <a:r>
              <a:rPr lang="en-US" dirty="0">
                <a:latin typeface="Calibri"/>
                <a:ea typeface="Calibri"/>
                <a:cs typeface="Calibri"/>
                <a:sym typeface="Calibri"/>
              </a:rPr>
              <a:t>. </a:t>
            </a:r>
            <a:endParaRPr dirty="0"/>
          </a:p>
        </p:txBody>
      </p:sp>
      <p:sp>
        <p:nvSpPr>
          <p:cNvPr id="2132" name="Google Shape;2132;p254"/>
          <p:cNvSpPr txBox="1">
            <a:spLocks noGrp="1"/>
          </p:cNvSpPr>
          <p:nvPr>
            <p:ph type="body" idx="2"/>
          </p:nvPr>
        </p:nvSpPr>
        <p:spPr>
          <a:xfrm>
            <a:off x="-68826" y="108155"/>
            <a:ext cx="6371303" cy="13786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sz="3500" b="1" dirty="0">
                <a:latin typeface="Calibri"/>
                <a:ea typeface="Calibri"/>
                <a:cs typeface="Calibri"/>
                <a:sym typeface="Calibri"/>
              </a:rPr>
              <a:t>WERBUNG AUF GEMEINSCHAFTSPLATTFORMEN </a:t>
            </a:r>
            <a:endParaRPr sz="3500" dirty="0"/>
          </a:p>
        </p:txBody>
      </p:sp>
      <p:grpSp>
        <p:nvGrpSpPr>
          <p:cNvPr id="2133" name="Google Shape;2133;p254"/>
          <p:cNvGrpSpPr/>
          <p:nvPr/>
        </p:nvGrpSpPr>
        <p:grpSpPr>
          <a:xfrm flipH="1">
            <a:off x="5319995" y="4553257"/>
            <a:ext cx="1552009" cy="2304743"/>
            <a:chOff x="5633414" y="4778704"/>
            <a:chExt cx="335872" cy="498772"/>
          </a:xfrm>
        </p:grpSpPr>
        <p:sp>
          <p:nvSpPr>
            <p:cNvPr id="2134" name="Google Shape;2134;p254"/>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no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135" name="Google Shape;2135;p254"/>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136" name="Google Shape;2136;p254"/>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137" name="Google Shape;2137;p254"/>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grpSp>
      <p:pic>
        <p:nvPicPr>
          <p:cNvPr id="2138" name="Google Shape;2138;p254"/>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t="14021" b="14021"/>
          <a:stretch/>
        </p:blipFill>
        <p:spPr>
          <a:xfrm>
            <a:off x="6083676" y="0"/>
            <a:ext cx="5361066" cy="6858000"/>
          </a:xfrm>
          <a:prstGeom prst="rect">
            <a:avLst/>
          </a:prstGeom>
          <a:solidFill>
            <a:srgbClr val="D8D8D8"/>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2"/>
        <p:cNvGrpSpPr/>
        <p:nvPr/>
      </p:nvGrpSpPr>
      <p:grpSpPr>
        <a:xfrm>
          <a:off x="0" y="0"/>
          <a:ext cx="0" cy="0"/>
          <a:chOff x="0" y="0"/>
          <a:chExt cx="0" cy="0"/>
        </a:xfrm>
      </p:grpSpPr>
      <p:sp>
        <p:nvSpPr>
          <p:cNvPr id="2143" name="Google Shape;2143;p255"/>
          <p:cNvSpPr txBox="1">
            <a:spLocks noGrp="1"/>
          </p:cNvSpPr>
          <p:nvPr>
            <p:ph type="body" idx="1"/>
          </p:nvPr>
        </p:nvSpPr>
        <p:spPr>
          <a:xfrm>
            <a:off x="4572000" y="442452"/>
            <a:ext cx="6608504" cy="6180974"/>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sz="2200" dirty="0"/>
              <a:t>Die </a:t>
            </a:r>
            <a:r>
              <a:rPr lang="en-US" sz="2200" dirty="0" err="1"/>
              <a:t>Verbesserung</a:t>
            </a:r>
            <a:r>
              <a:rPr lang="en-US" sz="2200" dirty="0"/>
              <a:t> </a:t>
            </a:r>
            <a:r>
              <a:rPr lang="en-US" sz="2200" dirty="0" err="1"/>
              <a:t>Ihrer</a:t>
            </a:r>
            <a:r>
              <a:rPr lang="en-US" sz="2200" dirty="0"/>
              <a:t> Online-</a:t>
            </a:r>
            <a:r>
              <a:rPr lang="en-US" sz="2200" dirty="0" err="1"/>
              <a:t>Präsenz</a:t>
            </a:r>
            <a:r>
              <a:rPr lang="en-US" sz="2200" dirty="0"/>
              <a:t> </a:t>
            </a:r>
            <a:r>
              <a:rPr lang="en-US" sz="2200" dirty="0" err="1"/>
              <a:t>ist</a:t>
            </a:r>
            <a:r>
              <a:rPr lang="en-US" sz="2200" dirty="0"/>
              <a:t> </a:t>
            </a:r>
            <a:r>
              <a:rPr lang="en-US" sz="2200" dirty="0" err="1"/>
              <a:t>entscheidend</a:t>
            </a:r>
            <a:r>
              <a:rPr lang="en-US" sz="2200" dirty="0"/>
              <a:t>, um </a:t>
            </a:r>
            <a:r>
              <a:rPr lang="en-US" sz="2200" dirty="0" err="1"/>
              <a:t>ein</a:t>
            </a:r>
            <a:r>
              <a:rPr lang="en-US" sz="2200" dirty="0"/>
              <a:t> </a:t>
            </a:r>
            <a:r>
              <a:rPr lang="en-US" sz="2200" dirty="0" err="1"/>
              <a:t>größeres</a:t>
            </a:r>
            <a:r>
              <a:rPr lang="en-US" sz="2200" dirty="0"/>
              <a:t> </a:t>
            </a:r>
            <a:r>
              <a:rPr lang="en-US" sz="2200" dirty="0" err="1"/>
              <a:t>Publikum</a:t>
            </a:r>
            <a:r>
              <a:rPr lang="en-US" sz="2200" dirty="0"/>
              <a:t> </a:t>
            </a:r>
            <a:r>
              <a:rPr lang="en-US" sz="2200" dirty="0" err="1"/>
              <a:t>zu</a:t>
            </a:r>
            <a:r>
              <a:rPr lang="en-US" sz="2200" dirty="0"/>
              <a:t> </a:t>
            </a:r>
            <a:r>
              <a:rPr lang="en-US" sz="2200" dirty="0" err="1"/>
              <a:t>erreichen</a:t>
            </a:r>
            <a:r>
              <a:rPr lang="en-US" sz="2200" dirty="0"/>
              <a:t>. </a:t>
            </a:r>
            <a:r>
              <a:rPr lang="en-US" sz="2200" dirty="0" err="1"/>
              <a:t>Beginnen</a:t>
            </a:r>
            <a:r>
              <a:rPr lang="en-US" sz="2200" dirty="0"/>
              <a:t> Sie </a:t>
            </a:r>
            <a:r>
              <a:rPr lang="en-US" sz="2200" dirty="0" err="1"/>
              <a:t>mit</a:t>
            </a:r>
            <a:r>
              <a:rPr lang="en-US" sz="2200" dirty="0"/>
              <a:t> der </a:t>
            </a:r>
            <a:r>
              <a:rPr lang="en-US" sz="2200" dirty="0" err="1"/>
              <a:t>Optimierung</a:t>
            </a:r>
            <a:r>
              <a:rPr lang="en-US" sz="2200" dirty="0"/>
              <a:t> </a:t>
            </a:r>
            <a:r>
              <a:rPr lang="en-US" sz="2200" dirty="0" err="1"/>
              <a:t>Ihrer</a:t>
            </a:r>
            <a:r>
              <a:rPr lang="en-US" sz="2200" dirty="0"/>
              <a:t> Website </a:t>
            </a:r>
            <a:r>
              <a:rPr lang="en-US" sz="2200" dirty="0" err="1"/>
              <a:t>mit</a:t>
            </a:r>
            <a:r>
              <a:rPr lang="en-US" sz="2200" dirty="0"/>
              <a:t> </a:t>
            </a:r>
            <a:r>
              <a:rPr lang="en-US" sz="2200" dirty="0" err="1"/>
              <a:t>relevanten</a:t>
            </a:r>
            <a:r>
              <a:rPr lang="en-US" sz="2200" dirty="0"/>
              <a:t> </a:t>
            </a:r>
            <a:r>
              <a:rPr lang="en-US" sz="2200" dirty="0" err="1"/>
              <a:t>Schlüsselwörtern</a:t>
            </a:r>
            <a:r>
              <a:rPr lang="en-US" sz="2200" dirty="0"/>
              <a:t> und </a:t>
            </a:r>
            <a:r>
              <a:rPr lang="en-US" sz="2200" u="sng" dirty="0">
                <a:solidFill>
                  <a:schemeClr val="hlink"/>
                </a:solidFill>
                <a:hlinkClick r:id="rId3"/>
              </a:rPr>
              <a:t>Meta-</a:t>
            </a:r>
            <a:r>
              <a:rPr lang="en-US" sz="2200" u="sng" dirty="0" err="1">
                <a:solidFill>
                  <a:schemeClr val="hlink"/>
                </a:solidFill>
                <a:hlinkClick r:id="rId3"/>
              </a:rPr>
              <a:t>Beschreibungen</a:t>
            </a:r>
            <a:r>
              <a:rPr lang="en-US" sz="2200" dirty="0"/>
              <a:t>, um die </a:t>
            </a:r>
            <a:r>
              <a:rPr lang="en-US" sz="2200" dirty="0" err="1"/>
              <a:t>Platzierung</a:t>
            </a:r>
            <a:r>
              <a:rPr lang="en-US" sz="2200" dirty="0"/>
              <a:t> in </a:t>
            </a:r>
            <a:r>
              <a:rPr lang="en-US" sz="2200" dirty="0" err="1"/>
              <a:t>Suchmaschinen</a:t>
            </a:r>
            <a:r>
              <a:rPr lang="en-US" sz="2200" dirty="0"/>
              <a:t> </a:t>
            </a:r>
            <a:r>
              <a:rPr lang="en-US" sz="2200" dirty="0" err="1"/>
              <a:t>zu</a:t>
            </a:r>
            <a:r>
              <a:rPr lang="en-US" sz="2200" dirty="0"/>
              <a:t> </a:t>
            </a:r>
            <a:r>
              <a:rPr lang="en-US" sz="2200" dirty="0" err="1"/>
              <a:t>verbessern</a:t>
            </a:r>
            <a:r>
              <a:rPr lang="en-US" sz="2200" dirty="0"/>
              <a:t>. </a:t>
            </a:r>
            <a:r>
              <a:rPr lang="en-US" sz="2200" dirty="0" err="1"/>
              <a:t>Entwerfen</a:t>
            </a:r>
            <a:r>
              <a:rPr lang="en-US" sz="2200" dirty="0"/>
              <a:t> Sie </a:t>
            </a:r>
            <a:r>
              <a:rPr lang="en-US" sz="2200" dirty="0" err="1"/>
              <a:t>Episodentitel</a:t>
            </a:r>
            <a:r>
              <a:rPr lang="en-US" sz="2200" dirty="0"/>
              <a:t> und -</a:t>
            </a:r>
            <a:r>
              <a:rPr lang="en-US" sz="2200" dirty="0" err="1"/>
              <a:t>beschreibungen</a:t>
            </a:r>
            <a:r>
              <a:rPr lang="en-US" sz="2200" dirty="0"/>
              <a:t>, die SEO-</a:t>
            </a:r>
            <a:r>
              <a:rPr lang="en-US" sz="2200" dirty="0" err="1"/>
              <a:t>freundlich</a:t>
            </a:r>
            <a:r>
              <a:rPr lang="en-US" sz="2200" dirty="0"/>
              <a:t> </a:t>
            </a:r>
            <a:r>
              <a:rPr lang="en-US" sz="2200" dirty="0" err="1"/>
              <a:t>sind</a:t>
            </a:r>
            <a:r>
              <a:rPr lang="en-US" sz="2200" dirty="0"/>
              <a:t>, um </a:t>
            </a:r>
            <a:r>
              <a:rPr lang="en-US" sz="2200" dirty="0" err="1"/>
              <a:t>mehr</a:t>
            </a:r>
            <a:r>
              <a:rPr lang="en-US" sz="2200" dirty="0"/>
              <a:t> </a:t>
            </a:r>
            <a:r>
              <a:rPr lang="en-US" sz="2200" dirty="0" err="1"/>
              <a:t>Hörer</a:t>
            </a:r>
            <a:r>
              <a:rPr lang="en-US" sz="2200" dirty="0"/>
              <a:t> </a:t>
            </a:r>
            <a:r>
              <a:rPr lang="en-US" sz="2200" dirty="0" err="1"/>
              <a:t>anzuziehen</a:t>
            </a:r>
            <a:r>
              <a:rPr lang="en-US" sz="2200" dirty="0"/>
              <a:t>. </a:t>
            </a:r>
            <a:endParaRPr dirty="0"/>
          </a:p>
          <a:p>
            <a:pPr marL="0" lvl="0" indent="0" algn="just" rtl="0">
              <a:lnSpc>
                <a:spcPct val="103333"/>
              </a:lnSpc>
              <a:spcBef>
                <a:spcPts val="0"/>
              </a:spcBef>
              <a:spcAft>
                <a:spcPts val="0"/>
              </a:spcAft>
              <a:buSzPts val="2400"/>
              <a:buNone/>
            </a:pPr>
            <a:endParaRPr sz="2200" dirty="0"/>
          </a:p>
          <a:p>
            <a:pPr marL="0" lvl="0" indent="0" algn="just" rtl="0">
              <a:lnSpc>
                <a:spcPct val="103333"/>
              </a:lnSpc>
              <a:spcBef>
                <a:spcPts val="0"/>
              </a:spcBef>
              <a:spcAft>
                <a:spcPts val="0"/>
              </a:spcAft>
              <a:buSzPts val="2400"/>
              <a:buNone/>
            </a:pPr>
            <a:r>
              <a:rPr lang="en-US" sz="2200" dirty="0" err="1"/>
              <a:t>Stellen</a:t>
            </a:r>
            <a:r>
              <a:rPr lang="en-US" sz="2200" dirty="0"/>
              <a:t> Sie </a:t>
            </a:r>
            <a:r>
              <a:rPr lang="en-US" sz="2200" dirty="0" err="1"/>
              <a:t>außerdem</a:t>
            </a:r>
            <a:r>
              <a:rPr lang="en-US" sz="2200" dirty="0"/>
              <a:t> </a:t>
            </a:r>
            <a:r>
              <a:rPr lang="en-US" sz="2200" dirty="0" err="1"/>
              <a:t>sicher</a:t>
            </a:r>
            <a:r>
              <a:rPr lang="en-US" sz="2200" dirty="0"/>
              <a:t>, </a:t>
            </a:r>
            <a:r>
              <a:rPr lang="en-US" sz="2200" dirty="0" err="1"/>
              <a:t>dass</a:t>
            </a:r>
            <a:r>
              <a:rPr lang="en-US" sz="2200" dirty="0"/>
              <a:t> </a:t>
            </a:r>
            <a:r>
              <a:rPr lang="en-US" sz="2200" dirty="0" err="1"/>
              <a:t>Ihre</a:t>
            </a:r>
            <a:r>
              <a:rPr lang="en-US" sz="2200" dirty="0"/>
              <a:t> </a:t>
            </a:r>
            <a:r>
              <a:rPr lang="en-US" sz="2200" dirty="0" err="1"/>
              <a:t>Sendungsnotizen</a:t>
            </a:r>
            <a:r>
              <a:rPr lang="en-US" sz="2200" dirty="0"/>
              <a:t> </a:t>
            </a:r>
            <a:r>
              <a:rPr lang="en-US" sz="2200" dirty="0" err="1"/>
              <a:t>detailliert</a:t>
            </a:r>
            <a:r>
              <a:rPr lang="en-US" sz="2200" dirty="0"/>
              <a:t> </a:t>
            </a:r>
            <a:r>
              <a:rPr lang="en-US" sz="2200" dirty="0" err="1"/>
              <a:t>sind</a:t>
            </a:r>
            <a:r>
              <a:rPr lang="en-US" sz="2200" dirty="0"/>
              <a:t> und </a:t>
            </a:r>
            <a:r>
              <a:rPr lang="en-US" sz="2200" dirty="0" err="1"/>
              <a:t>relevante</a:t>
            </a:r>
            <a:r>
              <a:rPr lang="en-US" sz="2200" dirty="0"/>
              <a:t> </a:t>
            </a:r>
            <a:r>
              <a:rPr lang="en-US" sz="2200" dirty="0" err="1"/>
              <a:t>Schlüsselwörter</a:t>
            </a:r>
            <a:r>
              <a:rPr lang="en-US" sz="2200" dirty="0"/>
              <a:t> und Links für </a:t>
            </a:r>
            <a:r>
              <a:rPr lang="en-US" sz="2200" dirty="0" err="1"/>
              <a:t>jede</a:t>
            </a:r>
            <a:r>
              <a:rPr lang="en-US" sz="2200" dirty="0"/>
              <a:t> Episode </a:t>
            </a:r>
            <a:r>
              <a:rPr lang="en-US" sz="2200" dirty="0" err="1"/>
              <a:t>enthalten</a:t>
            </a:r>
            <a:r>
              <a:rPr lang="en-US" sz="2200" dirty="0"/>
              <a:t>. Dieser </a:t>
            </a:r>
            <a:r>
              <a:rPr lang="en-US" sz="2200" dirty="0" err="1"/>
              <a:t>strategische</a:t>
            </a:r>
            <a:r>
              <a:rPr lang="en-US" sz="2200" dirty="0"/>
              <a:t> </a:t>
            </a:r>
            <a:r>
              <a:rPr lang="en-US" sz="2200" dirty="0" err="1"/>
              <a:t>Einsatz</a:t>
            </a:r>
            <a:r>
              <a:rPr lang="en-US" sz="2200" dirty="0"/>
              <a:t> von SEO-</a:t>
            </a:r>
            <a:r>
              <a:rPr lang="en-US" sz="2200" dirty="0" err="1"/>
              <a:t>Techniken</a:t>
            </a:r>
            <a:r>
              <a:rPr lang="en-US" sz="2200" dirty="0"/>
              <a:t> </a:t>
            </a:r>
            <a:r>
              <a:rPr lang="en-US" sz="2200" dirty="0" err="1"/>
              <a:t>erhöht</a:t>
            </a:r>
            <a:r>
              <a:rPr lang="en-US" sz="2200" dirty="0"/>
              <a:t> </a:t>
            </a:r>
            <a:r>
              <a:rPr lang="en-US" sz="2200" dirty="0" err="1"/>
              <a:t>Ihre</a:t>
            </a:r>
            <a:r>
              <a:rPr lang="en-US" sz="2200" dirty="0"/>
              <a:t> </a:t>
            </a:r>
            <a:r>
              <a:rPr lang="en-US" sz="2200" dirty="0" err="1"/>
              <a:t>Sichtbarkeit</a:t>
            </a:r>
            <a:r>
              <a:rPr lang="en-US" sz="2200" dirty="0"/>
              <a:t> in der Online-</a:t>
            </a:r>
            <a:r>
              <a:rPr lang="en-US" sz="2200" dirty="0" err="1"/>
              <a:t>Suche</a:t>
            </a:r>
            <a:r>
              <a:rPr lang="en-US" sz="2200" dirty="0"/>
              <a:t> </a:t>
            </a:r>
            <a:r>
              <a:rPr lang="en-US" sz="2200" dirty="0" err="1"/>
              <a:t>erheblich</a:t>
            </a:r>
            <a:r>
              <a:rPr lang="en-US" sz="2200" dirty="0"/>
              <a:t> und </a:t>
            </a:r>
            <a:r>
              <a:rPr lang="en-US" sz="2200" dirty="0" err="1"/>
              <a:t>führt</a:t>
            </a:r>
            <a:r>
              <a:rPr lang="en-US" sz="2200" dirty="0"/>
              <a:t> </a:t>
            </a:r>
            <a:r>
              <a:rPr lang="en-US" sz="2200" dirty="0" err="1"/>
              <a:t>letztendlich</a:t>
            </a:r>
            <a:r>
              <a:rPr lang="en-US" sz="2200" dirty="0"/>
              <a:t> </a:t>
            </a:r>
            <a:r>
              <a:rPr lang="en-US" sz="2200" dirty="0" err="1"/>
              <a:t>zu</a:t>
            </a:r>
            <a:r>
              <a:rPr lang="en-US" sz="2200" dirty="0"/>
              <a:t> </a:t>
            </a:r>
            <a:r>
              <a:rPr lang="en-US" sz="2200" dirty="0" err="1"/>
              <a:t>mehr</a:t>
            </a:r>
            <a:r>
              <a:rPr lang="en-US" sz="2200" dirty="0"/>
              <a:t> </a:t>
            </a:r>
            <a:r>
              <a:rPr lang="en-US" sz="2200" dirty="0" err="1"/>
              <a:t>Besuchern</a:t>
            </a:r>
            <a:r>
              <a:rPr lang="en-US" sz="2200" dirty="0"/>
              <a:t> für </a:t>
            </a:r>
            <a:r>
              <a:rPr lang="en-US" sz="2200" dirty="0" err="1"/>
              <a:t>Ihre</a:t>
            </a:r>
            <a:r>
              <a:rPr lang="en-US" sz="2200" dirty="0"/>
              <a:t> </a:t>
            </a:r>
            <a:r>
              <a:rPr lang="en-US" sz="2200" dirty="0" err="1"/>
              <a:t>Inhalte</a:t>
            </a:r>
            <a:r>
              <a:rPr lang="en-US" sz="2200" dirty="0"/>
              <a:t>.</a:t>
            </a:r>
            <a:endParaRPr dirty="0"/>
          </a:p>
          <a:p>
            <a:pPr marL="0" lvl="0" indent="0" algn="just" rtl="0">
              <a:lnSpc>
                <a:spcPct val="103333"/>
              </a:lnSpc>
              <a:spcBef>
                <a:spcPts val="0"/>
              </a:spcBef>
              <a:spcAft>
                <a:spcPts val="0"/>
              </a:spcAft>
              <a:buSzPts val="2400"/>
              <a:buNone/>
            </a:pPr>
            <a:endParaRPr sz="2200" dirty="0"/>
          </a:p>
          <a:p>
            <a:pPr marL="0" lvl="0" indent="0" algn="just" rtl="0">
              <a:lnSpc>
                <a:spcPct val="103333"/>
              </a:lnSpc>
              <a:spcBef>
                <a:spcPts val="0"/>
              </a:spcBef>
              <a:spcAft>
                <a:spcPts val="0"/>
              </a:spcAft>
              <a:buSzPts val="2400"/>
              <a:buNone/>
            </a:pPr>
            <a:r>
              <a:rPr lang="en-US" sz="2200" b="1" dirty="0" err="1"/>
              <a:t>Wir</a:t>
            </a:r>
            <a:r>
              <a:rPr lang="en-US" sz="2200" b="1" dirty="0"/>
              <a:t> </a:t>
            </a:r>
            <a:r>
              <a:rPr lang="en-US" sz="2200" b="1" dirty="0" err="1"/>
              <a:t>werden</a:t>
            </a:r>
            <a:r>
              <a:rPr lang="en-US" sz="2200" b="1" dirty="0"/>
              <a:t> in </a:t>
            </a:r>
            <a:r>
              <a:rPr lang="en-US" sz="2200" b="1" dirty="0" err="1"/>
              <a:t>Abschnitt</a:t>
            </a:r>
            <a:r>
              <a:rPr lang="en-US" sz="2200" b="1" dirty="0"/>
              <a:t> 8 dieses </a:t>
            </a:r>
            <a:r>
              <a:rPr lang="en-US" sz="2200" b="1" dirty="0" err="1"/>
              <a:t>Moduls</a:t>
            </a:r>
            <a:r>
              <a:rPr lang="en-US" sz="2200" b="1" dirty="0"/>
              <a:t> </a:t>
            </a:r>
            <a:r>
              <a:rPr lang="en-US" sz="2200" b="1" dirty="0" err="1"/>
              <a:t>mehr</a:t>
            </a:r>
            <a:r>
              <a:rPr lang="en-US" sz="2200" b="1" dirty="0"/>
              <a:t> </a:t>
            </a:r>
            <a:r>
              <a:rPr lang="en-US" sz="2200" b="1" dirty="0" err="1"/>
              <a:t>über</a:t>
            </a:r>
            <a:r>
              <a:rPr lang="en-US" sz="2200" b="1" dirty="0"/>
              <a:t> SEO </a:t>
            </a:r>
            <a:r>
              <a:rPr lang="en-US" sz="2200" b="1" dirty="0" err="1"/>
              <a:t>sprechen</a:t>
            </a:r>
            <a:r>
              <a:rPr lang="en-US" sz="2200" b="1" dirty="0"/>
              <a:t>.</a:t>
            </a:r>
            <a:endParaRPr dirty="0"/>
          </a:p>
        </p:txBody>
      </p:sp>
      <p:sp>
        <p:nvSpPr>
          <p:cNvPr id="2144" name="Google Shape;2144;p255"/>
          <p:cNvSpPr txBox="1">
            <a:spLocks noGrp="1"/>
          </p:cNvSpPr>
          <p:nvPr>
            <p:ph type="body" idx="2"/>
          </p:nvPr>
        </p:nvSpPr>
        <p:spPr>
          <a:xfrm>
            <a:off x="600998" y="835090"/>
            <a:ext cx="3813347"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solidFill>
                  <a:schemeClr val="lt1"/>
                </a:solidFill>
                <a:latin typeface="Calibri"/>
                <a:ea typeface="Calibri"/>
                <a:cs typeface="Calibri"/>
                <a:sym typeface="Calibri"/>
              </a:rPr>
              <a:t>NUTZUNG VON SEO FÜR DIE SICHTBARKEIT </a:t>
            </a:r>
            <a:endParaRPr>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8"/>
        <p:cNvGrpSpPr/>
        <p:nvPr/>
      </p:nvGrpSpPr>
      <p:grpSpPr>
        <a:xfrm>
          <a:off x="0" y="0"/>
          <a:ext cx="0" cy="0"/>
          <a:chOff x="0" y="0"/>
          <a:chExt cx="0" cy="0"/>
        </a:xfrm>
      </p:grpSpPr>
      <p:sp>
        <p:nvSpPr>
          <p:cNvPr id="2149" name="Google Shape;2149;p256"/>
          <p:cNvSpPr/>
          <p:nvPr/>
        </p:nvSpPr>
        <p:spPr>
          <a:xfrm>
            <a:off x="806245" y="4572856"/>
            <a:ext cx="3399325"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sng" strike="noStrike" cap="none" dirty="0">
                <a:solidFill>
                  <a:srgbClr val="1D4C6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TARGETED </a:t>
            </a:r>
            <a:endParaRPr dirty="0"/>
          </a:p>
          <a:p>
            <a:pPr marL="0" marR="0" lvl="0" indent="0" algn="ctr" rtl="0">
              <a:lnSpc>
                <a:spcPct val="100000"/>
              </a:lnSpc>
              <a:spcBef>
                <a:spcPts val="0"/>
              </a:spcBef>
              <a:spcAft>
                <a:spcPts val="0"/>
              </a:spcAft>
              <a:buNone/>
            </a:pPr>
            <a:r>
              <a:rPr lang="en-US" sz="1800" b="1" i="0" u="sng" strike="noStrike" cap="none" dirty="0">
                <a:solidFill>
                  <a:srgbClr val="1D4C6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ADS</a:t>
            </a:r>
            <a:endParaRPr sz="1800" b="1" i="0" u="none" strike="noStrike" cap="none" dirty="0">
              <a:solidFill>
                <a:srgbClr val="1D4C60"/>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dirty="0">
              <a:solidFill>
                <a:srgbClr val="1D4C6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dirty="0" err="1">
                <a:solidFill>
                  <a:srgbClr val="1D4C60"/>
                </a:solidFill>
                <a:latin typeface="Calibri"/>
                <a:ea typeface="Calibri"/>
                <a:cs typeface="Calibri"/>
                <a:sym typeface="Calibri"/>
              </a:rPr>
              <a:t>Investieren</a:t>
            </a:r>
            <a:r>
              <a:rPr lang="en-US" sz="1800" b="0" i="0" u="none" strike="noStrike" cap="none" dirty="0">
                <a:solidFill>
                  <a:srgbClr val="1D4C60"/>
                </a:solidFill>
                <a:latin typeface="Calibri"/>
                <a:ea typeface="Calibri"/>
                <a:cs typeface="Calibri"/>
                <a:sym typeface="Calibri"/>
              </a:rPr>
              <a:t> Sie in </a:t>
            </a:r>
            <a:r>
              <a:rPr lang="en-US" sz="1800" b="0" i="0" u="none" strike="noStrike" cap="none" dirty="0" err="1">
                <a:solidFill>
                  <a:srgbClr val="1D4C60"/>
                </a:solidFill>
                <a:latin typeface="Calibri"/>
                <a:ea typeface="Calibri"/>
                <a:cs typeface="Calibri"/>
                <a:sym typeface="Calibri"/>
              </a:rPr>
              <a:t>gezielte</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Werbung</a:t>
            </a:r>
            <a:r>
              <a:rPr lang="en-US" sz="1800" b="0" i="0" u="none" strike="noStrike" cap="none" dirty="0">
                <a:solidFill>
                  <a:srgbClr val="1D4C60"/>
                </a:solidFill>
                <a:latin typeface="Calibri"/>
                <a:ea typeface="Calibri"/>
                <a:cs typeface="Calibri"/>
                <a:sym typeface="Calibri"/>
              </a:rPr>
              <a:t> in </a:t>
            </a:r>
            <a:r>
              <a:rPr lang="en-US" sz="1800" b="0" i="0" u="none" strike="noStrike" cap="none" dirty="0" err="1">
                <a:solidFill>
                  <a:srgbClr val="1D4C60"/>
                </a:solidFill>
                <a:latin typeface="Calibri"/>
                <a:ea typeface="Calibri"/>
                <a:cs typeface="Calibri"/>
                <a:sym typeface="Calibri"/>
              </a:rPr>
              <a:t>sozialen</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Medien</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oder</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Suchmaschinen</a:t>
            </a:r>
            <a:r>
              <a:rPr lang="en-US" sz="1800" b="0" i="0" u="none" strike="noStrike" cap="none" dirty="0">
                <a:solidFill>
                  <a:srgbClr val="1D4C60"/>
                </a:solidFill>
                <a:latin typeface="Calibri"/>
                <a:ea typeface="Calibri"/>
                <a:cs typeface="Calibri"/>
                <a:sym typeface="Calibri"/>
              </a:rPr>
              <a:t>, um </a:t>
            </a:r>
            <a:r>
              <a:rPr lang="en-US" sz="1800" b="0" i="0" u="none" strike="noStrike" cap="none" dirty="0" err="1">
                <a:solidFill>
                  <a:srgbClr val="1D4C60"/>
                </a:solidFill>
                <a:latin typeface="Calibri"/>
                <a:ea typeface="Calibri"/>
                <a:cs typeface="Calibri"/>
                <a:sym typeface="Calibri"/>
              </a:rPr>
              <a:t>bestimmte</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Bevölkerungsgruppen</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zu</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erreichen</a:t>
            </a:r>
            <a:r>
              <a:rPr lang="en-US" sz="1800" b="0" i="0" u="none" strike="noStrike" cap="none" dirty="0">
                <a:solidFill>
                  <a:srgbClr val="1D4C60"/>
                </a:solidFill>
                <a:latin typeface="Calibri"/>
                <a:ea typeface="Calibri"/>
                <a:cs typeface="Calibri"/>
                <a:sym typeface="Calibri"/>
              </a:rPr>
              <a:t>.</a:t>
            </a:r>
            <a:endParaRPr dirty="0"/>
          </a:p>
        </p:txBody>
      </p:sp>
      <p:sp>
        <p:nvSpPr>
          <p:cNvPr id="2150" name="Google Shape;2150;p256"/>
          <p:cNvSpPr/>
          <p:nvPr/>
        </p:nvSpPr>
        <p:spPr>
          <a:xfrm>
            <a:off x="4286865" y="4570873"/>
            <a:ext cx="2750138"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sng" strike="noStrike" cap="none" dirty="0">
                <a:solidFill>
                  <a:srgbClr val="1D4C6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PODCAST </a:t>
            </a:r>
            <a:endParaRPr dirty="0"/>
          </a:p>
          <a:p>
            <a:pPr marL="0" marR="0" lvl="0" indent="0" algn="ctr" rtl="0">
              <a:lnSpc>
                <a:spcPct val="100000"/>
              </a:lnSpc>
              <a:spcBef>
                <a:spcPts val="0"/>
              </a:spcBef>
              <a:spcAft>
                <a:spcPts val="0"/>
              </a:spcAft>
              <a:buNone/>
            </a:pPr>
            <a:r>
              <a:rPr lang="en-US" sz="1800" b="1" i="0" u="sng" strike="noStrike" cap="none" dirty="0">
                <a:solidFill>
                  <a:srgbClr val="1D4C6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VERZEICHNISSE</a:t>
            </a:r>
            <a:endParaRPr sz="1800" b="0" i="0" u="none" strike="noStrike" cap="none" dirty="0">
              <a:solidFill>
                <a:srgbClr val="1D4C60"/>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dirty="0">
              <a:solidFill>
                <a:srgbClr val="1D4C6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dirty="0" err="1">
                <a:solidFill>
                  <a:srgbClr val="1D4C60"/>
                </a:solidFill>
                <a:latin typeface="Calibri"/>
                <a:ea typeface="Calibri"/>
                <a:cs typeface="Calibri"/>
                <a:sym typeface="Calibri"/>
              </a:rPr>
              <a:t>Erwägen</a:t>
            </a:r>
            <a:r>
              <a:rPr lang="en-US" sz="1800" b="0" i="0" u="none" strike="noStrike" cap="none" dirty="0">
                <a:solidFill>
                  <a:srgbClr val="1D4C60"/>
                </a:solidFill>
                <a:latin typeface="Calibri"/>
                <a:ea typeface="Calibri"/>
                <a:cs typeface="Calibri"/>
                <a:sym typeface="Calibri"/>
              </a:rPr>
              <a:t> Sie </a:t>
            </a:r>
            <a:r>
              <a:rPr lang="en-US" sz="1800" b="0" i="0" u="none" strike="noStrike" cap="none" dirty="0" err="1">
                <a:solidFill>
                  <a:srgbClr val="1D4C60"/>
                </a:solidFill>
                <a:latin typeface="Calibri"/>
                <a:ea typeface="Calibri"/>
                <a:cs typeface="Calibri"/>
                <a:sym typeface="Calibri"/>
              </a:rPr>
              <a:t>bezahlte</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Werbung</a:t>
            </a:r>
            <a:r>
              <a:rPr lang="en-US" sz="1800" b="0" i="0" u="none" strike="noStrike" cap="none" dirty="0">
                <a:solidFill>
                  <a:srgbClr val="1D4C60"/>
                </a:solidFill>
                <a:latin typeface="Calibri"/>
                <a:ea typeface="Calibri"/>
                <a:cs typeface="Calibri"/>
                <a:sym typeface="Calibri"/>
              </a:rPr>
              <a:t> in Podcast-</a:t>
            </a:r>
            <a:r>
              <a:rPr lang="en-US" sz="1800" b="0" i="0" u="none" strike="noStrike" cap="none" dirty="0" err="1">
                <a:solidFill>
                  <a:srgbClr val="1D4C60"/>
                </a:solidFill>
                <a:latin typeface="Calibri"/>
                <a:ea typeface="Calibri"/>
                <a:cs typeface="Calibri"/>
                <a:sym typeface="Calibri"/>
              </a:rPr>
              <a:t>Verzeichnissen</a:t>
            </a:r>
            <a:r>
              <a:rPr lang="en-US" sz="1800" b="0" i="0" u="none" strike="noStrike" cap="none" dirty="0">
                <a:solidFill>
                  <a:srgbClr val="1D4C60"/>
                </a:solidFill>
                <a:latin typeface="Calibri"/>
                <a:ea typeface="Calibri"/>
                <a:cs typeface="Calibri"/>
                <a:sym typeface="Calibri"/>
              </a:rPr>
              <a:t>, um die </a:t>
            </a:r>
            <a:r>
              <a:rPr lang="en-US" sz="1800" b="0" i="0" u="none" strike="noStrike" cap="none" dirty="0" err="1">
                <a:solidFill>
                  <a:srgbClr val="1D4C60"/>
                </a:solidFill>
                <a:latin typeface="Calibri"/>
                <a:ea typeface="Calibri"/>
                <a:cs typeface="Calibri"/>
                <a:sym typeface="Calibri"/>
              </a:rPr>
              <a:t>Sichtbarkeit</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zu</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erhöhen</a:t>
            </a:r>
            <a:r>
              <a:rPr lang="en-US" sz="1800" b="0" i="0" u="none" strike="noStrike" cap="none" dirty="0">
                <a:solidFill>
                  <a:srgbClr val="1D4C60"/>
                </a:solidFill>
                <a:latin typeface="Calibri"/>
                <a:ea typeface="Calibri"/>
                <a:cs typeface="Calibri"/>
                <a:sym typeface="Calibri"/>
              </a:rPr>
              <a:t>.</a:t>
            </a:r>
            <a:endParaRPr dirty="0"/>
          </a:p>
        </p:txBody>
      </p:sp>
      <p:sp>
        <p:nvSpPr>
          <p:cNvPr id="2151" name="Google Shape;2151;p256"/>
          <p:cNvSpPr/>
          <p:nvPr/>
        </p:nvSpPr>
        <p:spPr>
          <a:xfrm>
            <a:off x="7311071" y="4563473"/>
            <a:ext cx="3317599"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1D4C60"/>
                </a:solidFill>
                <a:latin typeface="Calibri"/>
                <a:ea typeface="Calibri"/>
                <a:cs typeface="Calibri"/>
                <a:sym typeface="Calibri"/>
              </a:rPr>
              <a:t>BUDGET </a:t>
            </a:r>
            <a:endParaRPr dirty="0"/>
          </a:p>
          <a:p>
            <a:pPr marL="0" marR="0" lvl="0" indent="0" algn="ctr" rtl="0">
              <a:lnSpc>
                <a:spcPct val="100000"/>
              </a:lnSpc>
              <a:spcBef>
                <a:spcPts val="0"/>
              </a:spcBef>
              <a:spcAft>
                <a:spcPts val="0"/>
              </a:spcAft>
              <a:buNone/>
            </a:pPr>
            <a:r>
              <a:rPr lang="en-US" sz="1800" b="1" i="0" u="none" strike="noStrike" cap="none" dirty="0">
                <a:solidFill>
                  <a:srgbClr val="1D4C60"/>
                </a:solidFill>
                <a:latin typeface="Calibri"/>
                <a:ea typeface="Calibri"/>
                <a:cs typeface="Calibri"/>
                <a:sym typeface="Calibri"/>
              </a:rPr>
              <a:t>WISELY</a:t>
            </a:r>
            <a:endParaRPr dirty="0"/>
          </a:p>
          <a:p>
            <a:pPr marL="0" marR="0" lvl="0" indent="0" algn="ctr" rtl="0">
              <a:lnSpc>
                <a:spcPct val="100000"/>
              </a:lnSpc>
              <a:spcBef>
                <a:spcPts val="0"/>
              </a:spcBef>
              <a:spcAft>
                <a:spcPts val="0"/>
              </a:spcAft>
              <a:buNone/>
            </a:pPr>
            <a:endParaRPr sz="1800" b="0" i="0" u="none" strike="noStrike" cap="none" dirty="0">
              <a:solidFill>
                <a:srgbClr val="1D4C6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dirty="0" err="1">
                <a:solidFill>
                  <a:srgbClr val="1D4C60"/>
                </a:solidFill>
                <a:latin typeface="Calibri"/>
                <a:ea typeface="Calibri"/>
                <a:cs typeface="Calibri"/>
                <a:sym typeface="Calibri"/>
              </a:rPr>
              <a:t>Legen</a:t>
            </a:r>
            <a:r>
              <a:rPr lang="en-US" sz="1800" b="0" i="0" u="none" strike="noStrike" cap="none" dirty="0">
                <a:solidFill>
                  <a:srgbClr val="1D4C60"/>
                </a:solidFill>
                <a:latin typeface="Calibri"/>
                <a:ea typeface="Calibri"/>
                <a:cs typeface="Calibri"/>
                <a:sym typeface="Calibri"/>
              </a:rPr>
              <a:t> Sie </a:t>
            </a:r>
            <a:r>
              <a:rPr lang="en-US" sz="1800" b="0" i="0" u="none" strike="noStrike" cap="none" dirty="0" err="1">
                <a:solidFill>
                  <a:srgbClr val="1D4C60"/>
                </a:solidFill>
                <a:latin typeface="Calibri"/>
                <a:ea typeface="Calibri"/>
                <a:cs typeface="Calibri"/>
                <a:sym typeface="Calibri"/>
              </a:rPr>
              <a:t>ein</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Marketingbudget</a:t>
            </a:r>
            <a:r>
              <a:rPr lang="en-US" sz="1800" b="0" i="0" u="none" strike="noStrike" cap="none" dirty="0">
                <a:solidFill>
                  <a:srgbClr val="1D4C60"/>
                </a:solidFill>
                <a:latin typeface="Calibri"/>
                <a:ea typeface="Calibri"/>
                <a:cs typeface="Calibri"/>
                <a:sym typeface="Calibri"/>
              </a:rPr>
              <a:t> fest und </a:t>
            </a:r>
            <a:r>
              <a:rPr lang="en-US" sz="1800" b="0" i="0" u="none" strike="noStrike" cap="none" dirty="0" err="1">
                <a:solidFill>
                  <a:srgbClr val="1D4C60"/>
                </a:solidFill>
                <a:latin typeface="Calibri"/>
                <a:ea typeface="Calibri"/>
                <a:cs typeface="Calibri"/>
                <a:sym typeface="Calibri"/>
              </a:rPr>
              <a:t>verfolgen</a:t>
            </a:r>
            <a:r>
              <a:rPr lang="en-US" sz="1800" b="0" i="0" u="none" strike="noStrike" cap="none" dirty="0">
                <a:solidFill>
                  <a:srgbClr val="1D4C60"/>
                </a:solidFill>
                <a:latin typeface="Calibri"/>
                <a:ea typeface="Calibri"/>
                <a:cs typeface="Calibri"/>
                <a:sym typeface="Calibri"/>
              </a:rPr>
              <a:t> Sie die </a:t>
            </a:r>
            <a:r>
              <a:rPr lang="en-US" sz="1800" b="0" i="0" u="none" strike="noStrike" cap="none" dirty="0" err="1">
                <a:solidFill>
                  <a:srgbClr val="1D4C60"/>
                </a:solidFill>
                <a:latin typeface="Calibri"/>
                <a:ea typeface="Calibri"/>
                <a:cs typeface="Calibri"/>
                <a:sym typeface="Calibri"/>
              </a:rPr>
              <a:t>Wirksamkeit</a:t>
            </a:r>
            <a:r>
              <a:rPr lang="en-US" sz="1800" b="0" i="0" u="none" strike="noStrike" cap="none" dirty="0">
                <a:solidFill>
                  <a:srgbClr val="1D4C60"/>
                </a:solidFill>
                <a:latin typeface="Calibri"/>
                <a:ea typeface="Calibri"/>
                <a:cs typeface="Calibri"/>
                <a:sym typeface="Calibri"/>
              </a:rPr>
              <a:t> der </a:t>
            </a:r>
            <a:r>
              <a:rPr lang="en-US" sz="1800" b="0" i="0" u="none" strike="noStrike" cap="none" dirty="0" err="1">
                <a:solidFill>
                  <a:srgbClr val="1D4C60"/>
                </a:solidFill>
                <a:latin typeface="Calibri"/>
                <a:ea typeface="Calibri"/>
                <a:cs typeface="Calibri"/>
                <a:sym typeface="Calibri"/>
              </a:rPr>
              <a:t>einzelnen</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Marketingkampagnen</a:t>
            </a:r>
            <a:r>
              <a:rPr lang="en-US" sz="1800" b="0" i="0" u="none" strike="noStrike" cap="none" dirty="0">
                <a:solidFill>
                  <a:srgbClr val="1D4C60"/>
                </a:solidFill>
                <a:latin typeface="Calibri"/>
                <a:ea typeface="Calibri"/>
                <a:cs typeface="Calibri"/>
                <a:sym typeface="Calibri"/>
              </a:rPr>
              <a:t>.</a:t>
            </a:r>
            <a:endParaRPr dirty="0"/>
          </a:p>
        </p:txBody>
      </p:sp>
      <p:sp>
        <p:nvSpPr>
          <p:cNvPr id="2152" name="Google Shape;2152;p256"/>
          <p:cNvSpPr txBox="1"/>
          <p:nvPr/>
        </p:nvSpPr>
        <p:spPr>
          <a:xfrm>
            <a:off x="448216" y="216310"/>
            <a:ext cx="9967023" cy="13259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26650"/>
              </a:buClr>
              <a:buSzPts val="3600"/>
              <a:buFont typeface="Arial"/>
              <a:buNone/>
            </a:pPr>
            <a:r>
              <a:rPr lang="en-US" sz="3600" b="1" i="0" u="none" strike="noStrike" cap="none" dirty="0">
                <a:solidFill>
                  <a:srgbClr val="1D4C60"/>
                </a:solidFill>
                <a:latin typeface="Calibri"/>
                <a:ea typeface="Calibri"/>
                <a:cs typeface="Calibri"/>
                <a:sym typeface="Calibri"/>
              </a:rPr>
              <a:t>BEZAHLTE WERBUNG UND VERKAUFSFÖRDERUNG </a:t>
            </a:r>
            <a:endParaRPr sz="3600" b="1" i="0" u="none" strike="noStrike" cap="none" dirty="0">
              <a:solidFill>
                <a:srgbClr val="1D4C60"/>
              </a:solidFill>
              <a:latin typeface="Calibri"/>
              <a:ea typeface="Calibri"/>
              <a:cs typeface="Calibri"/>
              <a:sym typeface="Calibri"/>
            </a:endParaRPr>
          </a:p>
        </p:txBody>
      </p:sp>
      <p:sp>
        <p:nvSpPr>
          <p:cNvPr id="2153" name="Google Shape;2153;p256"/>
          <p:cNvSpPr txBox="1"/>
          <p:nvPr/>
        </p:nvSpPr>
        <p:spPr>
          <a:xfrm>
            <a:off x="540774" y="845575"/>
            <a:ext cx="11153512"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err="1">
                <a:solidFill>
                  <a:srgbClr val="1D4C60"/>
                </a:solidFill>
                <a:latin typeface="Calibri"/>
                <a:ea typeface="Calibri"/>
                <a:cs typeface="Calibri"/>
                <a:sym typeface="Calibri"/>
              </a:rPr>
              <a:t>Bezahlte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Werbung</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Promotionen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sind</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wirksame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Methode</a:t>
            </a:r>
            <a:r>
              <a:rPr lang="en-US" sz="2400" b="0" i="0" u="none" strike="noStrike" cap="none" dirty="0">
                <a:solidFill>
                  <a:srgbClr val="1D4C60"/>
                </a:solidFill>
                <a:latin typeface="Calibri"/>
                <a:ea typeface="Calibri"/>
                <a:cs typeface="Calibri"/>
                <a:sym typeface="Calibri"/>
              </a:rPr>
              <a:t>, um die </a:t>
            </a:r>
            <a:r>
              <a:rPr lang="en-US" sz="2400" b="0" i="0" u="none" strike="noStrike" cap="none" dirty="0" err="1">
                <a:solidFill>
                  <a:srgbClr val="1D4C60"/>
                </a:solidFill>
                <a:latin typeface="Calibri"/>
                <a:ea typeface="Calibri"/>
                <a:cs typeface="Calibri"/>
                <a:sym typeface="Calibri"/>
              </a:rPr>
              <a:t>Sichtbarkeit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Ihres</a:t>
            </a:r>
            <a:r>
              <a:rPr lang="en-US" sz="2400" b="0" i="0" u="none" strike="noStrike" cap="none" dirty="0">
                <a:solidFill>
                  <a:srgbClr val="1D4C60"/>
                </a:solidFill>
                <a:latin typeface="Calibri"/>
                <a:ea typeface="Calibri"/>
                <a:cs typeface="Calibri"/>
                <a:sym typeface="Calibri"/>
              </a:rPr>
              <a:t> Community-Radios und Podcasts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erhöhen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Drei</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Strategien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denen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Ihre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Werbemaßnahmen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optimieren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können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sind</a:t>
            </a:r>
            <a:r>
              <a:rPr lang="en-US" sz="2400" b="0" i="0" u="none" strike="noStrike" cap="none" dirty="0">
                <a:solidFill>
                  <a:srgbClr val="1D4C60"/>
                </a:solidFill>
                <a:latin typeface="Calibri"/>
                <a:ea typeface="Calibri"/>
                <a:cs typeface="Calibri"/>
                <a:sym typeface="Calibri"/>
              </a:rPr>
              <a:t>:</a:t>
            </a:r>
            <a:endParaRPr sz="2400" b="0" i="0" u="none" strike="noStrike" cap="none" dirty="0">
              <a:solidFill>
                <a:srgbClr val="1D4C60"/>
              </a:solidFill>
              <a:latin typeface="Calibri"/>
              <a:ea typeface="Calibri"/>
              <a:cs typeface="Calibri"/>
              <a:sym typeface="Calibri"/>
            </a:endParaRPr>
          </a:p>
        </p:txBody>
      </p:sp>
      <p:grpSp>
        <p:nvGrpSpPr>
          <p:cNvPr id="2154" name="Google Shape;2154;p256"/>
          <p:cNvGrpSpPr/>
          <p:nvPr/>
        </p:nvGrpSpPr>
        <p:grpSpPr>
          <a:xfrm>
            <a:off x="1889081" y="2769847"/>
            <a:ext cx="1438840" cy="2269697"/>
            <a:chOff x="1197703" y="3836628"/>
            <a:chExt cx="3483415" cy="5654080"/>
          </a:xfrm>
        </p:grpSpPr>
        <p:sp>
          <p:nvSpPr>
            <p:cNvPr id="2155" name="Google Shape;2155;p256"/>
            <p:cNvSpPr/>
            <p:nvPr/>
          </p:nvSpPr>
          <p:spPr>
            <a:xfrm>
              <a:off x="1197703" y="3836628"/>
              <a:ext cx="3483415" cy="5654080"/>
            </a:xfrm>
            <a:custGeom>
              <a:avLst/>
              <a:gdLst/>
              <a:ahLst/>
              <a:cxnLst/>
              <a:rect l="l" t="t" r="r" b="b"/>
              <a:pathLst>
                <a:path w="5449252" h="8844914" extrusionOk="0">
                  <a:moveTo>
                    <a:pt x="4685348" y="5417820"/>
                  </a:moveTo>
                  <a:lnTo>
                    <a:pt x="3129915" y="5417820"/>
                  </a:lnTo>
                  <a:cubicBezTo>
                    <a:pt x="2952750" y="5417820"/>
                    <a:pt x="2808923" y="5273993"/>
                    <a:pt x="2808923" y="5095875"/>
                  </a:cubicBezTo>
                  <a:lnTo>
                    <a:pt x="2808923" y="4531995"/>
                  </a:lnTo>
                  <a:cubicBezTo>
                    <a:pt x="2808923" y="4354830"/>
                    <a:pt x="2953703" y="4207193"/>
                    <a:pt x="3128010" y="4173855"/>
                  </a:cubicBezTo>
                  <a:cubicBezTo>
                    <a:pt x="4101465" y="3985260"/>
                    <a:pt x="4831080" y="3128962"/>
                    <a:pt x="4831080" y="2106930"/>
                  </a:cubicBezTo>
                  <a:cubicBezTo>
                    <a:pt x="4831080" y="1507807"/>
                    <a:pt x="4580573" y="966788"/>
                    <a:pt x="4178618" y="582930"/>
                  </a:cubicBezTo>
                  <a:cubicBezTo>
                    <a:pt x="3800475" y="221932"/>
                    <a:pt x="3288030" y="0"/>
                    <a:pt x="2724150" y="0"/>
                  </a:cubicBezTo>
                  <a:cubicBezTo>
                    <a:pt x="1561148" y="0"/>
                    <a:pt x="618172" y="942975"/>
                    <a:pt x="618172" y="2105978"/>
                  </a:cubicBezTo>
                  <a:cubicBezTo>
                    <a:pt x="618172" y="2776537"/>
                    <a:pt x="931545" y="3375660"/>
                    <a:pt x="1422082" y="3761423"/>
                  </a:cubicBezTo>
                  <a:cubicBezTo>
                    <a:pt x="1679257" y="3964305"/>
                    <a:pt x="1985963" y="4109085"/>
                    <a:pt x="2321243" y="4173855"/>
                  </a:cubicBezTo>
                  <a:cubicBezTo>
                    <a:pt x="2495550" y="4207193"/>
                    <a:pt x="2640330" y="4354830"/>
                    <a:pt x="2640330" y="4531995"/>
                  </a:cubicBezTo>
                  <a:lnTo>
                    <a:pt x="2640330" y="5095875"/>
                  </a:lnTo>
                  <a:cubicBezTo>
                    <a:pt x="2640330" y="5273040"/>
                    <a:pt x="2496503" y="5417820"/>
                    <a:pt x="2319338" y="5417820"/>
                  </a:cubicBezTo>
                  <a:lnTo>
                    <a:pt x="0" y="5417820"/>
                  </a:lnTo>
                  <a:lnTo>
                    <a:pt x="0" y="5827395"/>
                  </a:lnTo>
                  <a:cubicBezTo>
                    <a:pt x="0" y="6249353"/>
                    <a:pt x="341947" y="6591300"/>
                    <a:pt x="763905" y="6591300"/>
                  </a:cubicBezTo>
                  <a:lnTo>
                    <a:pt x="4960620" y="6591300"/>
                  </a:lnTo>
                  <a:cubicBezTo>
                    <a:pt x="5137785" y="6591300"/>
                    <a:pt x="5281613" y="6735128"/>
                    <a:pt x="5281613" y="6912293"/>
                  </a:cubicBezTo>
                  <a:lnTo>
                    <a:pt x="5281613" y="8844914"/>
                  </a:lnTo>
                  <a:lnTo>
                    <a:pt x="5449253" y="8844914"/>
                  </a:lnTo>
                  <a:lnTo>
                    <a:pt x="5449253" y="6181725"/>
                  </a:lnTo>
                  <a:cubicBezTo>
                    <a:pt x="5449253" y="5759768"/>
                    <a:pt x="5107305" y="5417820"/>
                    <a:pt x="4685348" y="5417820"/>
                  </a:cubicBezTo>
                  <a:close/>
                  <a:moveTo>
                    <a:pt x="1676400" y="3469958"/>
                  </a:moveTo>
                  <a:cubicBezTo>
                    <a:pt x="1267778" y="3155633"/>
                    <a:pt x="1004888" y="2661285"/>
                    <a:pt x="1004888" y="2105978"/>
                  </a:cubicBezTo>
                  <a:cubicBezTo>
                    <a:pt x="1004888" y="1158240"/>
                    <a:pt x="1771650" y="388620"/>
                    <a:pt x="2720340" y="385763"/>
                  </a:cubicBezTo>
                  <a:lnTo>
                    <a:pt x="2725103" y="385763"/>
                  </a:lnTo>
                  <a:cubicBezTo>
                    <a:pt x="3192780" y="385763"/>
                    <a:pt x="3616643" y="571500"/>
                    <a:pt x="3926205" y="874395"/>
                  </a:cubicBezTo>
                  <a:cubicBezTo>
                    <a:pt x="4246245" y="1186815"/>
                    <a:pt x="4445318" y="1623060"/>
                    <a:pt x="4445318" y="2105978"/>
                  </a:cubicBezTo>
                  <a:cubicBezTo>
                    <a:pt x="4445318" y="3055620"/>
                    <a:pt x="3674745" y="3826192"/>
                    <a:pt x="2725103" y="3826192"/>
                  </a:cubicBezTo>
                  <a:cubicBezTo>
                    <a:pt x="2329815" y="3827145"/>
                    <a:pt x="1966913" y="3693795"/>
                    <a:pt x="1676400" y="3469958"/>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92E4B"/>
                </a:solidFill>
                <a:latin typeface="Arial"/>
                <a:ea typeface="Arial"/>
                <a:cs typeface="Arial"/>
                <a:sym typeface="Arial"/>
              </a:endParaRPr>
            </a:p>
          </p:txBody>
        </p:sp>
        <p:sp>
          <p:nvSpPr>
            <p:cNvPr id="2156" name="Google Shape;2156;p256"/>
            <p:cNvSpPr/>
            <p:nvPr/>
          </p:nvSpPr>
          <p:spPr>
            <a:xfrm>
              <a:off x="2063533" y="4307294"/>
              <a:ext cx="1752362" cy="1752363"/>
            </a:xfrm>
            <a:custGeom>
              <a:avLst/>
              <a:gdLst/>
              <a:ahLst/>
              <a:cxnLst/>
              <a:rect l="l" t="t" r="r" b="b"/>
              <a:pathLst>
                <a:path w="2741294" h="2741295" extrusionOk="0">
                  <a:moveTo>
                    <a:pt x="2741295" y="1370648"/>
                  </a:moveTo>
                  <a:cubicBezTo>
                    <a:pt x="2741295" y="2127885"/>
                    <a:pt x="2127885" y="2741295"/>
                    <a:pt x="1370648" y="2741295"/>
                  </a:cubicBezTo>
                  <a:cubicBezTo>
                    <a:pt x="1062990" y="2741295"/>
                    <a:pt x="780097" y="2640330"/>
                    <a:pt x="551497" y="2469833"/>
                  </a:cubicBezTo>
                  <a:cubicBezTo>
                    <a:pt x="217170" y="2220278"/>
                    <a:pt x="0" y="1820228"/>
                    <a:pt x="0" y="1370648"/>
                  </a:cubicBezTo>
                  <a:cubicBezTo>
                    <a:pt x="0" y="613410"/>
                    <a:pt x="613410" y="0"/>
                    <a:pt x="1370648" y="0"/>
                  </a:cubicBezTo>
                  <a:cubicBezTo>
                    <a:pt x="1750695" y="0"/>
                    <a:pt x="2093595" y="154305"/>
                    <a:pt x="2342198" y="403860"/>
                  </a:cubicBezTo>
                  <a:cubicBezTo>
                    <a:pt x="2588895" y="651510"/>
                    <a:pt x="2741295" y="992505"/>
                    <a:pt x="2741295" y="1370648"/>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92E4B"/>
                </a:solidFill>
                <a:latin typeface="Arial"/>
                <a:ea typeface="Arial"/>
                <a:cs typeface="Arial"/>
                <a:sym typeface="Arial"/>
              </a:endParaRPr>
            </a:p>
          </p:txBody>
        </p:sp>
      </p:grpSp>
      <p:grpSp>
        <p:nvGrpSpPr>
          <p:cNvPr id="2157" name="Google Shape;2157;p256"/>
          <p:cNvGrpSpPr/>
          <p:nvPr/>
        </p:nvGrpSpPr>
        <p:grpSpPr>
          <a:xfrm>
            <a:off x="4990047" y="2769846"/>
            <a:ext cx="1438840" cy="2269697"/>
            <a:chOff x="4903360" y="3836628"/>
            <a:chExt cx="3483415" cy="5654080"/>
          </a:xfrm>
        </p:grpSpPr>
        <p:sp>
          <p:nvSpPr>
            <p:cNvPr id="2158" name="Google Shape;2158;p256"/>
            <p:cNvSpPr/>
            <p:nvPr/>
          </p:nvSpPr>
          <p:spPr>
            <a:xfrm>
              <a:off x="5768581" y="4307294"/>
              <a:ext cx="1752362" cy="1752363"/>
            </a:xfrm>
            <a:custGeom>
              <a:avLst/>
              <a:gdLst/>
              <a:ahLst/>
              <a:cxnLst/>
              <a:rect l="l" t="t" r="r" b="b"/>
              <a:pathLst>
                <a:path w="2741295" h="2741295" extrusionOk="0">
                  <a:moveTo>
                    <a:pt x="2741295" y="1370648"/>
                  </a:moveTo>
                  <a:cubicBezTo>
                    <a:pt x="2741295" y="2127885"/>
                    <a:pt x="2127885" y="2741295"/>
                    <a:pt x="1370648" y="2741295"/>
                  </a:cubicBezTo>
                  <a:cubicBezTo>
                    <a:pt x="1062990" y="2741295"/>
                    <a:pt x="780098" y="2640330"/>
                    <a:pt x="551498" y="2469833"/>
                  </a:cubicBezTo>
                  <a:cubicBezTo>
                    <a:pt x="217170" y="2220278"/>
                    <a:pt x="0" y="1820228"/>
                    <a:pt x="0" y="1370648"/>
                  </a:cubicBezTo>
                  <a:cubicBezTo>
                    <a:pt x="0" y="613410"/>
                    <a:pt x="613410" y="0"/>
                    <a:pt x="1370648" y="0"/>
                  </a:cubicBezTo>
                  <a:cubicBezTo>
                    <a:pt x="1750695" y="0"/>
                    <a:pt x="2093595" y="154305"/>
                    <a:pt x="2342198" y="403860"/>
                  </a:cubicBezTo>
                  <a:cubicBezTo>
                    <a:pt x="2589848" y="651510"/>
                    <a:pt x="2741295" y="992505"/>
                    <a:pt x="2741295" y="137064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256"/>
            <p:cNvSpPr/>
            <p:nvPr/>
          </p:nvSpPr>
          <p:spPr>
            <a:xfrm>
              <a:off x="4903360" y="3836628"/>
              <a:ext cx="3483415" cy="5654080"/>
            </a:xfrm>
            <a:custGeom>
              <a:avLst/>
              <a:gdLst/>
              <a:ahLst/>
              <a:cxnLst/>
              <a:rect l="l" t="t" r="r" b="b"/>
              <a:pathLst>
                <a:path w="5449252" h="8844914" extrusionOk="0">
                  <a:moveTo>
                    <a:pt x="4685348" y="5417820"/>
                  </a:moveTo>
                  <a:lnTo>
                    <a:pt x="3129915" y="5417820"/>
                  </a:lnTo>
                  <a:cubicBezTo>
                    <a:pt x="2952750" y="5417820"/>
                    <a:pt x="2808923" y="5273993"/>
                    <a:pt x="2808923" y="5095875"/>
                  </a:cubicBezTo>
                  <a:lnTo>
                    <a:pt x="2808923" y="4531995"/>
                  </a:lnTo>
                  <a:cubicBezTo>
                    <a:pt x="2808923" y="4354830"/>
                    <a:pt x="2953703" y="4207193"/>
                    <a:pt x="3128010" y="4173855"/>
                  </a:cubicBezTo>
                  <a:cubicBezTo>
                    <a:pt x="4101465" y="3985260"/>
                    <a:pt x="4831080" y="3128962"/>
                    <a:pt x="4831080" y="2106930"/>
                  </a:cubicBezTo>
                  <a:cubicBezTo>
                    <a:pt x="4831080" y="1507807"/>
                    <a:pt x="4580573" y="966788"/>
                    <a:pt x="4178618" y="582930"/>
                  </a:cubicBezTo>
                  <a:cubicBezTo>
                    <a:pt x="3800475" y="221932"/>
                    <a:pt x="3288030" y="0"/>
                    <a:pt x="2724150" y="0"/>
                  </a:cubicBezTo>
                  <a:cubicBezTo>
                    <a:pt x="1561148" y="0"/>
                    <a:pt x="618173" y="942975"/>
                    <a:pt x="618173" y="2105978"/>
                  </a:cubicBezTo>
                  <a:cubicBezTo>
                    <a:pt x="618173" y="2776537"/>
                    <a:pt x="931545" y="3375660"/>
                    <a:pt x="1422083" y="3761423"/>
                  </a:cubicBezTo>
                  <a:cubicBezTo>
                    <a:pt x="1679258" y="3964305"/>
                    <a:pt x="1985963" y="4109085"/>
                    <a:pt x="2321243" y="4173855"/>
                  </a:cubicBezTo>
                  <a:cubicBezTo>
                    <a:pt x="2495550" y="4207193"/>
                    <a:pt x="2640330" y="4354830"/>
                    <a:pt x="2640330" y="4531995"/>
                  </a:cubicBezTo>
                  <a:lnTo>
                    <a:pt x="2640330" y="5095875"/>
                  </a:lnTo>
                  <a:cubicBezTo>
                    <a:pt x="2640330" y="5273040"/>
                    <a:pt x="2496503" y="5417820"/>
                    <a:pt x="2319338" y="5417820"/>
                  </a:cubicBezTo>
                  <a:lnTo>
                    <a:pt x="0" y="5417820"/>
                  </a:lnTo>
                  <a:lnTo>
                    <a:pt x="0" y="5827395"/>
                  </a:lnTo>
                  <a:cubicBezTo>
                    <a:pt x="0" y="6249353"/>
                    <a:pt x="341948" y="6591300"/>
                    <a:pt x="763905" y="6591300"/>
                  </a:cubicBezTo>
                  <a:lnTo>
                    <a:pt x="4960620" y="6591300"/>
                  </a:lnTo>
                  <a:cubicBezTo>
                    <a:pt x="5137785" y="6591300"/>
                    <a:pt x="5281613" y="6735128"/>
                    <a:pt x="5281613" y="6912293"/>
                  </a:cubicBezTo>
                  <a:lnTo>
                    <a:pt x="5281613" y="8844914"/>
                  </a:lnTo>
                  <a:lnTo>
                    <a:pt x="5449253" y="8844914"/>
                  </a:lnTo>
                  <a:lnTo>
                    <a:pt x="5449253" y="6181725"/>
                  </a:lnTo>
                  <a:cubicBezTo>
                    <a:pt x="5449253" y="5759768"/>
                    <a:pt x="5107305" y="5417820"/>
                    <a:pt x="4685348" y="5417820"/>
                  </a:cubicBezTo>
                  <a:close/>
                  <a:moveTo>
                    <a:pt x="1675448" y="3469958"/>
                  </a:moveTo>
                  <a:cubicBezTo>
                    <a:pt x="1266825" y="3155633"/>
                    <a:pt x="1003935" y="2661285"/>
                    <a:pt x="1003935" y="2105978"/>
                  </a:cubicBezTo>
                  <a:cubicBezTo>
                    <a:pt x="1003935" y="1158240"/>
                    <a:pt x="1770698" y="388620"/>
                    <a:pt x="2719388" y="385763"/>
                  </a:cubicBezTo>
                  <a:lnTo>
                    <a:pt x="2724150" y="385763"/>
                  </a:lnTo>
                  <a:cubicBezTo>
                    <a:pt x="3191828" y="385763"/>
                    <a:pt x="3615690" y="571500"/>
                    <a:pt x="3925253" y="874395"/>
                  </a:cubicBezTo>
                  <a:cubicBezTo>
                    <a:pt x="4245293" y="1186815"/>
                    <a:pt x="4444365" y="1623060"/>
                    <a:pt x="4444365" y="2105978"/>
                  </a:cubicBezTo>
                  <a:cubicBezTo>
                    <a:pt x="4444365" y="3055620"/>
                    <a:pt x="3673793" y="3826192"/>
                    <a:pt x="2724150" y="3826192"/>
                  </a:cubicBezTo>
                  <a:cubicBezTo>
                    <a:pt x="2329815" y="3827145"/>
                    <a:pt x="1965960" y="3693795"/>
                    <a:pt x="1675448" y="346995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256"/>
            <p:cNvSpPr/>
            <p:nvPr/>
          </p:nvSpPr>
          <p:spPr>
            <a:xfrm>
              <a:off x="5914104" y="4452816"/>
              <a:ext cx="1461926" cy="1461318"/>
            </a:xfrm>
            <a:custGeom>
              <a:avLst/>
              <a:gdLst/>
              <a:ahLst/>
              <a:cxnLst/>
              <a:rect l="l" t="t" r="r" b="b"/>
              <a:pathLst>
                <a:path w="2286952" h="2286000" extrusionOk="0">
                  <a:moveTo>
                    <a:pt x="2286953" y="1143000"/>
                  </a:moveTo>
                  <a:cubicBezTo>
                    <a:pt x="2286953" y="1774507"/>
                    <a:pt x="1775460" y="2286000"/>
                    <a:pt x="1143953" y="2286000"/>
                  </a:cubicBezTo>
                  <a:cubicBezTo>
                    <a:pt x="887730" y="2286000"/>
                    <a:pt x="651510" y="2201228"/>
                    <a:pt x="460057" y="2059305"/>
                  </a:cubicBezTo>
                  <a:cubicBezTo>
                    <a:pt x="180975" y="1850707"/>
                    <a:pt x="0" y="1518285"/>
                    <a:pt x="0" y="1143000"/>
                  </a:cubicBezTo>
                  <a:cubicBezTo>
                    <a:pt x="0" y="511493"/>
                    <a:pt x="511492" y="0"/>
                    <a:pt x="1143000" y="0"/>
                  </a:cubicBezTo>
                  <a:cubicBezTo>
                    <a:pt x="1460182" y="0"/>
                    <a:pt x="1745932" y="128588"/>
                    <a:pt x="1953578" y="337185"/>
                  </a:cubicBezTo>
                  <a:cubicBezTo>
                    <a:pt x="2159317" y="542925"/>
                    <a:pt x="2286953" y="827723"/>
                    <a:pt x="2286953" y="114300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61" name="Google Shape;2161;p256"/>
          <p:cNvGrpSpPr/>
          <p:nvPr/>
        </p:nvGrpSpPr>
        <p:grpSpPr>
          <a:xfrm>
            <a:off x="8136264" y="2769846"/>
            <a:ext cx="1438841" cy="2269697"/>
            <a:chOff x="8608408" y="3836019"/>
            <a:chExt cx="3483417" cy="5654080"/>
          </a:xfrm>
        </p:grpSpPr>
        <p:sp>
          <p:nvSpPr>
            <p:cNvPr id="2162" name="Google Shape;2162;p256"/>
            <p:cNvSpPr/>
            <p:nvPr/>
          </p:nvSpPr>
          <p:spPr>
            <a:xfrm>
              <a:off x="8608408" y="3836019"/>
              <a:ext cx="3483417" cy="5654080"/>
            </a:xfrm>
            <a:custGeom>
              <a:avLst/>
              <a:gdLst/>
              <a:ahLst/>
              <a:cxnLst/>
              <a:rect l="l" t="t" r="r" b="b"/>
              <a:pathLst>
                <a:path w="5449254" h="8844914" extrusionOk="0">
                  <a:moveTo>
                    <a:pt x="4686300" y="5418773"/>
                  </a:moveTo>
                  <a:lnTo>
                    <a:pt x="3130868" y="5418773"/>
                  </a:lnTo>
                  <a:cubicBezTo>
                    <a:pt x="2953703" y="5418773"/>
                    <a:pt x="2809875" y="5274945"/>
                    <a:pt x="2809875" y="5096828"/>
                  </a:cubicBezTo>
                  <a:lnTo>
                    <a:pt x="2809875" y="4532948"/>
                  </a:lnTo>
                  <a:cubicBezTo>
                    <a:pt x="2809875" y="4355783"/>
                    <a:pt x="2954655" y="4208145"/>
                    <a:pt x="3128963" y="4174808"/>
                  </a:cubicBezTo>
                  <a:cubicBezTo>
                    <a:pt x="4103371" y="3986213"/>
                    <a:pt x="4832985" y="3128963"/>
                    <a:pt x="4832985" y="2106930"/>
                  </a:cubicBezTo>
                  <a:cubicBezTo>
                    <a:pt x="4832985" y="1507807"/>
                    <a:pt x="4582478" y="966788"/>
                    <a:pt x="4180523" y="582930"/>
                  </a:cubicBezTo>
                  <a:cubicBezTo>
                    <a:pt x="3802381" y="221932"/>
                    <a:pt x="3289935" y="0"/>
                    <a:pt x="2726055" y="0"/>
                  </a:cubicBezTo>
                  <a:cubicBezTo>
                    <a:pt x="1563053" y="0"/>
                    <a:pt x="620078" y="942975"/>
                    <a:pt x="620078" y="2105978"/>
                  </a:cubicBezTo>
                  <a:cubicBezTo>
                    <a:pt x="620078" y="2776538"/>
                    <a:pt x="933450" y="3375660"/>
                    <a:pt x="1423988" y="3761423"/>
                  </a:cubicBezTo>
                  <a:cubicBezTo>
                    <a:pt x="1681163" y="3964305"/>
                    <a:pt x="1987868" y="4109085"/>
                    <a:pt x="2323148" y="4173855"/>
                  </a:cubicBezTo>
                  <a:cubicBezTo>
                    <a:pt x="2497455" y="4207193"/>
                    <a:pt x="2642235" y="4354830"/>
                    <a:pt x="2642235" y="4531995"/>
                  </a:cubicBezTo>
                  <a:lnTo>
                    <a:pt x="2642235" y="5095875"/>
                  </a:lnTo>
                  <a:cubicBezTo>
                    <a:pt x="2642235" y="5273040"/>
                    <a:pt x="2498408" y="5417820"/>
                    <a:pt x="2321243" y="5417820"/>
                  </a:cubicBezTo>
                  <a:lnTo>
                    <a:pt x="0" y="5417820"/>
                  </a:lnTo>
                  <a:lnTo>
                    <a:pt x="0" y="5827395"/>
                  </a:lnTo>
                  <a:cubicBezTo>
                    <a:pt x="0" y="6249353"/>
                    <a:pt x="341948" y="6591300"/>
                    <a:pt x="763905" y="6591300"/>
                  </a:cubicBezTo>
                  <a:lnTo>
                    <a:pt x="4960621" y="6591300"/>
                  </a:lnTo>
                  <a:cubicBezTo>
                    <a:pt x="5137785" y="6591300"/>
                    <a:pt x="5281613" y="6735128"/>
                    <a:pt x="5281613" y="6912293"/>
                  </a:cubicBezTo>
                  <a:lnTo>
                    <a:pt x="5281613" y="8844915"/>
                  </a:lnTo>
                  <a:lnTo>
                    <a:pt x="5449253" y="8844915"/>
                  </a:lnTo>
                  <a:lnTo>
                    <a:pt x="5449253" y="6182678"/>
                  </a:lnTo>
                  <a:cubicBezTo>
                    <a:pt x="5450206" y="5760720"/>
                    <a:pt x="5108258" y="5418773"/>
                    <a:pt x="4686300" y="5418773"/>
                  </a:cubicBezTo>
                  <a:close/>
                  <a:moveTo>
                    <a:pt x="1676400" y="3470910"/>
                  </a:moveTo>
                  <a:cubicBezTo>
                    <a:pt x="1267778" y="3156585"/>
                    <a:pt x="1004888" y="2662238"/>
                    <a:pt x="1004888" y="2106930"/>
                  </a:cubicBezTo>
                  <a:cubicBezTo>
                    <a:pt x="1004888" y="1159193"/>
                    <a:pt x="1771650" y="389572"/>
                    <a:pt x="2720340" y="386715"/>
                  </a:cubicBezTo>
                  <a:lnTo>
                    <a:pt x="2725103" y="386715"/>
                  </a:lnTo>
                  <a:cubicBezTo>
                    <a:pt x="3192781" y="386715"/>
                    <a:pt x="3616643" y="572453"/>
                    <a:pt x="3926206" y="875347"/>
                  </a:cubicBezTo>
                  <a:cubicBezTo>
                    <a:pt x="4246246" y="1187768"/>
                    <a:pt x="4445318" y="1624013"/>
                    <a:pt x="4445318" y="2106930"/>
                  </a:cubicBezTo>
                  <a:cubicBezTo>
                    <a:pt x="4445318" y="3056573"/>
                    <a:pt x="3674746" y="3827145"/>
                    <a:pt x="2725103" y="3827145"/>
                  </a:cubicBezTo>
                  <a:cubicBezTo>
                    <a:pt x="2330768" y="3828098"/>
                    <a:pt x="1966913" y="3694748"/>
                    <a:pt x="1676400" y="347091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256"/>
            <p:cNvSpPr/>
            <p:nvPr/>
          </p:nvSpPr>
          <p:spPr>
            <a:xfrm>
              <a:off x="9474238" y="4307293"/>
              <a:ext cx="1752362" cy="1752364"/>
            </a:xfrm>
            <a:custGeom>
              <a:avLst/>
              <a:gdLst/>
              <a:ahLst/>
              <a:cxnLst/>
              <a:rect l="l" t="t" r="r" b="b"/>
              <a:pathLst>
                <a:path w="2741294" h="2741295" extrusionOk="0">
                  <a:moveTo>
                    <a:pt x="2741295" y="1370648"/>
                  </a:moveTo>
                  <a:cubicBezTo>
                    <a:pt x="2741295" y="2127885"/>
                    <a:pt x="2127885" y="2741295"/>
                    <a:pt x="1370648" y="2741295"/>
                  </a:cubicBezTo>
                  <a:cubicBezTo>
                    <a:pt x="1062990" y="2741295"/>
                    <a:pt x="780098" y="2640330"/>
                    <a:pt x="551498" y="2469833"/>
                  </a:cubicBezTo>
                  <a:cubicBezTo>
                    <a:pt x="217170" y="2220278"/>
                    <a:pt x="0" y="1820228"/>
                    <a:pt x="0" y="1370648"/>
                  </a:cubicBezTo>
                  <a:cubicBezTo>
                    <a:pt x="0" y="613410"/>
                    <a:pt x="613410" y="0"/>
                    <a:pt x="1370648" y="0"/>
                  </a:cubicBezTo>
                  <a:cubicBezTo>
                    <a:pt x="1750695" y="0"/>
                    <a:pt x="2093595" y="154305"/>
                    <a:pt x="2342197" y="403860"/>
                  </a:cubicBezTo>
                  <a:cubicBezTo>
                    <a:pt x="2588895" y="651510"/>
                    <a:pt x="2741295" y="992505"/>
                    <a:pt x="2741295" y="1370648"/>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256"/>
            <p:cNvSpPr/>
            <p:nvPr/>
          </p:nvSpPr>
          <p:spPr>
            <a:xfrm>
              <a:off x="10132856" y="4934111"/>
              <a:ext cx="434518" cy="504000"/>
            </a:xfrm>
            <a:custGeom>
              <a:avLst/>
              <a:gdLst/>
              <a:ahLst/>
              <a:cxnLst/>
              <a:rect l="l" t="t" r="r" b="b"/>
              <a:pathLst>
                <a:path w="4204528" h="4876800" extrusionOk="0">
                  <a:moveTo>
                    <a:pt x="2209860" y="4466901"/>
                  </a:moveTo>
                  <a:cubicBezTo>
                    <a:pt x="2243103" y="4618272"/>
                    <a:pt x="2378205" y="4731944"/>
                    <a:pt x="2539425" y="4731944"/>
                  </a:cubicBezTo>
                  <a:cubicBezTo>
                    <a:pt x="2700655" y="4731944"/>
                    <a:pt x="2835738" y="4618272"/>
                    <a:pt x="2868990" y="4466901"/>
                  </a:cubicBezTo>
                  <a:close/>
                  <a:moveTo>
                    <a:pt x="2015874" y="3598650"/>
                  </a:moveTo>
                  <a:cubicBezTo>
                    <a:pt x="1944408" y="3598650"/>
                    <a:pt x="1886267" y="3656790"/>
                    <a:pt x="1886267" y="3728256"/>
                  </a:cubicBezTo>
                  <a:lnTo>
                    <a:pt x="1886267" y="3758308"/>
                  </a:lnTo>
                  <a:cubicBezTo>
                    <a:pt x="1886267" y="3829774"/>
                    <a:pt x="1944408" y="3887914"/>
                    <a:pt x="2015874" y="3887914"/>
                  </a:cubicBezTo>
                  <a:lnTo>
                    <a:pt x="2650820" y="3887914"/>
                  </a:lnTo>
                  <a:cubicBezTo>
                    <a:pt x="2690825" y="3887914"/>
                    <a:pt x="2723248" y="3920347"/>
                    <a:pt x="2723248" y="3960342"/>
                  </a:cubicBezTo>
                  <a:cubicBezTo>
                    <a:pt x="2723248" y="4000338"/>
                    <a:pt x="2690825" y="4032771"/>
                    <a:pt x="2650820" y="4032771"/>
                  </a:cubicBezTo>
                  <a:lnTo>
                    <a:pt x="2015874" y="4032771"/>
                  </a:lnTo>
                  <a:cubicBezTo>
                    <a:pt x="1944408" y="4032771"/>
                    <a:pt x="1886267" y="4090911"/>
                    <a:pt x="1886267" y="4162377"/>
                  </a:cubicBezTo>
                  <a:lnTo>
                    <a:pt x="1886267" y="4192429"/>
                  </a:lnTo>
                  <a:cubicBezTo>
                    <a:pt x="1886267" y="4263895"/>
                    <a:pt x="1944408" y="4322035"/>
                    <a:pt x="2015874" y="4322035"/>
                  </a:cubicBezTo>
                  <a:lnTo>
                    <a:pt x="3062976" y="4322035"/>
                  </a:lnTo>
                  <a:cubicBezTo>
                    <a:pt x="3134452" y="4322035"/>
                    <a:pt x="3192593" y="4263895"/>
                    <a:pt x="3192593" y="4192429"/>
                  </a:cubicBezTo>
                  <a:lnTo>
                    <a:pt x="3192593" y="4162377"/>
                  </a:lnTo>
                  <a:cubicBezTo>
                    <a:pt x="3192593" y="4090911"/>
                    <a:pt x="3134442" y="4032771"/>
                    <a:pt x="3062976" y="4032771"/>
                  </a:cubicBezTo>
                  <a:lnTo>
                    <a:pt x="2892269" y="4032771"/>
                  </a:lnTo>
                  <a:cubicBezTo>
                    <a:pt x="2852264" y="4032771"/>
                    <a:pt x="2819841" y="4000338"/>
                    <a:pt x="2819841" y="3960342"/>
                  </a:cubicBezTo>
                  <a:cubicBezTo>
                    <a:pt x="2819841" y="3920347"/>
                    <a:pt x="2852264" y="3887914"/>
                    <a:pt x="2892269" y="3887914"/>
                  </a:cubicBezTo>
                  <a:lnTo>
                    <a:pt x="3062976" y="3887914"/>
                  </a:lnTo>
                  <a:cubicBezTo>
                    <a:pt x="3134452" y="3887914"/>
                    <a:pt x="3192593" y="3829774"/>
                    <a:pt x="3192593" y="3758308"/>
                  </a:cubicBezTo>
                  <a:lnTo>
                    <a:pt x="3192593" y="3728256"/>
                  </a:lnTo>
                  <a:cubicBezTo>
                    <a:pt x="3192593" y="3656790"/>
                    <a:pt x="3134442" y="3598650"/>
                    <a:pt x="3062976" y="3598650"/>
                  </a:cubicBezTo>
                  <a:lnTo>
                    <a:pt x="2540320" y="3598650"/>
                  </a:lnTo>
                  <a:cubicBezTo>
                    <a:pt x="2540006" y="3598659"/>
                    <a:pt x="2539701" y="3598697"/>
                    <a:pt x="2539387" y="3598697"/>
                  </a:cubicBezTo>
                  <a:lnTo>
                    <a:pt x="2074691" y="3598697"/>
                  </a:lnTo>
                  <a:cubicBezTo>
                    <a:pt x="2074043" y="3598697"/>
                    <a:pt x="2073395" y="3598650"/>
                    <a:pt x="2072748" y="3598650"/>
                  </a:cubicBezTo>
                  <a:close/>
                  <a:moveTo>
                    <a:pt x="1234323" y="3157821"/>
                  </a:moveTo>
                  <a:cubicBezTo>
                    <a:pt x="1252819" y="3156609"/>
                    <a:pt x="1271777" y="3162453"/>
                    <a:pt x="1286812" y="3175635"/>
                  </a:cubicBezTo>
                  <a:cubicBezTo>
                    <a:pt x="1316892" y="3202000"/>
                    <a:pt x="1319892" y="3247768"/>
                    <a:pt x="1293508" y="3277857"/>
                  </a:cubicBezTo>
                  <a:lnTo>
                    <a:pt x="935396" y="3686241"/>
                  </a:lnTo>
                  <a:cubicBezTo>
                    <a:pt x="921080" y="3702568"/>
                    <a:pt x="901049" y="3710911"/>
                    <a:pt x="880913" y="3710911"/>
                  </a:cubicBezTo>
                  <a:cubicBezTo>
                    <a:pt x="863968" y="3710911"/>
                    <a:pt x="846938" y="3704987"/>
                    <a:pt x="833193" y="3692938"/>
                  </a:cubicBezTo>
                  <a:cubicBezTo>
                    <a:pt x="803123" y="3666563"/>
                    <a:pt x="800113" y="3620795"/>
                    <a:pt x="826487" y="3590725"/>
                  </a:cubicBezTo>
                  <a:lnTo>
                    <a:pt x="1184599" y="3182341"/>
                  </a:lnTo>
                  <a:cubicBezTo>
                    <a:pt x="1197791" y="3167301"/>
                    <a:pt x="1215827" y="3159034"/>
                    <a:pt x="1234323" y="3157821"/>
                  </a:cubicBezTo>
                  <a:close/>
                  <a:moveTo>
                    <a:pt x="677127" y="2309121"/>
                  </a:moveTo>
                  <a:cubicBezTo>
                    <a:pt x="705286" y="2311180"/>
                    <a:pt x="730830" y="2329682"/>
                    <a:pt x="740467" y="2358086"/>
                  </a:cubicBezTo>
                  <a:cubicBezTo>
                    <a:pt x="753326" y="2395967"/>
                    <a:pt x="733047" y="2437096"/>
                    <a:pt x="695157" y="2449954"/>
                  </a:cubicBezTo>
                  <a:lnTo>
                    <a:pt x="180921" y="2624548"/>
                  </a:lnTo>
                  <a:cubicBezTo>
                    <a:pt x="173196" y="2627167"/>
                    <a:pt x="165348" y="2628415"/>
                    <a:pt x="157632" y="2628415"/>
                  </a:cubicBezTo>
                  <a:cubicBezTo>
                    <a:pt x="127457" y="2628415"/>
                    <a:pt x="99301" y="2609403"/>
                    <a:pt x="89052" y="2579247"/>
                  </a:cubicBezTo>
                  <a:cubicBezTo>
                    <a:pt x="76203" y="2541375"/>
                    <a:pt x="96482" y="2500237"/>
                    <a:pt x="134353" y="2487378"/>
                  </a:cubicBezTo>
                  <a:lnTo>
                    <a:pt x="648589" y="2312785"/>
                  </a:lnTo>
                  <a:cubicBezTo>
                    <a:pt x="658064" y="2309575"/>
                    <a:pt x="667741" y="2308435"/>
                    <a:pt x="677127" y="2309121"/>
                  </a:cubicBezTo>
                  <a:close/>
                  <a:moveTo>
                    <a:pt x="2611806" y="1532372"/>
                  </a:moveTo>
                  <a:lnTo>
                    <a:pt x="2611806" y="1962417"/>
                  </a:lnTo>
                  <a:cubicBezTo>
                    <a:pt x="2701522" y="1932108"/>
                    <a:pt x="2766320" y="1847202"/>
                    <a:pt x="2766320" y="1747390"/>
                  </a:cubicBezTo>
                  <a:cubicBezTo>
                    <a:pt x="2766320" y="1647577"/>
                    <a:pt x="2701522" y="1562671"/>
                    <a:pt x="2611806" y="1532372"/>
                  </a:cubicBezTo>
                  <a:close/>
                  <a:moveTo>
                    <a:pt x="2466949" y="1532353"/>
                  </a:moveTo>
                  <a:cubicBezTo>
                    <a:pt x="2377234" y="1562662"/>
                    <a:pt x="2312435" y="1647558"/>
                    <a:pt x="2312435" y="1747380"/>
                  </a:cubicBezTo>
                  <a:cubicBezTo>
                    <a:pt x="2312435" y="1847202"/>
                    <a:pt x="2377234" y="1932108"/>
                    <a:pt x="2466949" y="1962397"/>
                  </a:cubicBezTo>
                  <a:close/>
                  <a:moveTo>
                    <a:pt x="86567" y="1185710"/>
                  </a:moveTo>
                  <a:lnTo>
                    <a:pt x="619519" y="1291723"/>
                  </a:lnTo>
                  <a:cubicBezTo>
                    <a:pt x="658753" y="1299524"/>
                    <a:pt x="684232" y="1337653"/>
                    <a:pt x="676431" y="1376886"/>
                  </a:cubicBezTo>
                  <a:cubicBezTo>
                    <a:pt x="669573" y="1411347"/>
                    <a:pt x="639322" y="1435198"/>
                    <a:pt x="605470" y="1435198"/>
                  </a:cubicBezTo>
                  <a:cubicBezTo>
                    <a:pt x="600793" y="1435198"/>
                    <a:pt x="596040" y="1434731"/>
                    <a:pt x="591268" y="1433798"/>
                  </a:cubicBezTo>
                  <a:lnTo>
                    <a:pt x="58316" y="1327785"/>
                  </a:lnTo>
                  <a:cubicBezTo>
                    <a:pt x="19073" y="1319984"/>
                    <a:pt x="-6397" y="1281855"/>
                    <a:pt x="1404" y="1242622"/>
                  </a:cubicBezTo>
                  <a:cubicBezTo>
                    <a:pt x="9205" y="1203388"/>
                    <a:pt x="47286" y="1177890"/>
                    <a:pt x="86567" y="1185710"/>
                  </a:cubicBezTo>
                  <a:close/>
                  <a:moveTo>
                    <a:pt x="2749833" y="1059312"/>
                  </a:moveTo>
                  <a:cubicBezTo>
                    <a:pt x="2759221" y="1058707"/>
                    <a:pt x="2768883" y="1059932"/>
                    <a:pt x="2778322" y="1063228"/>
                  </a:cubicBezTo>
                  <a:cubicBezTo>
                    <a:pt x="3068797" y="1164602"/>
                    <a:pt x="3263955" y="1439570"/>
                    <a:pt x="3263955" y="1747437"/>
                  </a:cubicBezTo>
                  <a:cubicBezTo>
                    <a:pt x="3263955" y="2055304"/>
                    <a:pt x="3068797" y="2330253"/>
                    <a:pt x="2778322" y="2431647"/>
                  </a:cubicBezTo>
                  <a:cubicBezTo>
                    <a:pt x="2770417" y="2434409"/>
                    <a:pt x="2762358" y="2435714"/>
                    <a:pt x="2754453" y="2435714"/>
                  </a:cubicBezTo>
                  <a:cubicBezTo>
                    <a:pt x="2724506" y="2435714"/>
                    <a:pt x="2696493" y="2417007"/>
                    <a:pt x="2686073" y="2387136"/>
                  </a:cubicBezTo>
                  <a:cubicBezTo>
                    <a:pt x="2672881" y="2349370"/>
                    <a:pt x="2692826" y="2308069"/>
                    <a:pt x="2730583" y="2294887"/>
                  </a:cubicBezTo>
                  <a:cubicBezTo>
                    <a:pt x="2962964" y="2213772"/>
                    <a:pt x="3119098" y="1993773"/>
                    <a:pt x="3119098" y="1747437"/>
                  </a:cubicBezTo>
                  <a:cubicBezTo>
                    <a:pt x="3119098" y="1501092"/>
                    <a:pt x="2962955" y="1281084"/>
                    <a:pt x="2730583" y="1199988"/>
                  </a:cubicBezTo>
                  <a:cubicBezTo>
                    <a:pt x="2692826" y="1186824"/>
                    <a:pt x="2672890" y="1145514"/>
                    <a:pt x="2686073" y="1107748"/>
                  </a:cubicBezTo>
                  <a:cubicBezTo>
                    <a:pt x="2695959" y="1079423"/>
                    <a:pt x="2721668" y="1061128"/>
                    <a:pt x="2749833" y="1059312"/>
                  </a:cubicBezTo>
                  <a:close/>
                  <a:moveTo>
                    <a:pt x="3050534" y="124856"/>
                  </a:moveTo>
                  <a:cubicBezTo>
                    <a:pt x="3058774" y="126271"/>
                    <a:pt x="3066880" y="129137"/>
                    <a:pt x="3074473" y="133521"/>
                  </a:cubicBezTo>
                  <a:lnTo>
                    <a:pt x="3669442" y="477021"/>
                  </a:lnTo>
                  <a:cubicBezTo>
                    <a:pt x="3699808" y="494547"/>
                    <a:pt x="3713248" y="531295"/>
                    <a:pt x="3701380" y="564280"/>
                  </a:cubicBezTo>
                  <a:lnTo>
                    <a:pt x="3566134" y="939955"/>
                  </a:lnTo>
                  <a:cubicBezTo>
                    <a:pt x="3643582" y="1038196"/>
                    <a:pt x="3706057" y="1146238"/>
                    <a:pt x="3752434" y="1262072"/>
                  </a:cubicBezTo>
                  <a:lnTo>
                    <a:pt x="4144931" y="1332662"/>
                  </a:lnTo>
                  <a:cubicBezTo>
                    <a:pt x="4179439" y="1338862"/>
                    <a:pt x="4204548" y="1368885"/>
                    <a:pt x="4204528" y="1403966"/>
                  </a:cubicBezTo>
                  <a:lnTo>
                    <a:pt x="4204528" y="2090871"/>
                  </a:lnTo>
                  <a:cubicBezTo>
                    <a:pt x="4204528" y="2125913"/>
                    <a:pt x="4179430" y="2155926"/>
                    <a:pt x="4144931" y="2162146"/>
                  </a:cubicBezTo>
                  <a:lnTo>
                    <a:pt x="3752424" y="2232822"/>
                  </a:lnTo>
                  <a:cubicBezTo>
                    <a:pt x="3706085" y="2348541"/>
                    <a:pt x="3643592" y="2456564"/>
                    <a:pt x="3566115" y="2554929"/>
                  </a:cubicBezTo>
                  <a:lnTo>
                    <a:pt x="3701361" y="2930518"/>
                  </a:lnTo>
                  <a:cubicBezTo>
                    <a:pt x="3713229" y="2963494"/>
                    <a:pt x="3699789" y="3000251"/>
                    <a:pt x="3669423" y="3017777"/>
                  </a:cubicBezTo>
                  <a:lnTo>
                    <a:pt x="3074454" y="3361277"/>
                  </a:lnTo>
                  <a:cubicBezTo>
                    <a:pt x="3063119" y="3367811"/>
                    <a:pt x="3050641" y="3370983"/>
                    <a:pt x="3038278" y="3370983"/>
                  </a:cubicBezTo>
                  <a:cubicBezTo>
                    <a:pt x="3017532" y="3370983"/>
                    <a:pt x="2997101" y="3362068"/>
                    <a:pt x="2982919" y="3345285"/>
                  </a:cubicBezTo>
                  <a:lnTo>
                    <a:pt x="2699102" y="3009319"/>
                  </a:lnTo>
                  <a:cubicBezTo>
                    <a:pt x="2673289" y="2978762"/>
                    <a:pt x="2677138" y="2933062"/>
                    <a:pt x="2707694" y="2907249"/>
                  </a:cubicBezTo>
                  <a:cubicBezTo>
                    <a:pt x="2738250" y="2881436"/>
                    <a:pt x="2783941" y="2885275"/>
                    <a:pt x="2809754" y="2915840"/>
                  </a:cubicBezTo>
                  <a:lnTo>
                    <a:pt x="3054480" y="3205543"/>
                  </a:lnTo>
                  <a:lnTo>
                    <a:pt x="3544541" y="2922613"/>
                  </a:lnTo>
                  <a:lnTo>
                    <a:pt x="3415954" y="2565501"/>
                  </a:lnTo>
                  <a:cubicBezTo>
                    <a:pt x="3407200" y="2541222"/>
                    <a:pt x="3412039" y="2514114"/>
                    <a:pt x="3428650" y="2494369"/>
                  </a:cubicBezTo>
                  <a:cubicBezTo>
                    <a:pt x="3516642" y="2389660"/>
                    <a:pt x="3584813" y="2271779"/>
                    <a:pt x="3631276" y="2144030"/>
                  </a:cubicBezTo>
                  <a:cubicBezTo>
                    <a:pt x="3640086" y="2119798"/>
                    <a:pt x="3661137" y="2102081"/>
                    <a:pt x="3686511" y="2097500"/>
                  </a:cubicBezTo>
                  <a:lnTo>
                    <a:pt x="4059663" y="2030311"/>
                  </a:lnTo>
                  <a:lnTo>
                    <a:pt x="4059663" y="1464516"/>
                  </a:lnTo>
                  <a:lnTo>
                    <a:pt x="3686530" y="1397403"/>
                  </a:lnTo>
                  <a:cubicBezTo>
                    <a:pt x="3661146" y="1392840"/>
                    <a:pt x="3640106" y="1375115"/>
                    <a:pt x="3631285" y="1350873"/>
                  </a:cubicBezTo>
                  <a:cubicBezTo>
                    <a:pt x="3584775" y="1222953"/>
                    <a:pt x="3516604" y="1105090"/>
                    <a:pt x="3428679" y="1000563"/>
                  </a:cubicBezTo>
                  <a:cubicBezTo>
                    <a:pt x="3412067" y="980808"/>
                    <a:pt x="3407219" y="953700"/>
                    <a:pt x="3415963" y="929402"/>
                  </a:cubicBezTo>
                  <a:lnTo>
                    <a:pt x="3544560" y="572185"/>
                  </a:lnTo>
                  <a:lnTo>
                    <a:pt x="3054499" y="289255"/>
                  </a:lnTo>
                  <a:lnTo>
                    <a:pt x="2809764" y="579034"/>
                  </a:lnTo>
                  <a:cubicBezTo>
                    <a:pt x="2783960" y="609590"/>
                    <a:pt x="2738269" y="613438"/>
                    <a:pt x="2707713" y="587635"/>
                  </a:cubicBezTo>
                  <a:cubicBezTo>
                    <a:pt x="2677147" y="561813"/>
                    <a:pt x="2673299" y="516131"/>
                    <a:pt x="2699102" y="485565"/>
                  </a:cubicBezTo>
                  <a:lnTo>
                    <a:pt x="2982928" y="149514"/>
                  </a:lnTo>
                  <a:cubicBezTo>
                    <a:pt x="2994234" y="136122"/>
                    <a:pt x="3009527" y="127740"/>
                    <a:pt x="3025789" y="124898"/>
                  </a:cubicBezTo>
                  <a:cubicBezTo>
                    <a:pt x="3033920" y="123477"/>
                    <a:pt x="3042295" y="123441"/>
                    <a:pt x="3050534" y="124856"/>
                  </a:cubicBezTo>
                  <a:close/>
                  <a:moveTo>
                    <a:pt x="643599" y="16754"/>
                  </a:moveTo>
                  <a:cubicBezTo>
                    <a:pt x="662096" y="15543"/>
                    <a:pt x="681056" y="21389"/>
                    <a:pt x="696091" y="34576"/>
                  </a:cubicBezTo>
                  <a:lnTo>
                    <a:pt x="1104389" y="392659"/>
                  </a:lnTo>
                  <a:cubicBezTo>
                    <a:pt x="1134460" y="419024"/>
                    <a:pt x="1137451" y="464792"/>
                    <a:pt x="1111076" y="494881"/>
                  </a:cubicBezTo>
                  <a:cubicBezTo>
                    <a:pt x="1096760" y="511207"/>
                    <a:pt x="1076719" y="519551"/>
                    <a:pt x="1056593" y="519551"/>
                  </a:cubicBezTo>
                  <a:cubicBezTo>
                    <a:pt x="1039648" y="519551"/>
                    <a:pt x="1022627" y="513636"/>
                    <a:pt x="1008873" y="501577"/>
                  </a:cubicBezTo>
                  <a:lnTo>
                    <a:pt x="600583" y="143485"/>
                  </a:lnTo>
                  <a:cubicBezTo>
                    <a:pt x="570503" y="117100"/>
                    <a:pt x="567513" y="71342"/>
                    <a:pt x="593878" y="41272"/>
                  </a:cubicBezTo>
                  <a:cubicBezTo>
                    <a:pt x="607066" y="26232"/>
                    <a:pt x="625101" y="17964"/>
                    <a:pt x="643599" y="16754"/>
                  </a:cubicBezTo>
                  <a:close/>
                  <a:moveTo>
                    <a:pt x="2539368" y="0"/>
                  </a:moveTo>
                  <a:cubicBezTo>
                    <a:pt x="2579373" y="0"/>
                    <a:pt x="2611796" y="32432"/>
                    <a:pt x="2611796" y="72428"/>
                  </a:cubicBezTo>
                  <a:lnTo>
                    <a:pt x="2611796" y="1382735"/>
                  </a:lnTo>
                  <a:cubicBezTo>
                    <a:pt x="2782246" y="1416529"/>
                    <a:pt x="2911167" y="1567158"/>
                    <a:pt x="2911167" y="1747390"/>
                  </a:cubicBezTo>
                  <a:cubicBezTo>
                    <a:pt x="2911167" y="1927612"/>
                    <a:pt x="2782246" y="2078241"/>
                    <a:pt x="2611796" y="2112045"/>
                  </a:cubicBezTo>
                  <a:lnTo>
                    <a:pt x="2611796" y="3453784"/>
                  </a:lnTo>
                  <a:lnTo>
                    <a:pt x="3062967" y="3453784"/>
                  </a:lnTo>
                  <a:cubicBezTo>
                    <a:pt x="3214310" y="3453784"/>
                    <a:pt x="3337439" y="3576914"/>
                    <a:pt x="3337411" y="3728276"/>
                  </a:cubicBezTo>
                  <a:lnTo>
                    <a:pt x="3337411" y="3758327"/>
                  </a:lnTo>
                  <a:cubicBezTo>
                    <a:pt x="3337411" y="3838184"/>
                    <a:pt x="3303111" y="3910165"/>
                    <a:pt x="3248466" y="3960352"/>
                  </a:cubicBezTo>
                  <a:cubicBezTo>
                    <a:pt x="3303092" y="4010549"/>
                    <a:pt x="3337392" y="4082520"/>
                    <a:pt x="3337392" y="4162387"/>
                  </a:cubicBezTo>
                  <a:lnTo>
                    <a:pt x="3337392" y="4192438"/>
                  </a:lnTo>
                  <a:cubicBezTo>
                    <a:pt x="3337392" y="4343771"/>
                    <a:pt x="3214262" y="4466901"/>
                    <a:pt x="3062919" y="4466901"/>
                  </a:cubicBezTo>
                  <a:lnTo>
                    <a:pt x="3016256" y="4466901"/>
                  </a:lnTo>
                  <a:cubicBezTo>
                    <a:pt x="2981214" y="4698616"/>
                    <a:pt x="2780712" y="4876800"/>
                    <a:pt x="2539377" y="4876800"/>
                  </a:cubicBezTo>
                  <a:cubicBezTo>
                    <a:pt x="2298042" y="4876800"/>
                    <a:pt x="2097541" y="4698625"/>
                    <a:pt x="2062499" y="4466901"/>
                  </a:cubicBezTo>
                  <a:lnTo>
                    <a:pt x="2015836" y="4466901"/>
                  </a:lnTo>
                  <a:cubicBezTo>
                    <a:pt x="1864503" y="4466901"/>
                    <a:pt x="1741373" y="4343771"/>
                    <a:pt x="1741373" y="4192438"/>
                  </a:cubicBezTo>
                  <a:lnTo>
                    <a:pt x="1741373" y="4162387"/>
                  </a:lnTo>
                  <a:cubicBezTo>
                    <a:pt x="1741373" y="4082529"/>
                    <a:pt x="1775682" y="4010558"/>
                    <a:pt x="1830298" y="3960352"/>
                  </a:cubicBezTo>
                  <a:cubicBezTo>
                    <a:pt x="1775673" y="3910155"/>
                    <a:pt x="1741373" y="3838184"/>
                    <a:pt x="1741373" y="3758317"/>
                  </a:cubicBezTo>
                  <a:lnTo>
                    <a:pt x="1741373" y="3728266"/>
                  </a:lnTo>
                  <a:cubicBezTo>
                    <a:pt x="1741373" y="3639674"/>
                    <a:pt x="1783597" y="3560807"/>
                    <a:pt x="1848939" y="3510591"/>
                  </a:cubicBezTo>
                  <a:cubicBezTo>
                    <a:pt x="1845576" y="3507486"/>
                    <a:pt x="1842243" y="3504362"/>
                    <a:pt x="1838985" y="3501104"/>
                  </a:cubicBezTo>
                  <a:cubicBezTo>
                    <a:pt x="1776054" y="3438163"/>
                    <a:pt x="1741392" y="3354476"/>
                    <a:pt x="1741392" y="3265437"/>
                  </a:cubicBezTo>
                  <a:cubicBezTo>
                    <a:pt x="1741392" y="3183912"/>
                    <a:pt x="1701206" y="3109151"/>
                    <a:pt x="1633874" y="3065450"/>
                  </a:cubicBezTo>
                  <a:cubicBezTo>
                    <a:pt x="1156300" y="2755773"/>
                    <a:pt x="871855" y="2231488"/>
                    <a:pt x="873026" y="1662989"/>
                  </a:cubicBezTo>
                  <a:cubicBezTo>
                    <a:pt x="873474" y="1443571"/>
                    <a:pt x="916508" y="1229934"/>
                    <a:pt x="1000947" y="1028024"/>
                  </a:cubicBezTo>
                  <a:cubicBezTo>
                    <a:pt x="1016387" y="991124"/>
                    <a:pt x="1058831" y="973712"/>
                    <a:pt x="1095711" y="989142"/>
                  </a:cubicBezTo>
                  <a:cubicBezTo>
                    <a:pt x="1132621" y="1004573"/>
                    <a:pt x="1150023" y="1047007"/>
                    <a:pt x="1134592" y="1083907"/>
                  </a:cubicBezTo>
                  <a:cubicBezTo>
                    <a:pt x="1057564" y="1268120"/>
                    <a:pt x="1018311" y="1463059"/>
                    <a:pt x="1017902" y="1663293"/>
                  </a:cubicBezTo>
                  <a:cubicBezTo>
                    <a:pt x="1016835" y="2182387"/>
                    <a:pt x="1276582" y="2661123"/>
                    <a:pt x="1712731" y="2943930"/>
                  </a:cubicBezTo>
                  <a:cubicBezTo>
                    <a:pt x="1821402" y="3014472"/>
                    <a:pt x="1886267" y="3134649"/>
                    <a:pt x="1886267" y="3265437"/>
                  </a:cubicBezTo>
                  <a:cubicBezTo>
                    <a:pt x="1886267" y="3315776"/>
                    <a:pt x="1905860" y="3363096"/>
                    <a:pt x="1941436" y="3398672"/>
                  </a:cubicBezTo>
                  <a:cubicBezTo>
                    <a:pt x="1976793" y="3434020"/>
                    <a:pt x="2023732" y="3453546"/>
                    <a:pt x="2073710" y="3453793"/>
                  </a:cubicBezTo>
                  <a:lnTo>
                    <a:pt x="2466940" y="3453793"/>
                  </a:lnTo>
                  <a:lnTo>
                    <a:pt x="2466940" y="2112054"/>
                  </a:lnTo>
                  <a:cubicBezTo>
                    <a:pt x="2296490" y="2078260"/>
                    <a:pt x="2167569" y="1927631"/>
                    <a:pt x="2167569" y="1747399"/>
                  </a:cubicBezTo>
                  <a:cubicBezTo>
                    <a:pt x="2167569" y="1567177"/>
                    <a:pt x="2296490" y="1416548"/>
                    <a:pt x="2466940" y="1382744"/>
                  </a:cubicBezTo>
                  <a:lnTo>
                    <a:pt x="2466940" y="146570"/>
                  </a:lnTo>
                  <a:cubicBezTo>
                    <a:pt x="1966773" y="170040"/>
                    <a:pt x="1512802" y="437483"/>
                    <a:pt x="1245206" y="869194"/>
                  </a:cubicBezTo>
                  <a:cubicBezTo>
                    <a:pt x="1224137" y="903189"/>
                    <a:pt x="1179484" y="913676"/>
                    <a:pt x="1145489" y="892597"/>
                  </a:cubicBezTo>
                  <a:cubicBezTo>
                    <a:pt x="1111485" y="871528"/>
                    <a:pt x="1101007" y="826884"/>
                    <a:pt x="1122086" y="792880"/>
                  </a:cubicBezTo>
                  <a:cubicBezTo>
                    <a:pt x="1267076" y="558955"/>
                    <a:pt x="1469349" y="362312"/>
                    <a:pt x="1707026" y="224199"/>
                  </a:cubicBezTo>
                  <a:cubicBezTo>
                    <a:pt x="1952304" y="81677"/>
                    <a:pt x="2231758" y="4219"/>
                    <a:pt x="2515165" y="200"/>
                  </a:cubicBezTo>
                  <a:lnTo>
                    <a:pt x="2516365" y="181"/>
                  </a:lnTo>
                  <a:cubicBezTo>
                    <a:pt x="2524033" y="85"/>
                    <a:pt x="2531700" y="0"/>
                    <a:pt x="2539368" y="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pic>
        <p:nvPicPr>
          <p:cNvPr id="2165" name="Google Shape;2165;p256" descr="Megaphon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21618" y="2997655"/>
            <a:ext cx="551741" cy="551741"/>
          </a:xfrm>
          <a:prstGeom prst="rect">
            <a:avLst/>
          </a:prstGeom>
          <a:noFill/>
          <a:ln>
            <a:noFill/>
          </a:ln>
        </p:spPr>
      </p:pic>
      <p:pic>
        <p:nvPicPr>
          <p:cNvPr id="2166" name="Google Shape;2166;p256" descr="Podcas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27295" y="3040222"/>
            <a:ext cx="563590" cy="563590"/>
          </a:xfrm>
          <a:prstGeom prst="rect">
            <a:avLst/>
          </a:prstGeom>
          <a:noFill/>
          <a:ln>
            <a:noFill/>
          </a:ln>
        </p:spPr>
      </p:pic>
      <p:pic>
        <p:nvPicPr>
          <p:cNvPr id="2167" name="Google Shape;2167;p256" descr="Coin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601172" y="3066036"/>
            <a:ext cx="539654" cy="539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14="http://schemas.microsoft.com/office/drawing/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9"/>
                                        </p:tgtEl>
                                        <p:attrNameLst>
                                          <p:attrName>style.visibility</p:attrName>
                                        </p:attrNameLst>
                                      </p:cBhvr>
                                      <p:to>
                                        <p:strVal val="visible"/>
                                      </p:to>
                                    </p:set>
                                    <p:animEffect transition="in" filter="fade">
                                      <p:cBhvr>
                                        <p:cTn id="7" dur="1000"/>
                                        <p:tgtEl>
                                          <p:spTgt spid="214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50"/>
                                        </p:tgtEl>
                                        <p:attrNameLst>
                                          <p:attrName>style.visibility</p:attrName>
                                        </p:attrNameLst>
                                      </p:cBhvr>
                                      <p:to>
                                        <p:strVal val="visible"/>
                                      </p:to>
                                    </p:set>
                                    <p:animEffect transition="in" filter="fade">
                                      <p:cBhvr>
                                        <p:cTn id="11" dur="1000"/>
                                        <p:tgtEl>
                                          <p:spTgt spid="215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151"/>
                                        </p:tgtEl>
                                        <p:attrNameLst>
                                          <p:attrName>style.visibility</p:attrName>
                                        </p:attrNameLst>
                                      </p:cBhvr>
                                      <p:to>
                                        <p:strVal val="visible"/>
                                      </p:to>
                                    </p:set>
                                    <p:animEffect transition="in" filter="fade">
                                      <p:cBhvr>
                                        <p:cTn id="15" dur="1000"/>
                                        <p:tgtEl>
                                          <p:spTgt spid="215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154"/>
                                        </p:tgtEl>
                                        <p:attrNameLst>
                                          <p:attrName>style.visibility</p:attrName>
                                        </p:attrNameLst>
                                      </p:cBhvr>
                                      <p:to>
                                        <p:strVal val="visible"/>
                                      </p:to>
                                    </p:set>
                                    <p:animEffect transition="in" filter="fade">
                                      <p:cBhvr>
                                        <p:cTn id="19" dur="1000"/>
                                        <p:tgtEl>
                                          <p:spTgt spid="215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157"/>
                                        </p:tgtEl>
                                        <p:attrNameLst>
                                          <p:attrName>style.visibility</p:attrName>
                                        </p:attrNameLst>
                                      </p:cBhvr>
                                      <p:to>
                                        <p:strVal val="visible"/>
                                      </p:to>
                                    </p:set>
                                    <p:animEffect transition="in" filter="fade">
                                      <p:cBhvr>
                                        <p:cTn id="23" dur="1000"/>
                                        <p:tgtEl>
                                          <p:spTgt spid="2157"/>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161"/>
                                        </p:tgtEl>
                                        <p:attrNameLst>
                                          <p:attrName>style.visibility</p:attrName>
                                        </p:attrNameLst>
                                      </p:cBhvr>
                                      <p:to>
                                        <p:strVal val="visible"/>
                                      </p:to>
                                    </p:set>
                                    <p:animEffect transition="in" filter="fade">
                                      <p:cBhvr>
                                        <p:cTn id="27" dur="1000"/>
                                        <p:tgtEl>
                                          <p:spTgt spid="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grpSp>
        <p:nvGrpSpPr>
          <p:cNvPr id="2173" name="Google Shape;2173;p257"/>
          <p:cNvGrpSpPr/>
          <p:nvPr/>
        </p:nvGrpSpPr>
        <p:grpSpPr>
          <a:xfrm>
            <a:off x="267632" y="2230243"/>
            <a:ext cx="3236242" cy="4537668"/>
            <a:chOff x="1242918" y="4592896"/>
            <a:chExt cx="3336401" cy="4906250"/>
          </a:xfrm>
        </p:grpSpPr>
        <p:sp>
          <p:nvSpPr>
            <p:cNvPr id="2174" name="Google Shape;2174;p257"/>
            <p:cNvSpPr/>
            <p:nvPr/>
          </p:nvSpPr>
          <p:spPr>
            <a:xfrm>
              <a:off x="1669354" y="4728034"/>
              <a:ext cx="2909965" cy="4770362"/>
            </a:xfrm>
            <a:custGeom>
              <a:avLst/>
              <a:gdLst/>
              <a:ahLst/>
              <a:cxnLst/>
              <a:rect l="l" t="t" r="r" b="b"/>
              <a:pathLst>
                <a:path w="3691889" h="6052185" extrusionOk="0">
                  <a:moveTo>
                    <a:pt x="3477578" y="0"/>
                  </a:moveTo>
                  <a:cubicBezTo>
                    <a:pt x="3466148" y="6668"/>
                    <a:pt x="3453765" y="11430"/>
                    <a:pt x="3441383" y="15240"/>
                  </a:cubicBezTo>
                  <a:cubicBezTo>
                    <a:pt x="3334703"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2" y="6052185"/>
                  </a:cubicBezTo>
                  <a:lnTo>
                    <a:pt x="3542348" y="6052185"/>
                  </a:lnTo>
                  <a:cubicBezTo>
                    <a:pt x="3625215" y="6052185"/>
                    <a:pt x="3691890" y="5985510"/>
                    <a:pt x="3691890" y="5902642"/>
                  </a:cubicBezTo>
                  <a:lnTo>
                    <a:pt x="3691890" y="257175"/>
                  </a:lnTo>
                  <a:cubicBezTo>
                    <a:pt x="3691890" y="144780"/>
                    <a:pt x="3619500" y="47625"/>
                    <a:pt x="3512820" y="15240"/>
                  </a:cubicBezTo>
                  <a:cubicBezTo>
                    <a:pt x="3500438" y="11430"/>
                    <a:pt x="3489008" y="6668"/>
                    <a:pt x="3477578"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75" name="Google Shape;2175;p257"/>
            <p:cNvSpPr/>
            <p:nvPr/>
          </p:nvSpPr>
          <p:spPr>
            <a:xfrm>
              <a:off x="1242918"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8" y="19050"/>
                  </a:cubicBezTo>
                  <a:lnTo>
                    <a:pt x="3930968" y="0"/>
                  </a:lnTo>
                  <a:lnTo>
                    <a:pt x="3073718" y="0"/>
                  </a:lnTo>
                  <a:lnTo>
                    <a:pt x="395288" y="953"/>
                  </a:lnTo>
                  <a:close/>
                </a:path>
              </a:pathLst>
            </a:custGeom>
            <a:solidFill>
              <a:srgbClr val="FF23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76" name="Google Shape;2176;p257"/>
            <p:cNvSpPr/>
            <p:nvPr/>
          </p:nvSpPr>
          <p:spPr>
            <a:xfrm>
              <a:off x="1242918"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8" y="19050"/>
                  </a:cubicBezTo>
                  <a:lnTo>
                    <a:pt x="3930968" y="0"/>
                  </a:lnTo>
                  <a:lnTo>
                    <a:pt x="3073718" y="0"/>
                  </a:lnTo>
                  <a:lnTo>
                    <a:pt x="395288" y="95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77" name="Google Shape;2177;p257"/>
            <p:cNvSpPr/>
            <p:nvPr/>
          </p:nvSpPr>
          <p:spPr>
            <a:xfrm>
              <a:off x="3124334" y="4728034"/>
              <a:ext cx="1454982" cy="4771112"/>
            </a:xfrm>
            <a:custGeom>
              <a:avLst/>
              <a:gdLst/>
              <a:ahLst/>
              <a:cxnLst/>
              <a:rect l="l" t="t" r="r" b="b"/>
              <a:pathLst>
                <a:path w="1845944" h="6053137" extrusionOk="0">
                  <a:moveTo>
                    <a:pt x="1631633" y="0"/>
                  </a:moveTo>
                  <a:cubicBezTo>
                    <a:pt x="1620203" y="6668"/>
                    <a:pt x="1607820" y="11430"/>
                    <a:pt x="1595438" y="15240"/>
                  </a:cubicBezTo>
                  <a:cubicBezTo>
                    <a:pt x="1488758" y="48578"/>
                    <a:pt x="1416368" y="145732"/>
                    <a:pt x="1416368" y="257175"/>
                  </a:cubicBezTo>
                  <a:lnTo>
                    <a:pt x="1416368" y="881063"/>
                  </a:lnTo>
                  <a:cubicBezTo>
                    <a:pt x="1416368" y="1193482"/>
                    <a:pt x="1159193" y="1450657"/>
                    <a:pt x="846773" y="1450657"/>
                  </a:cubicBezTo>
                  <a:lnTo>
                    <a:pt x="0" y="1450657"/>
                  </a:lnTo>
                  <a:lnTo>
                    <a:pt x="0" y="6053138"/>
                  </a:lnTo>
                  <a:lnTo>
                    <a:pt x="1696403" y="6053138"/>
                  </a:lnTo>
                  <a:cubicBezTo>
                    <a:pt x="1779270" y="6053138"/>
                    <a:pt x="1845945" y="5986463"/>
                    <a:pt x="1845945" y="5903596"/>
                  </a:cubicBezTo>
                  <a:lnTo>
                    <a:pt x="1845945" y="257175"/>
                  </a:lnTo>
                  <a:cubicBezTo>
                    <a:pt x="1845945" y="144780"/>
                    <a:pt x="1773555" y="47625"/>
                    <a:pt x="1666875" y="15240"/>
                  </a:cubicBezTo>
                  <a:cubicBezTo>
                    <a:pt x="1654493" y="11430"/>
                    <a:pt x="1643063" y="6668"/>
                    <a:pt x="163163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78" name="Google Shape;2178;p257"/>
            <p:cNvSpPr txBox="1"/>
            <p:nvPr/>
          </p:nvSpPr>
          <p:spPr>
            <a:xfrm>
              <a:off x="1710071" y="4770569"/>
              <a:ext cx="2098754" cy="598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AKTIVES ENGAGEMENT </a:t>
              </a:r>
              <a:endParaRPr sz="1800" b="1" i="0" u="none" strike="noStrike" cap="none">
                <a:solidFill>
                  <a:srgbClr val="FFFFFF"/>
                </a:solidFill>
                <a:latin typeface="Calibri"/>
                <a:ea typeface="Calibri"/>
                <a:cs typeface="Calibri"/>
                <a:sym typeface="Calibri"/>
              </a:endParaRPr>
            </a:p>
          </p:txBody>
        </p:sp>
        <p:sp>
          <p:nvSpPr>
            <p:cNvPr id="2179" name="Google Shape;2179;p257"/>
            <p:cNvSpPr/>
            <p:nvPr/>
          </p:nvSpPr>
          <p:spPr>
            <a:xfrm>
              <a:off x="1657729" y="6144999"/>
              <a:ext cx="2873139" cy="2865204"/>
            </a:xfrm>
            <a:prstGeom prst="rect">
              <a:avLst/>
            </a:prstGeom>
            <a:noFill/>
            <a:ln>
              <a:noFill/>
            </a:ln>
          </p:spPr>
          <p:txBody>
            <a:bodyPr spcFirstLastPara="1" wrap="square" lIns="91425" tIns="45700" rIns="91425" bIns="45700" anchor="t" anchorCtr="0">
              <a:spAutoFit/>
            </a:bodyPr>
            <a:lstStyle/>
            <a:p>
              <a:pPr marL="0" marR="0" lvl="0" indent="0" algn="ctr" rtl="0">
                <a:lnSpc>
                  <a:spcPct val="103333"/>
                </a:lnSpc>
                <a:spcBef>
                  <a:spcPts val="0"/>
                </a:spcBef>
                <a:spcAft>
                  <a:spcPts val="0"/>
                </a:spcAft>
                <a:buNone/>
              </a:pPr>
              <a:r>
                <a:rPr lang="en-US" sz="1800" b="0" i="0" u="none" strike="noStrike" cap="none" dirty="0">
                  <a:solidFill>
                    <a:srgbClr val="FFFFFF"/>
                  </a:solidFill>
                  <a:latin typeface="Calibri"/>
                  <a:ea typeface="Calibri"/>
                  <a:cs typeface="Calibri"/>
                  <a:sym typeface="Calibri"/>
                </a:rPr>
                <a:t>Die </a:t>
              </a:r>
              <a:r>
                <a:rPr lang="en-US" sz="1800" b="0" i="0" u="none" strike="noStrike" cap="none" dirty="0" err="1">
                  <a:solidFill>
                    <a:srgbClr val="FFFFFF"/>
                  </a:solidFill>
                  <a:latin typeface="Calibri"/>
                  <a:ea typeface="Calibri"/>
                  <a:cs typeface="Calibri"/>
                  <a:sym typeface="Calibri"/>
                </a:rPr>
                <a:t>aktive</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Teilnahme</a:t>
              </a:r>
              <a:r>
                <a:rPr lang="en-US" sz="1800" b="0" i="0" u="none" strike="noStrike" cap="none" dirty="0">
                  <a:solidFill>
                    <a:srgbClr val="FFFFFF"/>
                  </a:solidFill>
                  <a:latin typeface="Calibri"/>
                  <a:ea typeface="Calibri"/>
                  <a:cs typeface="Calibri"/>
                  <a:sym typeface="Calibri"/>
                </a:rPr>
                <a:t> an </a:t>
              </a:r>
              <a:r>
                <a:rPr lang="en-US" sz="1800" b="0" i="0" u="none" strike="noStrike" cap="none" dirty="0" err="1">
                  <a:solidFill>
                    <a:srgbClr val="FFFFFF"/>
                  </a:solidFill>
                  <a:latin typeface="Calibri"/>
                  <a:ea typeface="Calibri"/>
                  <a:cs typeface="Calibri"/>
                  <a:sym typeface="Calibri"/>
                </a:rPr>
                <a:t>Unterhaltungen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durch</a:t>
              </a:r>
              <a:r>
                <a:rPr lang="en-US" sz="1800" b="0" i="0" u="none" strike="noStrike" cap="none" dirty="0">
                  <a:solidFill>
                    <a:srgbClr val="FFFFFF"/>
                  </a:solidFill>
                  <a:latin typeface="Calibri"/>
                  <a:ea typeface="Calibri"/>
                  <a:cs typeface="Calibri"/>
                  <a:sym typeface="Calibri"/>
                </a:rPr>
                <a:t> die </a:t>
              </a:r>
              <a:r>
                <a:rPr lang="en-US" sz="1800" b="0" i="0" u="none" strike="noStrike" cap="none" dirty="0" err="1">
                  <a:solidFill>
                    <a:srgbClr val="FFFFFF"/>
                  </a:solidFill>
                  <a:latin typeface="Calibri"/>
                  <a:ea typeface="Calibri"/>
                  <a:cs typeface="Calibri"/>
                  <a:sym typeface="Calibri"/>
                </a:rPr>
                <a:t>Beantwortung</a:t>
              </a:r>
              <a:r>
                <a:rPr lang="en-US" sz="1800" b="0" i="0" u="none" strike="noStrike" cap="none" dirty="0">
                  <a:solidFill>
                    <a:srgbClr val="FFFFFF"/>
                  </a:solidFill>
                  <a:latin typeface="Calibri"/>
                  <a:ea typeface="Calibri"/>
                  <a:cs typeface="Calibri"/>
                  <a:sym typeface="Calibri"/>
                </a:rPr>
                <a:t> von </a:t>
              </a:r>
              <a:r>
                <a:rPr lang="en-US" sz="1800" b="0" i="0" u="none" strike="noStrike" cap="none" dirty="0" err="1">
                  <a:solidFill>
                    <a:srgbClr val="FFFFFF"/>
                  </a:solidFill>
                  <a:latin typeface="Calibri"/>
                  <a:ea typeface="Calibri"/>
                  <a:cs typeface="Calibri"/>
                  <a:sym typeface="Calibri"/>
                </a:rPr>
                <a:t>Kommentaren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Nachrichten</a:t>
              </a:r>
              <a:r>
                <a:rPr lang="en-US" sz="1800" b="0" i="0" u="none" strike="noStrike" cap="none" dirty="0">
                  <a:solidFill>
                    <a:srgbClr val="FFFFFF"/>
                  </a:solidFill>
                  <a:latin typeface="Calibri"/>
                  <a:ea typeface="Calibri"/>
                  <a:cs typeface="Calibri"/>
                  <a:sym typeface="Calibri"/>
                </a:rPr>
                <a:t> und </a:t>
              </a:r>
              <a:r>
                <a:rPr lang="en-US" sz="1800" b="0" i="0" u="none" strike="noStrike" cap="none" dirty="0" err="1">
                  <a:solidFill>
                    <a:srgbClr val="FFFFFF"/>
                  </a:solidFill>
                  <a:latin typeface="Calibri"/>
                  <a:ea typeface="Calibri"/>
                  <a:cs typeface="Calibri"/>
                  <a:sym typeface="Calibri"/>
                </a:rPr>
                <a:t>Rückmeldungen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stärkt</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nicht</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nur</a:t>
              </a:r>
              <a:r>
                <a:rPr lang="en-US" sz="1800" b="0" i="0" u="none" strike="noStrike" cap="none" dirty="0">
                  <a:solidFill>
                    <a:srgbClr val="FFFFFF"/>
                  </a:solidFill>
                  <a:latin typeface="Calibri"/>
                  <a:ea typeface="Calibri"/>
                  <a:cs typeface="Calibri"/>
                  <a:sym typeface="Calibri"/>
                </a:rPr>
                <a:t> die </a:t>
              </a:r>
              <a:r>
                <a:rPr lang="en-US" sz="1800" b="0" i="0" u="none" strike="noStrike" cap="none" dirty="0" err="1">
                  <a:solidFill>
                    <a:srgbClr val="FFFFFF"/>
                  </a:solidFill>
                  <a:latin typeface="Calibri"/>
                  <a:ea typeface="Calibri"/>
                  <a:cs typeface="Calibri"/>
                  <a:sym typeface="Calibri"/>
                </a:rPr>
                <a:t>Beziehung</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zu</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Ihrem</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Publikum</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sondern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zeigt</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auch</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Ihr</a:t>
              </a:r>
              <a:r>
                <a:rPr lang="en-US" sz="1800" b="0" i="0" u="none" strike="noStrike" cap="none" dirty="0">
                  <a:solidFill>
                    <a:srgbClr val="FFFFFF"/>
                  </a:solidFill>
                  <a:latin typeface="Calibri"/>
                  <a:ea typeface="Calibri"/>
                  <a:cs typeface="Calibri"/>
                  <a:sym typeface="Calibri"/>
                </a:rPr>
                <a:t> Engagement für </a:t>
              </a:r>
              <a:r>
                <a:rPr lang="en-US" sz="1800" b="0" i="0" u="none" strike="noStrike" cap="none" dirty="0" err="1">
                  <a:solidFill>
                    <a:srgbClr val="FFFFFF"/>
                  </a:solidFill>
                  <a:latin typeface="Calibri"/>
                  <a:ea typeface="Calibri"/>
                  <a:cs typeface="Calibri"/>
                  <a:sym typeface="Calibri"/>
                </a:rPr>
                <a:t>dessen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wertvollen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Beitrag</a:t>
              </a:r>
              <a:r>
                <a:rPr lang="en-US" sz="1800" b="0" i="0" u="none" strike="noStrike" cap="none" dirty="0">
                  <a:solidFill>
                    <a:srgbClr val="FFFFFF"/>
                  </a:solidFill>
                  <a:latin typeface="Calibri"/>
                  <a:ea typeface="Calibri"/>
                  <a:cs typeface="Calibri"/>
                  <a:sym typeface="Calibri"/>
                </a:rPr>
                <a:t>.</a:t>
              </a:r>
              <a:endParaRPr dirty="0"/>
            </a:p>
          </p:txBody>
        </p:sp>
      </p:grpSp>
      <p:grpSp>
        <p:nvGrpSpPr>
          <p:cNvPr id="2180" name="Google Shape;2180;p257"/>
          <p:cNvGrpSpPr/>
          <p:nvPr/>
        </p:nvGrpSpPr>
        <p:grpSpPr>
          <a:xfrm>
            <a:off x="4281969" y="2236184"/>
            <a:ext cx="3236242" cy="4537669"/>
            <a:chOff x="4965962" y="4592896"/>
            <a:chExt cx="3336400" cy="4906250"/>
          </a:xfrm>
        </p:grpSpPr>
        <p:sp>
          <p:nvSpPr>
            <p:cNvPr id="2181" name="Google Shape;2181;p257"/>
            <p:cNvSpPr/>
            <p:nvPr/>
          </p:nvSpPr>
          <p:spPr>
            <a:xfrm>
              <a:off x="5392397" y="4728034"/>
              <a:ext cx="2909965" cy="4770362"/>
            </a:xfrm>
            <a:custGeom>
              <a:avLst/>
              <a:gdLst/>
              <a:ahLst/>
              <a:cxnLst/>
              <a:rect l="l" t="t" r="r" b="b"/>
              <a:pathLst>
                <a:path w="3691889" h="6052185" extrusionOk="0">
                  <a:moveTo>
                    <a:pt x="3477577" y="0"/>
                  </a:moveTo>
                  <a:cubicBezTo>
                    <a:pt x="3466147" y="6668"/>
                    <a:pt x="3453765" y="11430"/>
                    <a:pt x="3441383" y="15240"/>
                  </a:cubicBezTo>
                  <a:cubicBezTo>
                    <a:pt x="3334702"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2" y="6052185"/>
                  </a:cubicBezTo>
                  <a:lnTo>
                    <a:pt x="3542347" y="6052185"/>
                  </a:lnTo>
                  <a:cubicBezTo>
                    <a:pt x="3625215" y="6052185"/>
                    <a:pt x="3691890" y="5985510"/>
                    <a:pt x="3691890" y="5902642"/>
                  </a:cubicBezTo>
                  <a:lnTo>
                    <a:pt x="3691890" y="257175"/>
                  </a:lnTo>
                  <a:cubicBezTo>
                    <a:pt x="3691890" y="144780"/>
                    <a:pt x="3619500" y="47625"/>
                    <a:pt x="3512820" y="15240"/>
                  </a:cubicBezTo>
                  <a:cubicBezTo>
                    <a:pt x="3500438" y="11430"/>
                    <a:pt x="3489008" y="6668"/>
                    <a:pt x="3477577" y="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82" name="Google Shape;2182;p257"/>
            <p:cNvSpPr/>
            <p:nvPr/>
          </p:nvSpPr>
          <p:spPr>
            <a:xfrm>
              <a:off x="4965962"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7" y="19050"/>
                  </a:cubicBezTo>
                  <a:lnTo>
                    <a:pt x="3930967" y="0"/>
                  </a:lnTo>
                  <a:lnTo>
                    <a:pt x="3073717" y="0"/>
                  </a:lnTo>
                  <a:lnTo>
                    <a:pt x="395288" y="953"/>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83" name="Google Shape;2183;p257"/>
            <p:cNvSpPr/>
            <p:nvPr/>
          </p:nvSpPr>
          <p:spPr>
            <a:xfrm>
              <a:off x="4965962"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7" y="19050"/>
                  </a:cubicBezTo>
                  <a:lnTo>
                    <a:pt x="3930967" y="0"/>
                  </a:lnTo>
                  <a:lnTo>
                    <a:pt x="3073717" y="0"/>
                  </a:lnTo>
                  <a:lnTo>
                    <a:pt x="395288" y="953"/>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84" name="Google Shape;2184;p257"/>
            <p:cNvSpPr/>
            <p:nvPr/>
          </p:nvSpPr>
          <p:spPr>
            <a:xfrm>
              <a:off x="6847379" y="4728034"/>
              <a:ext cx="1454982" cy="4771112"/>
            </a:xfrm>
            <a:custGeom>
              <a:avLst/>
              <a:gdLst/>
              <a:ahLst/>
              <a:cxnLst/>
              <a:rect l="l" t="t" r="r" b="b"/>
              <a:pathLst>
                <a:path w="1845944" h="6053137" extrusionOk="0">
                  <a:moveTo>
                    <a:pt x="1631632" y="0"/>
                  </a:moveTo>
                  <a:cubicBezTo>
                    <a:pt x="1620202" y="6668"/>
                    <a:pt x="1607820" y="11430"/>
                    <a:pt x="1595438" y="15240"/>
                  </a:cubicBezTo>
                  <a:cubicBezTo>
                    <a:pt x="1488757" y="48578"/>
                    <a:pt x="1416368" y="145732"/>
                    <a:pt x="1416368" y="257175"/>
                  </a:cubicBezTo>
                  <a:lnTo>
                    <a:pt x="1416368" y="881063"/>
                  </a:lnTo>
                  <a:cubicBezTo>
                    <a:pt x="1416368" y="1193482"/>
                    <a:pt x="1159193" y="1450657"/>
                    <a:pt x="846773" y="1450657"/>
                  </a:cubicBezTo>
                  <a:lnTo>
                    <a:pt x="0" y="1450657"/>
                  </a:lnTo>
                  <a:lnTo>
                    <a:pt x="0" y="6053138"/>
                  </a:lnTo>
                  <a:lnTo>
                    <a:pt x="1696402" y="6053138"/>
                  </a:lnTo>
                  <a:cubicBezTo>
                    <a:pt x="1779270" y="6053138"/>
                    <a:pt x="1845945" y="5986463"/>
                    <a:pt x="1845945" y="5903596"/>
                  </a:cubicBezTo>
                  <a:lnTo>
                    <a:pt x="1845945" y="257175"/>
                  </a:lnTo>
                  <a:cubicBezTo>
                    <a:pt x="1845945" y="144780"/>
                    <a:pt x="1773555" y="47625"/>
                    <a:pt x="1666875" y="15240"/>
                  </a:cubicBezTo>
                  <a:cubicBezTo>
                    <a:pt x="1654493" y="11430"/>
                    <a:pt x="1643063" y="6668"/>
                    <a:pt x="1631632" y="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185" name="Google Shape;2185;p257"/>
          <p:cNvGrpSpPr/>
          <p:nvPr/>
        </p:nvGrpSpPr>
        <p:grpSpPr>
          <a:xfrm>
            <a:off x="8326833" y="2236184"/>
            <a:ext cx="3236242" cy="4537669"/>
            <a:chOff x="8689005" y="4592896"/>
            <a:chExt cx="3336400" cy="4906250"/>
          </a:xfrm>
        </p:grpSpPr>
        <p:sp>
          <p:nvSpPr>
            <p:cNvPr id="2186" name="Google Shape;2186;p257"/>
            <p:cNvSpPr/>
            <p:nvPr/>
          </p:nvSpPr>
          <p:spPr>
            <a:xfrm>
              <a:off x="9115440" y="4728034"/>
              <a:ext cx="2909965" cy="4770362"/>
            </a:xfrm>
            <a:custGeom>
              <a:avLst/>
              <a:gdLst/>
              <a:ahLst/>
              <a:cxnLst/>
              <a:rect l="l" t="t" r="r" b="b"/>
              <a:pathLst>
                <a:path w="3691889" h="6052185" extrusionOk="0">
                  <a:moveTo>
                    <a:pt x="3477577" y="0"/>
                  </a:moveTo>
                  <a:cubicBezTo>
                    <a:pt x="3466148" y="6668"/>
                    <a:pt x="3453765" y="11430"/>
                    <a:pt x="3441383" y="15240"/>
                  </a:cubicBezTo>
                  <a:cubicBezTo>
                    <a:pt x="3334702"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3" y="6052185"/>
                  </a:cubicBezTo>
                  <a:lnTo>
                    <a:pt x="3542348" y="6052185"/>
                  </a:lnTo>
                  <a:cubicBezTo>
                    <a:pt x="3625215" y="6052185"/>
                    <a:pt x="3691890" y="5985510"/>
                    <a:pt x="3691890" y="5902642"/>
                  </a:cubicBezTo>
                  <a:lnTo>
                    <a:pt x="3691890" y="257175"/>
                  </a:lnTo>
                  <a:cubicBezTo>
                    <a:pt x="3691890" y="144780"/>
                    <a:pt x="3619500" y="47625"/>
                    <a:pt x="3512821" y="15240"/>
                  </a:cubicBezTo>
                  <a:cubicBezTo>
                    <a:pt x="3501390" y="11430"/>
                    <a:pt x="3489008" y="6668"/>
                    <a:pt x="3477577" y="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87" name="Google Shape;2187;p257"/>
            <p:cNvSpPr/>
            <p:nvPr/>
          </p:nvSpPr>
          <p:spPr>
            <a:xfrm>
              <a:off x="8689005"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6" y="1271588"/>
                    <a:pt x="3629026" y="1052513"/>
                  </a:cubicBezTo>
                  <a:lnTo>
                    <a:pt x="3629026" y="428625"/>
                  </a:lnTo>
                  <a:cubicBezTo>
                    <a:pt x="3629026" y="240982"/>
                    <a:pt x="3751897" y="74295"/>
                    <a:pt x="3930968" y="19050"/>
                  </a:cubicBezTo>
                  <a:lnTo>
                    <a:pt x="3930968" y="0"/>
                  </a:lnTo>
                  <a:lnTo>
                    <a:pt x="3073718" y="0"/>
                  </a:lnTo>
                  <a:lnTo>
                    <a:pt x="395288" y="953"/>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88" name="Google Shape;2188;p257"/>
            <p:cNvSpPr/>
            <p:nvPr/>
          </p:nvSpPr>
          <p:spPr>
            <a:xfrm>
              <a:off x="8689005"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6" y="1271588"/>
                    <a:pt x="3629026" y="1052513"/>
                  </a:cubicBezTo>
                  <a:lnTo>
                    <a:pt x="3629026" y="428625"/>
                  </a:lnTo>
                  <a:cubicBezTo>
                    <a:pt x="3629026" y="240982"/>
                    <a:pt x="3751897" y="74295"/>
                    <a:pt x="3930968" y="19050"/>
                  </a:cubicBezTo>
                  <a:lnTo>
                    <a:pt x="3930968" y="0"/>
                  </a:lnTo>
                  <a:lnTo>
                    <a:pt x="3073718" y="0"/>
                  </a:lnTo>
                  <a:lnTo>
                    <a:pt x="395288" y="953"/>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189" name="Google Shape;2189;p257"/>
            <p:cNvSpPr/>
            <p:nvPr/>
          </p:nvSpPr>
          <p:spPr>
            <a:xfrm>
              <a:off x="10570423" y="4728034"/>
              <a:ext cx="1454982" cy="4771112"/>
            </a:xfrm>
            <a:custGeom>
              <a:avLst/>
              <a:gdLst/>
              <a:ahLst/>
              <a:cxnLst/>
              <a:rect l="l" t="t" r="r" b="b"/>
              <a:pathLst>
                <a:path w="1845944" h="6053137" extrusionOk="0">
                  <a:moveTo>
                    <a:pt x="1631632" y="0"/>
                  </a:moveTo>
                  <a:cubicBezTo>
                    <a:pt x="1620202" y="6668"/>
                    <a:pt x="1607819" y="11430"/>
                    <a:pt x="1595438" y="15240"/>
                  </a:cubicBezTo>
                  <a:cubicBezTo>
                    <a:pt x="1488757" y="48578"/>
                    <a:pt x="1416367" y="145732"/>
                    <a:pt x="1416367" y="257175"/>
                  </a:cubicBezTo>
                  <a:lnTo>
                    <a:pt x="1416367" y="881063"/>
                  </a:lnTo>
                  <a:cubicBezTo>
                    <a:pt x="1416367" y="1193482"/>
                    <a:pt x="1159192" y="1450657"/>
                    <a:pt x="846773" y="1450657"/>
                  </a:cubicBezTo>
                  <a:lnTo>
                    <a:pt x="0" y="1450657"/>
                  </a:lnTo>
                  <a:lnTo>
                    <a:pt x="0" y="6053138"/>
                  </a:lnTo>
                  <a:lnTo>
                    <a:pt x="1696402" y="6053138"/>
                  </a:lnTo>
                  <a:cubicBezTo>
                    <a:pt x="1779269" y="6053138"/>
                    <a:pt x="1845944" y="5986463"/>
                    <a:pt x="1845944" y="5903596"/>
                  </a:cubicBezTo>
                  <a:lnTo>
                    <a:pt x="1845944" y="257175"/>
                  </a:lnTo>
                  <a:cubicBezTo>
                    <a:pt x="1845944" y="144780"/>
                    <a:pt x="1773555" y="47625"/>
                    <a:pt x="1666875" y="15240"/>
                  </a:cubicBezTo>
                  <a:cubicBezTo>
                    <a:pt x="1655444" y="11430"/>
                    <a:pt x="1643063" y="6668"/>
                    <a:pt x="1631632" y="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190" name="Google Shape;2190;p257"/>
          <p:cNvSpPr txBox="1"/>
          <p:nvPr/>
        </p:nvSpPr>
        <p:spPr>
          <a:xfrm>
            <a:off x="4688208" y="2435830"/>
            <a:ext cx="2035749"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POLIZEIEN UND </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UMFRAGEN </a:t>
            </a:r>
            <a:endParaRPr sz="1800" b="1" i="0" u="none" strike="noStrike" cap="none">
              <a:solidFill>
                <a:srgbClr val="FFFFFF"/>
              </a:solidFill>
              <a:latin typeface="Calibri"/>
              <a:ea typeface="Calibri"/>
              <a:cs typeface="Calibri"/>
              <a:sym typeface="Calibri"/>
            </a:endParaRPr>
          </a:p>
        </p:txBody>
      </p:sp>
      <p:sp>
        <p:nvSpPr>
          <p:cNvPr id="2191" name="Google Shape;2191;p257"/>
          <p:cNvSpPr txBox="1"/>
          <p:nvPr/>
        </p:nvSpPr>
        <p:spPr>
          <a:xfrm>
            <a:off x="8811654" y="2445967"/>
            <a:ext cx="2035749"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HÖRERANRUFE </a:t>
            </a:r>
            <a:endParaRPr sz="1800" b="1" i="0" u="none" strike="noStrike" cap="none">
              <a:solidFill>
                <a:srgbClr val="FFFFFF"/>
              </a:solidFill>
              <a:latin typeface="Calibri"/>
              <a:ea typeface="Calibri"/>
              <a:cs typeface="Calibri"/>
              <a:sym typeface="Calibri"/>
            </a:endParaRPr>
          </a:p>
        </p:txBody>
      </p:sp>
      <p:sp>
        <p:nvSpPr>
          <p:cNvPr id="2192" name="Google Shape;2192;p257"/>
          <p:cNvSpPr/>
          <p:nvPr/>
        </p:nvSpPr>
        <p:spPr>
          <a:xfrm>
            <a:off x="4706880" y="3665744"/>
            <a:ext cx="2822607" cy="28623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C60"/>
              </a:buClr>
              <a:buSzPts val="2400"/>
              <a:buFont typeface="Arial"/>
              <a:buNone/>
            </a:pPr>
            <a:r>
              <a:rPr lang="en-US" sz="1800" b="0" i="0" u="none" strike="noStrike" cap="none" dirty="0" err="1">
                <a:solidFill>
                  <a:schemeClr val="lt1"/>
                </a:solidFill>
                <a:latin typeface="Calibri"/>
                <a:ea typeface="Calibri"/>
                <a:cs typeface="Calibri"/>
                <a:sym typeface="Calibri"/>
              </a:rPr>
              <a:t>Wenn</a:t>
            </a:r>
            <a:r>
              <a:rPr lang="en-US" sz="1800" b="0" i="0" u="none" strike="noStrike" cap="none" dirty="0">
                <a:solidFill>
                  <a:schemeClr val="lt1"/>
                </a:solidFill>
                <a:latin typeface="Calibri"/>
                <a:ea typeface="Calibri"/>
                <a:cs typeface="Calibri"/>
                <a:sym typeface="Calibri"/>
              </a:rPr>
              <a:t> Sie </a:t>
            </a:r>
            <a:r>
              <a:rPr lang="en-US" sz="1800" b="0" i="0" u="none" strike="noStrike" cap="none" dirty="0" err="1">
                <a:solidFill>
                  <a:schemeClr val="lt1"/>
                </a:solidFill>
                <a:latin typeface="Calibri"/>
                <a:ea typeface="Calibri"/>
                <a:cs typeface="Calibri"/>
                <a:sym typeface="Calibri"/>
              </a:rPr>
              <a:t>Ihr</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Publikum</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zur</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Teilnahme</a:t>
            </a:r>
            <a:r>
              <a:rPr lang="en-US" sz="1800" b="0" i="0" u="none" strike="noStrike" cap="none" dirty="0">
                <a:solidFill>
                  <a:schemeClr val="lt1"/>
                </a:solidFill>
                <a:latin typeface="Calibri"/>
                <a:ea typeface="Calibri"/>
                <a:cs typeface="Calibri"/>
                <a:sym typeface="Calibri"/>
              </a:rPr>
              <a:t> an </a:t>
            </a:r>
            <a:r>
              <a:rPr lang="en-US" sz="1800" b="0" i="0" u="none" strike="noStrike" cap="none" dirty="0" err="1">
                <a:solidFill>
                  <a:schemeClr val="lt1"/>
                </a:solidFill>
                <a:latin typeface="Calibri"/>
                <a:ea typeface="Calibri"/>
                <a:cs typeface="Calibri"/>
                <a:sym typeface="Calibri"/>
              </a:rPr>
              <a:t>interaktiven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Umfragen</a:t>
            </a:r>
            <a:r>
              <a:rPr lang="en-US" sz="1800" b="0" i="0" u="none" strike="noStrike" cap="none" dirty="0">
                <a:solidFill>
                  <a:schemeClr val="lt1"/>
                </a:solidFill>
                <a:latin typeface="Calibri"/>
                <a:ea typeface="Calibri"/>
                <a:cs typeface="Calibri"/>
                <a:sym typeface="Calibri"/>
              </a:rPr>
              <a:t> und </a:t>
            </a:r>
            <a:r>
              <a:rPr lang="en-US" sz="1800" b="0" i="0" u="none" strike="noStrike" cap="none" dirty="0" err="1">
                <a:solidFill>
                  <a:schemeClr val="lt1"/>
                </a:solidFill>
                <a:latin typeface="Calibri"/>
                <a:ea typeface="Calibri"/>
                <a:cs typeface="Calibri"/>
                <a:sym typeface="Calibri"/>
              </a:rPr>
              <a:t>Erhebungen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einladen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können</a:t>
            </a:r>
            <a:r>
              <a:rPr lang="en-US" sz="1800" b="0" i="0" u="none" strike="noStrike" cap="none" dirty="0">
                <a:solidFill>
                  <a:schemeClr val="lt1"/>
                </a:solidFill>
                <a:latin typeface="Calibri"/>
                <a:ea typeface="Calibri"/>
                <a:cs typeface="Calibri"/>
                <a:sym typeface="Calibri"/>
              </a:rPr>
              <a:t> Sie es </a:t>
            </a:r>
            <a:r>
              <a:rPr lang="en-US" sz="1800" b="0" i="0" u="none" strike="noStrike" cap="none" dirty="0" err="1">
                <a:solidFill>
                  <a:schemeClr val="lt1"/>
                </a:solidFill>
                <a:latin typeface="Calibri"/>
                <a:ea typeface="Calibri"/>
                <a:cs typeface="Calibri"/>
                <a:sym typeface="Calibri"/>
              </a:rPr>
              <a:t>direkt</a:t>
            </a:r>
            <a:r>
              <a:rPr lang="en-US" sz="1800" b="0" i="0" u="none" strike="noStrike" cap="none" dirty="0">
                <a:solidFill>
                  <a:schemeClr val="lt1"/>
                </a:solidFill>
                <a:latin typeface="Calibri"/>
                <a:ea typeface="Calibri"/>
                <a:cs typeface="Calibri"/>
                <a:sym typeface="Calibri"/>
              </a:rPr>
              <a:t> in </a:t>
            </a:r>
            <a:r>
              <a:rPr lang="en-US" sz="1800" b="0" i="0" u="none" strike="noStrike" cap="none" dirty="0" err="1">
                <a:solidFill>
                  <a:schemeClr val="lt1"/>
                </a:solidFill>
                <a:latin typeface="Calibri"/>
                <a:ea typeface="Calibri"/>
                <a:cs typeface="Calibri"/>
                <a:sym typeface="Calibri"/>
              </a:rPr>
              <a:t>inhaltliche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Entscheidungen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einbeziehen</a:t>
            </a:r>
            <a:r>
              <a:rPr lang="en-US" sz="1800" b="0" i="0" u="none" strike="noStrike" cap="none" dirty="0">
                <a:solidFill>
                  <a:schemeClr val="lt1"/>
                </a:solidFill>
                <a:latin typeface="Calibri"/>
                <a:ea typeface="Calibri"/>
                <a:cs typeface="Calibri"/>
                <a:sym typeface="Calibri"/>
              </a:rPr>
              <a:t>. Das </a:t>
            </a:r>
            <a:r>
              <a:rPr lang="en-US" sz="1800" b="0" i="0" u="none" strike="noStrike" cap="none" dirty="0" err="1">
                <a:solidFill>
                  <a:schemeClr val="lt1"/>
                </a:solidFill>
                <a:latin typeface="Calibri"/>
                <a:ea typeface="Calibri"/>
                <a:cs typeface="Calibri"/>
                <a:sym typeface="Calibri"/>
              </a:rPr>
              <a:t>gibt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ihnen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nicht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nur</a:t>
            </a:r>
            <a:r>
              <a:rPr lang="en-US" sz="1800" b="0" i="0" u="none" strike="noStrike" cap="none" dirty="0">
                <a:solidFill>
                  <a:schemeClr val="lt1"/>
                </a:solidFill>
                <a:latin typeface="Calibri"/>
                <a:ea typeface="Calibri"/>
                <a:cs typeface="Calibri"/>
                <a:sym typeface="Calibri"/>
              </a:rPr>
              <a:t> das </a:t>
            </a:r>
            <a:r>
              <a:rPr lang="en-US" sz="1800" b="0" i="0" u="none" strike="noStrike" cap="none" dirty="0" err="1">
                <a:solidFill>
                  <a:schemeClr val="lt1"/>
                </a:solidFill>
                <a:latin typeface="Calibri"/>
                <a:ea typeface="Calibri"/>
                <a:cs typeface="Calibri"/>
                <a:sym typeface="Calibri"/>
              </a:rPr>
              <a:t>Gefühl</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gehört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zu</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werden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sondern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hilft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auch</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Ihre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Inhalte</a:t>
            </a:r>
            <a:r>
              <a:rPr lang="en-US" sz="1800" b="0" i="0" u="none" strike="noStrike" cap="none" dirty="0">
                <a:solidFill>
                  <a:schemeClr val="lt1"/>
                </a:solidFill>
                <a:latin typeface="Calibri"/>
                <a:ea typeface="Calibri"/>
                <a:cs typeface="Calibri"/>
                <a:sym typeface="Calibri"/>
              </a:rPr>
              <a:t> auf </a:t>
            </a:r>
            <a:r>
              <a:rPr lang="en-US" sz="1800" b="0" i="0" u="none" strike="noStrike" cap="none" dirty="0" err="1">
                <a:solidFill>
                  <a:schemeClr val="lt1"/>
                </a:solidFill>
                <a:latin typeface="Calibri"/>
                <a:ea typeface="Calibri"/>
                <a:cs typeface="Calibri"/>
                <a:sym typeface="Calibri"/>
              </a:rPr>
              <a:t>ihre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Vorlieben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zuzuschneiden</a:t>
            </a:r>
            <a:r>
              <a:rPr lang="en-US" sz="1800" b="0" i="0" u="none" strike="noStrike" cap="none" dirty="0">
                <a:solidFill>
                  <a:schemeClr val="lt1"/>
                </a:solidFill>
                <a:latin typeface="Calibri"/>
                <a:ea typeface="Calibri"/>
                <a:cs typeface="Calibri"/>
                <a:sym typeface="Calibri"/>
              </a:rPr>
              <a:t>.</a:t>
            </a:r>
            <a:endParaRPr sz="1800" b="1" i="0" u="none" strike="noStrike" cap="none" dirty="0">
              <a:solidFill>
                <a:schemeClr val="lt1"/>
              </a:solidFill>
              <a:latin typeface="Calibri"/>
              <a:ea typeface="Calibri"/>
              <a:cs typeface="Calibri"/>
              <a:sym typeface="Calibri"/>
            </a:endParaRPr>
          </a:p>
        </p:txBody>
      </p:sp>
      <p:sp>
        <p:nvSpPr>
          <p:cNvPr id="2193" name="Google Shape;2193;p257"/>
          <p:cNvSpPr/>
          <p:nvPr/>
        </p:nvSpPr>
        <p:spPr>
          <a:xfrm>
            <a:off x="8593395" y="3416604"/>
            <a:ext cx="3152466" cy="2945638"/>
          </a:xfrm>
          <a:prstGeom prst="rect">
            <a:avLst/>
          </a:prstGeom>
          <a:noFill/>
          <a:ln>
            <a:noFill/>
          </a:ln>
        </p:spPr>
        <p:txBody>
          <a:bodyPr spcFirstLastPara="1" wrap="square" lIns="91425" tIns="45700" rIns="91425" bIns="45700" anchor="t" anchorCtr="0">
            <a:spAutoFit/>
          </a:bodyPr>
          <a:lstStyle/>
          <a:p>
            <a:pPr marL="0" marR="0" lvl="0" indent="0" algn="ctr" rtl="0">
              <a:lnSpc>
                <a:spcPct val="103333"/>
              </a:lnSpc>
              <a:spcBef>
                <a:spcPts val="0"/>
              </a:spcBef>
              <a:spcAft>
                <a:spcPts val="0"/>
              </a:spcAft>
              <a:buClr>
                <a:srgbClr val="1D4C60"/>
              </a:buClr>
              <a:buSzPts val="2400"/>
              <a:buFont typeface="Arial"/>
              <a:buNone/>
            </a:pPr>
            <a:r>
              <a:rPr lang="en-US" sz="1800" b="0" i="0" u="none" strike="noStrike" cap="none" dirty="0" err="1">
                <a:solidFill>
                  <a:schemeClr val="lt1"/>
                </a:solidFill>
                <a:latin typeface="Calibri"/>
                <a:ea typeface="Calibri"/>
                <a:cs typeface="Calibri"/>
                <a:sym typeface="Calibri"/>
              </a:rPr>
              <a:t>Wenn</a:t>
            </a:r>
            <a:r>
              <a:rPr lang="en-US" sz="1800" b="0" i="0" u="none" strike="noStrike" cap="none" dirty="0">
                <a:solidFill>
                  <a:schemeClr val="lt1"/>
                </a:solidFill>
                <a:latin typeface="Calibri"/>
                <a:ea typeface="Calibri"/>
                <a:cs typeface="Calibri"/>
                <a:sym typeface="Calibri"/>
              </a:rPr>
              <a:t> Sie </a:t>
            </a:r>
            <a:r>
              <a:rPr lang="en-US" sz="1800" b="0" i="0" u="none" strike="noStrike" cap="none" dirty="0" err="1">
                <a:solidFill>
                  <a:schemeClr val="lt1"/>
                </a:solidFill>
                <a:latin typeface="Calibri"/>
                <a:ea typeface="Calibri"/>
                <a:cs typeface="Calibri"/>
                <a:sym typeface="Calibri"/>
              </a:rPr>
              <a:t>Ihre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treuen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Hörerinnen</a:t>
            </a:r>
            <a:r>
              <a:rPr lang="en-US" sz="1800" b="0" i="0" u="none" strike="noStrike" cap="none" dirty="0">
                <a:solidFill>
                  <a:schemeClr val="lt1"/>
                </a:solidFill>
                <a:latin typeface="Calibri"/>
                <a:ea typeface="Calibri"/>
                <a:cs typeface="Calibri"/>
                <a:sym typeface="Calibri"/>
              </a:rPr>
              <a:t> und </a:t>
            </a:r>
            <a:r>
              <a:rPr lang="en-US" sz="1800" b="0" i="0" u="none" strike="noStrike" cap="none" dirty="0" err="1">
                <a:solidFill>
                  <a:schemeClr val="lt1"/>
                </a:solidFill>
                <a:latin typeface="Calibri"/>
                <a:ea typeface="Calibri"/>
                <a:cs typeface="Calibri"/>
                <a:sym typeface="Calibri"/>
              </a:rPr>
              <a:t>Hörer</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anerkennen</a:t>
            </a:r>
            <a:r>
              <a:rPr lang="en-US" sz="1800" b="0" i="0" u="none" strike="noStrike" cap="none" dirty="0">
                <a:solidFill>
                  <a:schemeClr val="lt1"/>
                </a:solidFill>
                <a:latin typeface="Calibri"/>
                <a:ea typeface="Calibri"/>
                <a:cs typeface="Calibri"/>
                <a:sym typeface="Calibri"/>
              </a:rPr>
              <a:t> und </a:t>
            </a:r>
            <a:r>
              <a:rPr lang="en-US" sz="1800" b="0" i="0" u="none" strike="noStrike" cap="none" dirty="0" err="1">
                <a:solidFill>
                  <a:schemeClr val="lt1"/>
                </a:solidFill>
                <a:latin typeface="Calibri"/>
                <a:ea typeface="Calibri"/>
                <a:cs typeface="Calibri"/>
                <a:sym typeface="Calibri"/>
              </a:rPr>
              <a:t>ihnen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danken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sie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vielleicht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sogar</a:t>
            </a:r>
            <a:r>
              <a:rPr lang="en-US" sz="1800" b="0" i="0" u="none" strike="noStrike" cap="none" dirty="0">
                <a:solidFill>
                  <a:schemeClr val="lt1"/>
                </a:solidFill>
                <a:latin typeface="Calibri"/>
                <a:ea typeface="Calibri"/>
                <a:cs typeface="Calibri"/>
                <a:sym typeface="Calibri"/>
              </a:rPr>
              <a:t> in den </a:t>
            </a:r>
            <a:r>
              <a:rPr lang="en-US" sz="1800" b="0" i="0" u="none" strike="noStrike" cap="none" dirty="0" err="1">
                <a:solidFill>
                  <a:schemeClr val="lt1"/>
                </a:solidFill>
                <a:latin typeface="Calibri"/>
                <a:ea typeface="Calibri"/>
                <a:cs typeface="Calibri"/>
                <a:sym typeface="Calibri"/>
              </a:rPr>
              <a:t>Episoden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erwähnen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zeigen</a:t>
            </a:r>
            <a:r>
              <a:rPr lang="en-US" sz="1800" b="0" i="0" u="none" strike="noStrike" cap="none" dirty="0">
                <a:solidFill>
                  <a:schemeClr val="lt1"/>
                </a:solidFill>
                <a:latin typeface="Calibri"/>
                <a:ea typeface="Calibri"/>
                <a:cs typeface="Calibri"/>
                <a:sym typeface="Calibri"/>
              </a:rPr>
              <a:t> Sie </a:t>
            </a:r>
            <a:r>
              <a:rPr lang="en-US" sz="1800" b="0" i="0" u="none" strike="noStrike" cap="none" dirty="0" err="1">
                <a:solidFill>
                  <a:schemeClr val="lt1"/>
                </a:solidFill>
                <a:latin typeface="Calibri"/>
                <a:ea typeface="Calibri"/>
                <a:cs typeface="Calibri"/>
                <a:sym typeface="Calibri"/>
              </a:rPr>
              <a:t>damit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Ihre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Wertschätzung</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Diese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persönliche</a:t>
            </a:r>
            <a:r>
              <a:rPr lang="en-US" sz="1800" b="0" i="0" u="none" strike="noStrike" cap="none" dirty="0">
                <a:solidFill>
                  <a:schemeClr val="lt1"/>
                </a:solidFill>
                <a:latin typeface="Calibri"/>
                <a:ea typeface="Calibri"/>
                <a:cs typeface="Calibri"/>
                <a:sym typeface="Calibri"/>
              </a:rPr>
              <a:t> Note </a:t>
            </a:r>
            <a:r>
              <a:rPr lang="en-US" sz="1800" b="0" i="0" u="none" strike="noStrike" cap="none" dirty="0" err="1">
                <a:solidFill>
                  <a:schemeClr val="lt1"/>
                </a:solidFill>
                <a:latin typeface="Calibri"/>
                <a:ea typeface="Calibri"/>
                <a:cs typeface="Calibri"/>
                <a:sym typeface="Calibri"/>
              </a:rPr>
              <a:t>schafft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ein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Gefühl</a:t>
            </a:r>
            <a:r>
              <a:rPr lang="en-US" sz="1800" b="0" i="0" u="none" strike="noStrike" cap="none" dirty="0">
                <a:solidFill>
                  <a:schemeClr val="lt1"/>
                </a:solidFill>
                <a:latin typeface="Calibri"/>
                <a:ea typeface="Calibri"/>
                <a:cs typeface="Calibri"/>
                <a:sym typeface="Calibri"/>
              </a:rPr>
              <a:t> der Gemeinschaft und </a:t>
            </a:r>
            <a:r>
              <a:rPr lang="en-US" sz="1800" b="0" i="0" u="none" strike="noStrike" cap="none" dirty="0" err="1">
                <a:solidFill>
                  <a:schemeClr val="lt1"/>
                </a:solidFill>
                <a:latin typeface="Calibri"/>
                <a:ea typeface="Calibri"/>
                <a:cs typeface="Calibri"/>
                <a:sym typeface="Calibri"/>
              </a:rPr>
              <a:t>fördert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eine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tiefere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Verbindung</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zu</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Ihrem</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Publikum</a:t>
            </a:r>
            <a:r>
              <a:rPr lang="en-US" sz="1800" b="0" i="0" u="none" strike="noStrike" cap="none" dirty="0">
                <a:solidFill>
                  <a:schemeClr val="lt1"/>
                </a:solidFill>
                <a:latin typeface="Calibri"/>
                <a:ea typeface="Calibri"/>
                <a:cs typeface="Calibri"/>
                <a:sym typeface="Calibri"/>
              </a:rPr>
              <a:t>.</a:t>
            </a:r>
            <a:endParaRPr sz="1800" b="1" i="0" u="none" strike="noStrike" cap="none" dirty="0">
              <a:solidFill>
                <a:schemeClr val="lt1"/>
              </a:solidFill>
              <a:latin typeface="Calibri"/>
              <a:ea typeface="Calibri"/>
              <a:cs typeface="Calibri"/>
              <a:sym typeface="Calibri"/>
            </a:endParaRPr>
          </a:p>
        </p:txBody>
      </p:sp>
      <p:sp>
        <p:nvSpPr>
          <p:cNvPr id="2194" name="Google Shape;2194;p257"/>
          <p:cNvSpPr txBox="1"/>
          <p:nvPr/>
        </p:nvSpPr>
        <p:spPr>
          <a:xfrm>
            <a:off x="267632" y="863730"/>
            <a:ext cx="11414390"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1D4C60"/>
                </a:solidFill>
                <a:latin typeface="Calibri"/>
                <a:ea typeface="Calibri"/>
                <a:cs typeface="Calibri"/>
                <a:sym typeface="Calibri"/>
              </a:rPr>
              <a:t>Der Aufbau </a:t>
            </a:r>
            <a:r>
              <a:rPr lang="en-US" sz="2400" b="0" i="0" u="none" strike="noStrike" cap="none" dirty="0" err="1">
                <a:solidFill>
                  <a:srgbClr val="1D4C60"/>
                </a:solidFill>
                <a:latin typeface="Calibri"/>
                <a:ea typeface="Calibri"/>
                <a:cs typeface="Calibri"/>
                <a:sym typeface="Calibri"/>
              </a:rPr>
              <a:t>einer</a:t>
            </a:r>
            <a:r>
              <a:rPr lang="en-US" sz="2400" b="0" i="0" u="none" strike="noStrike" cap="none" dirty="0">
                <a:solidFill>
                  <a:srgbClr val="1D4C60"/>
                </a:solidFill>
                <a:latin typeface="Calibri"/>
                <a:ea typeface="Calibri"/>
                <a:cs typeface="Calibri"/>
                <a:sym typeface="Calibri"/>
              </a:rPr>
              <a:t> starken </a:t>
            </a:r>
            <a:r>
              <a:rPr lang="en-US" sz="2400" b="0" i="0" u="none" strike="noStrike" cap="none" dirty="0" err="1">
                <a:solidFill>
                  <a:srgbClr val="1D4C60"/>
                </a:solidFill>
                <a:latin typeface="Calibri"/>
                <a:ea typeface="Calibri"/>
                <a:cs typeface="Calibri"/>
                <a:sym typeface="Calibri"/>
              </a:rPr>
              <a:t>Bindung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Publikum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 für den </a:t>
            </a:r>
            <a:r>
              <a:rPr lang="en-US" sz="2400" b="0" i="0" u="none" strike="noStrike" cap="none" dirty="0" err="1">
                <a:solidFill>
                  <a:srgbClr val="1D4C60"/>
                </a:solidFill>
                <a:latin typeface="Calibri"/>
                <a:ea typeface="Calibri"/>
                <a:cs typeface="Calibri"/>
                <a:sym typeface="Calibri"/>
              </a:rPr>
              <a:t>Erfolg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Ihres</a:t>
            </a:r>
            <a:r>
              <a:rPr lang="en-US" sz="2400" b="0" i="0" u="none" strike="noStrike" cap="none" dirty="0">
                <a:solidFill>
                  <a:srgbClr val="1D4C60"/>
                </a:solidFill>
                <a:latin typeface="Calibri"/>
                <a:ea typeface="Calibri"/>
                <a:cs typeface="Calibri"/>
                <a:sym typeface="Calibri"/>
              </a:rPr>
              <a:t> Community-Radios und Podcasts von </a:t>
            </a:r>
            <a:r>
              <a:rPr lang="en-US" sz="2400" b="0" i="0" u="none" strike="noStrike" cap="none" dirty="0" err="1">
                <a:solidFill>
                  <a:srgbClr val="1D4C60"/>
                </a:solidFill>
                <a:latin typeface="Calibri"/>
                <a:ea typeface="Calibri"/>
                <a:cs typeface="Calibri"/>
                <a:sym typeface="Calibri"/>
              </a:rPr>
              <a:t>größter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Bedeutung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Hier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sind</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drei</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dynamische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Strategien</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ein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tieferes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Gefühl</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Beteiligung</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Wertschätzung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seitens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HörerInnen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fördern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werden</a:t>
            </a:r>
            <a:r>
              <a:rPr lang="en-US" sz="2400" b="0" i="0" u="none" strike="noStrike" cap="none" dirty="0">
                <a:solidFill>
                  <a:srgbClr val="1D4C60"/>
                </a:solidFill>
                <a:latin typeface="Calibri"/>
                <a:ea typeface="Calibri"/>
                <a:cs typeface="Calibri"/>
                <a:sym typeface="Calibri"/>
              </a:rPr>
              <a:t>:</a:t>
            </a:r>
            <a:endParaRPr sz="2400" b="0" i="0" u="none" strike="noStrike" cap="none" dirty="0">
              <a:solidFill>
                <a:srgbClr val="1D4C60"/>
              </a:solidFill>
              <a:latin typeface="Calibri"/>
              <a:ea typeface="Calibri"/>
              <a:cs typeface="Calibri"/>
              <a:sym typeface="Calibri"/>
            </a:endParaRPr>
          </a:p>
        </p:txBody>
      </p:sp>
      <p:sp>
        <p:nvSpPr>
          <p:cNvPr id="2195" name="Google Shape;2195;p257"/>
          <p:cNvSpPr txBox="1"/>
          <p:nvPr/>
        </p:nvSpPr>
        <p:spPr>
          <a:xfrm>
            <a:off x="1042219" y="7283"/>
            <a:ext cx="9857471"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26650"/>
              </a:buClr>
              <a:buSzPts val="3600"/>
              <a:buFont typeface="Arial"/>
              <a:buNone/>
            </a:pPr>
            <a:r>
              <a:rPr lang="en-US" sz="3600" b="1" i="0" u="none" strike="noStrike" cap="none" dirty="0">
                <a:solidFill>
                  <a:srgbClr val="1D4C60"/>
                </a:solidFill>
                <a:latin typeface="Calibri"/>
                <a:ea typeface="Calibri"/>
                <a:cs typeface="Calibri"/>
                <a:sym typeface="Calibri"/>
              </a:rPr>
              <a:t>EINBINDUNG DES PUBLIKUMS </a:t>
            </a:r>
            <a:endParaRPr sz="3600" b="1" i="0" u="none" strike="noStrike" cap="none" dirty="0">
              <a:solidFill>
                <a:srgbClr val="1D4C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73"/>
                                        </p:tgtEl>
                                        <p:attrNameLst>
                                          <p:attrName>style.visibility</p:attrName>
                                        </p:attrNameLst>
                                      </p:cBhvr>
                                      <p:to>
                                        <p:strVal val="visible"/>
                                      </p:to>
                                    </p:set>
                                    <p:animEffect transition="in" filter="fade">
                                      <p:cBhvr>
                                        <p:cTn id="7" dur="500"/>
                                        <p:tgtEl>
                                          <p:spTgt spid="21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80"/>
                                        </p:tgtEl>
                                        <p:attrNameLst>
                                          <p:attrName>style.visibility</p:attrName>
                                        </p:attrNameLst>
                                      </p:cBhvr>
                                      <p:to>
                                        <p:strVal val="visible"/>
                                      </p:to>
                                    </p:set>
                                    <p:animEffect transition="in" filter="fade">
                                      <p:cBhvr>
                                        <p:cTn id="11" dur="500"/>
                                        <p:tgtEl>
                                          <p:spTgt spid="218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85"/>
                                        </p:tgtEl>
                                        <p:attrNameLst>
                                          <p:attrName>style.visibility</p:attrName>
                                        </p:attrNameLst>
                                      </p:cBhvr>
                                      <p:to>
                                        <p:strVal val="visible"/>
                                      </p:to>
                                    </p:set>
                                    <p:animEffect transition="in" filter="fade">
                                      <p:cBhvr>
                                        <p:cTn id="15" dur="500"/>
                                        <p:tgtEl>
                                          <p:spTgt spid="2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sp>
        <p:nvSpPr>
          <p:cNvPr id="2200" name="Google Shape;2200;p258"/>
          <p:cNvSpPr/>
          <p:nvPr/>
        </p:nvSpPr>
        <p:spPr>
          <a:xfrm>
            <a:off x="845534" y="5035102"/>
            <a:ext cx="3322649"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92E4B"/>
                </a:solidFill>
                <a:latin typeface="Calibri"/>
                <a:ea typeface="Calibri"/>
                <a:cs typeface="Calibri"/>
                <a:sym typeface="Calibri"/>
              </a:rPr>
              <a:t>Verstehen Sie, für wen Ihre Inhalte bestimmt sind und was sie interessiert.</a:t>
            </a:r>
            <a:endParaRPr/>
          </a:p>
        </p:txBody>
      </p:sp>
      <p:sp>
        <p:nvSpPr>
          <p:cNvPr id="2201" name="Google Shape;2201;p258"/>
          <p:cNvSpPr/>
          <p:nvPr/>
        </p:nvSpPr>
        <p:spPr>
          <a:xfrm>
            <a:off x="4315563" y="5062647"/>
            <a:ext cx="3322648"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92E4B"/>
                </a:solidFill>
                <a:latin typeface="Calibri"/>
                <a:ea typeface="Calibri"/>
                <a:cs typeface="Calibri"/>
                <a:sym typeface="Calibri"/>
              </a:rPr>
              <a:t>Entwickeln Sie fiktive Darstellungen Ihrer idealen Zuhörer, um Ihre Marketingbemühungen zu steuern.</a:t>
            </a:r>
            <a:endParaRPr/>
          </a:p>
        </p:txBody>
      </p:sp>
      <p:sp>
        <p:nvSpPr>
          <p:cNvPr id="2202" name="Google Shape;2202;p258"/>
          <p:cNvSpPr/>
          <p:nvPr/>
        </p:nvSpPr>
        <p:spPr>
          <a:xfrm>
            <a:off x="7785594" y="5062647"/>
            <a:ext cx="3393961"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92E4B"/>
                </a:solidFill>
                <a:latin typeface="Calibri"/>
                <a:ea typeface="Calibri"/>
                <a:cs typeface="Calibri"/>
                <a:sym typeface="Calibri"/>
              </a:rPr>
              <a:t>Führen Sie Umfragen durch und analysieren Sie die Daten, um Erkenntnisse über die Vorlieben Ihrer Hörer zu gewinnen.</a:t>
            </a:r>
            <a:endParaRPr/>
          </a:p>
        </p:txBody>
      </p:sp>
      <p:sp>
        <p:nvSpPr>
          <p:cNvPr id="2203" name="Google Shape;2203;p258"/>
          <p:cNvSpPr txBox="1"/>
          <p:nvPr/>
        </p:nvSpPr>
        <p:spPr>
          <a:xfrm>
            <a:off x="1907458" y="216310"/>
            <a:ext cx="8433127" cy="109316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D4C60"/>
              </a:buClr>
              <a:buSzPts val="3600"/>
              <a:buFont typeface="Arial"/>
              <a:buNone/>
            </a:pPr>
            <a:r>
              <a:rPr lang="en-US" sz="3600" b="1" i="0" u="none" strike="noStrike" cap="none" dirty="0">
                <a:solidFill>
                  <a:srgbClr val="1D4C60"/>
                </a:solidFill>
                <a:latin typeface="Calibri"/>
                <a:ea typeface="Calibri"/>
                <a:cs typeface="Calibri"/>
                <a:sym typeface="Calibri"/>
              </a:rPr>
              <a:t>MESSUNG DES MARKETINGERFOLGS </a:t>
            </a:r>
            <a:endParaRPr sz="3600" b="1" i="0" u="none" strike="noStrike" cap="none" dirty="0">
              <a:solidFill>
                <a:srgbClr val="1D4C60"/>
              </a:solidFill>
              <a:latin typeface="Calibri"/>
              <a:ea typeface="Calibri"/>
              <a:cs typeface="Calibri"/>
              <a:sym typeface="Calibri"/>
            </a:endParaRPr>
          </a:p>
        </p:txBody>
      </p:sp>
      <p:sp>
        <p:nvSpPr>
          <p:cNvPr id="2204" name="Google Shape;2204;p258"/>
          <p:cNvSpPr/>
          <p:nvPr/>
        </p:nvSpPr>
        <p:spPr>
          <a:xfrm>
            <a:off x="1305437" y="2367360"/>
            <a:ext cx="2251998" cy="2251998"/>
          </a:xfrm>
          <a:custGeom>
            <a:avLst/>
            <a:gdLst/>
            <a:ahLst/>
            <a:cxnLst/>
            <a:rect l="l" t="t" r="r" b="b"/>
            <a:pathLst>
              <a:path w="3925" h="3924" extrusionOk="0">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05" name="Google Shape;2205;p258"/>
          <p:cNvSpPr/>
          <p:nvPr/>
        </p:nvSpPr>
        <p:spPr>
          <a:xfrm>
            <a:off x="1366165" y="2428088"/>
            <a:ext cx="2251998" cy="2251998"/>
          </a:xfrm>
          <a:custGeom>
            <a:avLst/>
            <a:gdLst/>
            <a:ahLst/>
            <a:cxnLst/>
            <a:rect l="l" t="t" r="r" b="b"/>
            <a:pathLst>
              <a:path w="3925" h="3923" extrusionOk="0">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06" name="Google Shape;2206;p258"/>
          <p:cNvSpPr/>
          <p:nvPr/>
        </p:nvSpPr>
        <p:spPr>
          <a:xfrm>
            <a:off x="1429424" y="2488816"/>
            <a:ext cx="2251998" cy="2251998"/>
          </a:xfrm>
          <a:custGeom>
            <a:avLst/>
            <a:gdLst/>
            <a:ahLst/>
            <a:cxnLst/>
            <a:rect l="l" t="t" r="r" b="b"/>
            <a:pathLst>
              <a:path w="3925" h="3924" extrusionOk="0">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07" name="Google Shape;2207;p258"/>
          <p:cNvSpPr/>
          <p:nvPr/>
        </p:nvSpPr>
        <p:spPr>
          <a:xfrm>
            <a:off x="2894487" y="3786879"/>
            <a:ext cx="928634" cy="928632"/>
          </a:xfrm>
          <a:custGeom>
            <a:avLst/>
            <a:gdLst/>
            <a:ahLst/>
            <a:cxnLst/>
            <a:rect l="l" t="t" r="r" b="b"/>
            <a:pathLst>
              <a:path w="1617" h="1617" extrusionOk="0">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08" name="Google Shape;2208;p258"/>
          <p:cNvSpPr/>
          <p:nvPr/>
        </p:nvSpPr>
        <p:spPr>
          <a:xfrm>
            <a:off x="2841351" y="3733741"/>
            <a:ext cx="1032377" cy="1032377"/>
          </a:xfrm>
          <a:custGeom>
            <a:avLst/>
            <a:gdLst/>
            <a:ahLst/>
            <a:cxnLst/>
            <a:rect l="l" t="t" r="r" b="b"/>
            <a:pathLst>
              <a:path w="1799" h="1799" extrusionOk="0">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09" name="Google Shape;2209;p258"/>
          <p:cNvSpPr/>
          <p:nvPr/>
        </p:nvSpPr>
        <p:spPr>
          <a:xfrm>
            <a:off x="4768893" y="2371748"/>
            <a:ext cx="2251998" cy="2251998"/>
          </a:xfrm>
          <a:custGeom>
            <a:avLst/>
            <a:gdLst/>
            <a:ahLst/>
            <a:cxnLst/>
            <a:rect l="l" t="t" r="r" b="b"/>
            <a:pathLst>
              <a:path w="3925" h="3925" extrusionOk="0">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10" name="Google Shape;2210;p258"/>
          <p:cNvSpPr/>
          <p:nvPr/>
        </p:nvSpPr>
        <p:spPr>
          <a:xfrm>
            <a:off x="4829621" y="2432476"/>
            <a:ext cx="2251998" cy="2251998"/>
          </a:xfrm>
          <a:custGeom>
            <a:avLst/>
            <a:gdLst/>
            <a:ahLst/>
            <a:cxnLst/>
            <a:rect l="l" t="t" r="r" b="b"/>
            <a:pathLst>
              <a:path w="3925" h="3925" extrusionOk="0">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11" name="Google Shape;2211;p258"/>
          <p:cNvSpPr/>
          <p:nvPr/>
        </p:nvSpPr>
        <p:spPr>
          <a:xfrm>
            <a:off x="4892878" y="2493204"/>
            <a:ext cx="2251998" cy="2251998"/>
          </a:xfrm>
          <a:custGeom>
            <a:avLst/>
            <a:gdLst/>
            <a:ahLst/>
            <a:cxnLst/>
            <a:rect l="l" t="t" r="r" b="b"/>
            <a:pathLst>
              <a:path w="3924" h="3924" extrusionOk="0">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12" name="Google Shape;2212;p258"/>
          <p:cNvSpPr/>
          <p:nvPr/>
        </p:nvSpPr>
        <p:spPr>
          <a:xfrm>
            <a:off x="6357942" y="3791266"/>
            <a:ext cx="926103" cy="928632"/>
          </a:xfrm>
          <a:custGeom>
            <a:avLst/>
            <a:gdLst/>
            <a:ahLst/>
            <a:cxnLst/>
            <a:rect l="l" t="t" r="r" b="b"/>
            <a:pathLst>
              <a:path w="1616" h="1618" extrusionOk="0">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13" name="Google Shape;2213;p258"/>
          <p:cNvSpPr/>
          <p:nvPr/>
        </p:nvSpPr>
        <p:spPr>
          <a:xfrm>
            <a:off x="6304805" y="3738128"/>
            <a:ext cx="1032377" cy="1032377"/>
          </a:xfrm>
          <a:custGeom>
            <a:avLst/>
            <a:gdLst/>
            <a:ahLst/>
            <a:cxnLst/>
            <a:rect l="l" t="t" r="r" b="b"/>
            <a:pathLst>
              <a:path w="1798" h="1799" extrusionOk="0">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14" name="Google Shape;2214;p258"/>
          <p:cNvSpPr/>
          <p:nvPr/>
        </p:nvSpPr>
        <p:spPr>
          <a:xfrm>
            <a:off x="8171621" y="2367360"/>
            <a:ext cx="2251998" cy="2251998"/>
          </a:xfrm>
          <a:custGeom>
            <a:avLst/>
            <a:gdLst/>
            <a:ahLst/>
            <a:cxnLst/>
            <a:rect l="l" t="t" r="r" b="b"/>
            <a:pathLst>
              <a:path w="3924" h="3924" extrusionOk="0">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15" name="Google Shape;2215;p258"/>
          <p:cNvSpPr/>
          <p:nvPr/>
        </p:nvSpPr>
        <p:spPr>
          <a:xfrm>
            <a:off x="8241813" y="2394483"/>
            <a:ext cx="2251998" cy="2251998"/>
          </a:xfrm>
          <a:custGeom>
            <a:avLst/>
            <a:gdLst/>
            <a:ahLst/>
            <a:cxnLst/>
            <a:rect l="l" t="t" r="r" b="b"/>
            <a:pathLst>
              <a:path w="3925" h="3923" extrusionOk="0">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F26650"/>
              </a:solidFill>
              <a:latin typeface="Calibri"/>
              <a:ea typeface="Calibri"/>
              <a:cs typeface="Calibri"/>
              <a:sym typeface="Calibri"/>
            </a:endParaRPr>
          </a:p>
        </p:txBody>
      </p:sp>
      <p:sp>
        <p:nvSpPr>
          <p:cNvPr id="2216" name="Google Shape;2216;p258"/>
          <p:cNvSpPr/>
          <p:nvPr/>
        </p:nvSpPr>
        <p:spPr>
          <a:xfrm>
            <a:off x="8293077" y="2488816"/>
            <a:ext cx="2251998" cy="2251998"/>
          </a:xfrm>
          <a:custGeom>
            <a:avLst/>
            <a:gdLst/>
            <a:ahLst/>
            <a:cxnLst/>
            <a:rect l="l" t="t" r="r" b="b"/>
            <a:pathLst>
              <a:path w="3925" h="3924" extrusionOk="0">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17" name="Google Shape;2217;p258"/>
          <p:cNvSpPr/>
          <p:nvPr/>
        </p:nvSpPr>
        <p:spPr>
          <a:xfrm>
            <a:off x="9758139" y="3786879"/>
            <a:ext cx="928634" cy="928632"/>
          </a:xfrm>
          <a:custGeom>
            <a:avLst/>
            <a:gdLst/>
            <a:ahLst/>
            <a:cxnLst/>
            <a:rect l="l" t="t" r="r" b="b"/>
            <a:pathLst>
              <a:path w="1617" h="1617" extrusionOk="0">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18" name="Google Shape;2218;p258"/>
          <p:cNvSpPr/>
          <p:nvPr/>
        </p:nvSpPr>
        <p:spPr>
          <a:xfrm>
            <a:off x="9707533" y="3733741"/>
            <a:ext cx="1032377" cy="1032377"/>
          </a:xfrm>
          <a:custGeom>
            <a:avLst/>
            <a:gdLst/>
            <a:ahLst/>
            <a:cxnLst/>
            <a:rect l="l" t="t" r="r" b="b"/>
            <a:pathLst>
              <a:path w="1798" h="1799" extrusionOk="0">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219" name="Google Shape;2219;p258"/>
          <p:cNvSpPr txBox="1"/>
          <p:nvPr/>
        </p:nvSpPr>
        <p:spPr>
          <a:xfrm>
            <a:off x="1336649" y="3175971"/>
            <a:ext cx="232839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Calibri"/>
                <a:ea typeface="Calibri"/>
                <a:cs typeface="Calibri"/>
                <a:sym typeface="Calibri"/>
              </a:rPr>
              <a:t>ANALYSE </a:t>
            </a:r>
            <a:endParaRPr/>
          </a:p>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Calibri"/>
                <a:ea typeface="Calibri"/>
                <a:cs typeface="Calibri"/>
                <a:sym typeface="Calibri"/>
              </a:rPr>
              <a:t>METRICS </a:t>
            </a:r>
            <a:endParaRPr sz="1800" b="1" i="0" u="none" strike="noStrike" cap="none">
              <a:solidFill>
                <a:schemeClr val="lt1"/>
              </a:solidFill>
              <a:latin typeface="Calibri"/>
              <a:ea typeface="Calibri"/>
              <a:cs typeface="Calibri"/>
              <a:sym typeface="Calibri"/>
            </a:endParaRPr>
          </a:p>
        </p:txBody>
      </p:sp>
      <p:sp>
        <p:nvSpPr>
          <p:cNvPr id="2220" name="Google Shape;2220;p258"/>
          <p:cNvSpPr txBox="1"/>
          <p:nvPr/>
        </p:nvSpPr>
        <p:spPr>
          <a:xfrm>
            <a:off x="4782376" y="3174161"/>
            <a:ext cx="228239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Calibri"/>
                <a:ea typeface="Calibri"/>
                <a:cs typeface="Calibri"/>
                <a:sym typeface="Calibri"/>
              </a:rPr>
              <a:t>IDENTIFY </a:t>
            </a:r>
            <a:endParaRPr/>
          </a:p>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Calibri"/>
                <a:ea typeface="Calibri"/>
                <a:cs typeface="Calibri"/>
                <a:sym typeface="Calibri"/>
              </a:rPr>
              <a:t>TRENDS </a:t>
            </a:r>
            <a:endParaRPr sz="1800" b="1" i="0" u="none" strike="noStrike" cap="none">
              <a:solidFill>
                <a:schemeClr val="lt1"/>
              </a:solidFill>
              <a:latin typeface="Calibri"/>
              <a:ea typeface="Calibri"/>
              <a:cs typeface="Calibri"/>
              <a:sym typeface="Calibri"/>
            </a:endParaRPr>
          </a:p>
        </p:txBody>
      </p:sp>
      <p:sp>
        <p:nvSpPr>
          <p:cNvPr id="2221" name="Google Shape;2221;p258"/>
          <p:cNvSpPr txBox="1"/>
          <p:nvPr/>
        </p:nvSpPr>
        <p:spPr>
          <a:xfrm>
            <a:off x="8202896" y="3106762"/>
            <a:ext cx="224729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Calibri"/>
                <a:ea typeface="Calibri"/>
                <a:cs typeface="Calibri"/>
                <a:sym typeface="Calibri"/>
              </a:rPr>
              <a:t>STÄNDIGE VERBESSERUNG </a:t>
            </a:r>
            <a:endParaRPr sz="1800" b="1" i="0" u="none" strike="noStrike" cap="none">
              <a:solidFill>
                <a:schemeClr val="lt1"/>
              </a:solidFill>
              <a:latin typeface="Calibri"/>
              <a:ea typeface="Calibri"/>
              <a:cs typeface="Calibri"/>
              <a:sym typeface="Calibri"/>
            </a:endParaRPr>
          </a:p>
        </p:txBody>
      </p:sp>
      <p:sp>
        <p:nvSpPr>
          <p:cNvPr id="2222" name="Google Shape;2222;p258"/>
          <p:cNvSpPr txBox="1"/>
          <p:nvPr/>
        </p:nvSpPr>
        <p:spPr>
          <a:xfrm>
            <a:off x="344129" y="894736"/>
            <a:ext cx="11552251"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dirty="0">
                <a:solidFill>
                  <a:srgbClr val="1D4C60"/>
                </a:solidFill>
                <a:latin typeface="Calibri"/>
                <a:ea typeface="Calibri"/>
                <a:cs typeface="Calibri"/>
                <a:sym typeface="Calibri"/>
              </a:rPr>
              <a:t>Die </a:t>
            </a:r>
            <a:r>
              <a:rPr lang="en-US" sz="2400" b="0" i="0" u="none" strike="noStrike" cap="none" dirty="0" err="1">
                <a:solidFill>
                  <a:srgbClr val="1D4C60"/>
                </a:solidFill>
                <a:latin typeface="Calibri"/>
                <a:ea typeface="Calibri"/>
                <a:cs typeface="Calibri"/>
                <a:sym typeface="Calibri"/>
              </a:rPr>
              <a:t>genaue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Messung</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Wirksamkeit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Marketinginitiativen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 für das </a:t>
            </a:r>
            <a:r>
              <a:rPr lang="en-US" sz="2400" b="0" i="0" u="none" strike="noStrike" cap="none" dirty="0" err="1">
                <a:solidFill>
                  <a:srgbClr val="1D4C60"/>
                </a:solidFill>
                <a:latin typeface="Calibri"/>
                <a:ea typeface="Calibri"/>
                <a:cs typeface="Calibri"/>
                <a:sym typeface="Calibri"/>
              </a:rPr>
              <a:t>Wachstum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Ihres</a:t>
            </a:r>
            <a:r>
              <a:rPr lang="en-US" sz="2400" b="0" i="0" u="none" strike="noStrike" cap="none" dirty="0">
                <a:solidFill>
                  <a:srgbClr val="1D4C60"/>
                </a:solidFill>
                <a:latin typeface="Calibri"/>
                <a:ea typeface="Calibri"/>
                <a:cs typeface="Calibri"/>
                <a:sym typeface="Calibri"/>
              </a:rPr>
              <a:t> Community-Radios und Podcasts von </a:t>
            </a:r>
            <a:r>
              <a:rPr lang="en-US" sz="2400" b="0" i="0" u="none" strike="noStrike" cap="none" dirty="0" err="1">
                <a:solidFill>
                  <a:srgbClr val="1D4C60"/>
                </a:solidFill>
                <a:latin typeface="Calibri"/>
                <a:ea typeface="Calibri"/>
                <a:cs typeface="Calibri"/>
                <a:sym typeface="Calibri"/>
              </a:rPr>
              <a:t>entscheidender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Bedeutung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Hier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sind</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drei</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wichtige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Schritte</a:t>
            </a:r>
            <a:r>
              <a:rPr lang="en-US" sz="2400" b="0" i="0" u="none" strike="noStrike" cap="none" dirty="0">
                <a:solidFill>
                  <a:srgbClr val="1D4C60"/>
                </a:solidFill>
                <a:latin typeface="Calibri"/>
                <a:ea typeface="Calibri"/>
                <a:cs typeface="Calibri"/>
                <a:sym typeface="Calibri"/>
              </a:rPr>
              <a:t>, um </a:t>
            </a:r>
            <a:r>
              <a:rPr lang="en-US" sz="2400" b="0" i="0" u="none" strike="noStrike" cap="none" dirty="0" err="1">
                <a:solidFill>
                  <a:srgbClr val="1D4C60"/>
                </a:solidFill>
                <a:latin typeface="Calibri"/>
                <a:ea typeface="Calibri"/>
                <a:cs typeface="Calibri"/>
                <a:sym typeface="Calibri"/>
              </a:rPr>
              <a:t>sicherzustellen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dass</a:t>
            </a:r>
            <a:r>
              <a:rPr lang="en-US" sz="2400" b="0" i="0" u="none" strike="noStrike" cap="none" dirty="0">
                <a:solidFill>
                  <a:srgbClr val="1D4C60"/>
                </a:solidFill>
                <a:latin typeface="Calibri"/>
                <a:ea typeface="Calibri"/>
                <a:cs typeface="Calibri"/>
                <a:sym typeface="Calibri"/>
              </a:rPr>
              <a:t> Sie auf dem </a:t>
            </a:r>
            <a:r>
              <a:rPr lang="en-US" sz="2400" b="0" i="0" u="none" strike="noStrike" cap="none" dirty="0" err="1">
                <a:solidFill>
                  <a:srgbClr val="1D4C60"/>
                </a:solidFill>
                <a:latin typeface="Calibri"/>
                <a:ea typeface="Calibri"/>
                <a:cs typeface="Calibri"/>
                <a:sym typeface="Calibri"/>
              </a:rPr>
              <a:t>richtigen</a:t>
            </a:r>
            <a:r>
              <a:rPr lang="en-US" sz="2400" b="0" i="0" u="none" strike="noStrike" cap="none" dirty="0">
                <a:solidFill>
                  <a:srgbClr val="1D4C60"/>
                </a:solidFill>
                <a:latin typeface="Calibri"/>
                <a:ea typeface="Calibri"/>
                <a:cs typeface="Calibri"/>
                <a:sym typeface="Calibri"/>
              </a:rPr>
              <a:t> Weg </a:t>
            </a:r>
            <a:r>
              <a:rPr lang="en-US" sz="2400" b="0" i="0" u="none" strike="noStrike" cap="none" dirty="0" err="1">
                <a:solidFill>
                  <a:srgbClr val="1D4C60"/>
                </a:solidFill>
                <a:latin typeface="Calibri"/>
                <a:ea typeface="Calibri"/>
                <a:cs typeface="Calibri"/>
                <a:sym typeface="Calibri"/>
              </a:rPr>
              <a:t>sind</a:t>
            </a:r>
            <a:r>
              <a:rPr lang="en-US" sz="2400" b="0" i="0" u="none" strike="noStrike" cap="none" dirty="0">
                <a:solidFill>
                  <a:srgbClr val="1D4C60"/>
                </a:solidFill>
                <a:latin typeface="Calibri"/>
                <a:ea typeface="Calibri"/>
                <a:cs typeface="Calibri"/>
                <a:sym typeface="Calibri"/>
              </a:rPr>
              <a:t>:</a:t>
            </a:r>
            <a:endParaRPr sz="2400" b="0" i="0" u="none" strike="noStrike" cap="none" dirty="0">
              <a:solidFill>
                <a:srgbClr val="1D4C60"/>
              </a:solidFill>
              <a:latin typeface="Calibri"/>
              <a:ea typeface="Calibri"/>
              <a:cs typeface="Calibri"/>
              <a:sym typeface="Calibri"/>
            </a:endParaRPr>
          </a:p>
        </p:txBody>
      </p:sp>
      <p:pic>
        <p:nvPicPr>
          <p:cNvPr id="2223" name="Google Shape;2223;p258" descr="Head with gea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9525" y="3883030"/>
            <a:ext cx="719142" cy="719142"/>
          </a:xfrm>
          <a:prstGeom prst="rect">
            <a:avLst/>
          </a:prstGeom>
          <a:noFill/>
          <a:ln>
            <a:noFill/>
          </a:ln>
        </p:spPr>
      </p:pic>
      <p:pic>
        <p:nvPicPr>
          <p:cNvPr id="2224" name="Google Shape;2224;p258" descr="Lightbulb and gear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862149" y="3883030"/>
            <a:ext cx="780344" cy="780344"/>
          </a:xfrm>
          <a:prstGeom prst="rect">
            <a:avLst/>
          </a:prstGeom>
          <a:noFill/>
          <a:ln>
            <a:noFill/>
          </a:ln>
        </p:spPr>
      </p:pic>
      <p:pic>
        <p:nvPicPr>
          <p:cNvPr id="2225" name="Google Shape;2225;p258" descr="Bar graph with upward trend with solid fil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94897" y="3965514"/>
            <a:ext cx="646331" cy="6463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14="http://schemas.microsoft.com/office/drawing/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00"/>
                                        </p:tgtEl>
                                        <p:attrNameLst>
                                          <p:attrName>style.visibility</p:attrName>
                                        </p:attrNameLst>
                                      </p:cBhvr>
                                      <p:to>
                                        <p:strVal val="visible"/>
                                      </p:to>
                                    </p:set>
                                    <p:anim calcmode="lin" valueType="num">
                                      <p:cBhvr additive="base">
                                        <p:cTn id="7" dur="500"/>
                                        <p:tgtEl>
                                          <p:spTgt spid="2200"/>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201"/>
                                        </p:tgtEl>
                                        <p:attrNameLst>
                                          <p:attrName>style.visibility</p:attrName>
                                        </p:attrNameLst>
                                      </p:cBhvr>
                                      <p:to>
                                        <p:strVal val="visible"/>
                                      </p:to>
                                    </p:set>
                                    <p:anim calcmode="lin" valueType="num">
                                      <p:cBhvr additive="base">
                                        <p:cTn id="11" dur="500"/>
                                        <p:tgtEl>
                                          <p:spTgt spid="2201"/>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202"/>
                                        </p:tgtEl>
                                        <p:attrNameLst>
                                          <p:attrName>style.visibility</p:attrName>
                                        </p:attrNameLst>
                                      </p:cBhvr>
                                      <p:to>
                                        <p:strVal val="visible"/>
                                      </p:to>
                                    </p:set>
                                    <p:anim calcmode="lin" valueType="num">
                                      <p:cBhvr additive="base">
                                        <p:cTn id="15" dur="500"/>
                                        <p:tgtEl>
                                          <p:spTgt spid="2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25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a:t>NICHT VERGESSEN:</a:t>
            </a:r>
            <a:endParaRPr/>
          </a:p>
        </p:txBody>
      </p:sp>
      <p:sp>
        <p:nvSpPr>
          <p:cNvPr id="2231" name="Google Shape;2231;p259"/>
          <p:cNvSpPr txBox="1"/>
          <p:nvPr/>
        </p:nvSpPr>
        <p:spPr>
          <a:xfrm>
            <a:off x="904856" y="1691573"/>
            <a:ext cx="9593811" cy="516642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rgbClr val="000000"/>
              </a:buClr>
              <a:buSzPts val="2400"/>
              <a:buFont typeface="Calibri"/>
              <a:buAutoNum type="arabicPeriod"/>
            </a:pPr>
            <a:r>
              <a:rPr lang="en-US" sz="2400" b="1" i="0" u="none" strike="noStrike" cap="none">
                <a:solidFill>
                  <a:srgbClr val="1D4C60"/>
                </a:solidFill>
                <a:latin typeface="Calibri"/>
                <a:ea typeface="Calibri"/>
                <a:cs typeface="Calibri"/>
                <a:sym typeface="Calibri"/>
              </a:rPr>
              <a:t>Google Analytics</a:t>
            </a:r>
            <a:r>
              <a:rPr lang="en-US" sz="2400" b="0" i="0" u="none" strike="noStrike" cap="none">
                <a:solidFill>
                  <a:srgbClr val="1D4C60"/>
                </a:solidFill>
                <a:latin typeface="Calibri"/>
                <a:ea typeface="Calibri"/>
                <a:cs typeface="Calibri"/>
                <a:sym typeface="Calibri"/>
              </a:rPr>
              <a:t>: Eine Anleitung zur Verwendung von Google Analytics finden Sie im offiziellen Google Analytics Help Center unter </a:t>
            </a:r>
            <a:r>
              <a:rPr lang="en-US" sz="2400" b="0" i="0" u="sng" strike="noStrike" cap="none">
                <a:solidFill>
                  <a:srgbClr val="1D4C6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Google Analytics Help</a:t>
            </a:r>
            <a:r>
              <a:rPr lang="en-US" sz="2400" b="0" i="0" u="none" strike="noStrike" cap="none">
                <a:solidFill>
                  <a:srgbClr val="1D4C60"/>
                </a:solidFill>
                <a:latin typeface="Calibri"/>
                <a:ea typeface="Calibri"/>
                <a:cs typeface="Calibri"/>
                <a:sym typeface="Calibri"/>
              </a:rPr>
              <a:t>.</a:t>
            </a:r>
            <a:endParaRPr/>
          </a:p>
          <a:p>
            <a:pPr marL="228600" marR="0" lvl="0" indent="-228600" algn="l" rtl="0">
              <a:lnSpc>
                <a:spcPct val="150000"/>
              </a:lnSpc>
              <a:spcBef>
                <a:spcPts val="0"/>
              </a:spcBef>
              <a:spcAft>
                <a:spcPts val="0"/>
              </a:spcAft>
              <a:buClr>
                <a:srgbClr val="000000"/>
              </a:buClr>
              <a:buSzPts val="2400"/>
              <a:buFont typeface="Calibri"/>
              <a:buAutoNum type="arabicPeriod"/>
            </a:pPr>
            <a:r>
              <a:rPr lang="en-US" sz="2400" b="1" i="0" u="none" strike="noStrike" cap="none">
                <a:solidFill>
                  <a:srgbClr val="1D4C60"/>
                </a:solidFill>
                <a:latin typeface="Calibri"/>
                <a:ea typeface="Calibri"/>
                <a:cs typeface="Calibri"/>
                <a:sym typeface="Calibri"/>
              </a:rPr>
              <a:t>Facebook-Einblicke</a:t>
            </a:r>
            <a:r>
              <a:rPr lang="en-US" sz="2400" b="0" i="0" u="none" strike="noStrike" cap="none">
                <a:solidFill>
                  <a:srgbClr val="1D4C60"/>
                </a:solidFill>
                <a:latin typeface="Calibri"/>
                <a:ea typeface="Calibri"/>
                <a:cs typeface="Calibri"/>
                <a:sym typeface="Calibri"/>
              </a:rPr>
              <a:t>: Für Facebook Insights finden Sie Informationen und Anleitungen im Facebook Business Help Center unter </a:t>
            </a:r>
            <a:r>
              <a:rPr lang="en-US" sz="2400" b="0" i="0" u="sng" strike="noStrike" cap="none">
                <a:solidFill>
                  <a:srgbClr val="1D4C6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Facebook Business Help Center</a:t>
            </a:r>
            <a:r>
              <a:rPr lang="en-US" sz="2400" b="0" i="0" u="none" strike="noStrike" cap="none">
                <a:solidFill>
                  <a:srgbClr val="1D4C60"/>
                </a:solidFill>
                <a:latin typeface="Calibri"/>
                <a:ea typeface="Calibri"/>
                <a:cs typeface="Calibri"/>
                <a:sym typeface="Calibri"/>
              </a:rPr>
              <a:t>.</a:t>
            </a:r>
            <a:endParaRPr/>
          </a:p>
          <a:p>
            <a:pPr marL="228600" marR="0" lvl="0" indent="-228600" algn="l" rtl="0">
              <a:lnSpc>
                <a:spcPct val="150000"/>
              </a:lnSpc>
              <a:spcBef>
                <a:spcPts val="0"/>
              </a:spcBef>
              <a:spcAft>
                <a:spcPts val="0"/>
              </a:spcAft>
              <a:buClr>
                <a:srgbClr val="000000"/>
              </a:buClr>
              <a:buSzPts val="2400"/>
              <a:buFont typeface="Calibri"/>
              <a:buAutoNum type="arabicPeriod"/>
            </a:pPr>
            <a:r>
              <a:rPr lang="en-US" sz="2400" b="1" i="0" u="none" strike="noStrike" cap="none">
                <a:solidFill>
                  <a:srgbClr val="1D4C60"/>
                </a:solidFill>
                <a:latin typeface="Calibri"/>
                <a:ea typeface="Calibri"/>
                <a:cs typeface="Calibri"/>
                <a:sym typeface="Calibri"/>
              </a:rPr>
              <a:t>Twitter (X) Analytics</a:t>
            </a:r>
            <a:r>
              <a:rPr lang="en-US" sz="2400" b="0" i="0" u="none" strike="noStrike" cap="none">
                <a:solidFill>
                  <a:srgbClr val="1D4C60"/>
                </a:solidFill>
                <a:latin typeface="Calibri"/>
                <a:ea typeface="Calibri"/>
                <a:cs typeface="Calibri"/>
                <a:sym typeface="Calibri"/>
              </a:rPr>
              <a:t>: Für X Analytics besuchen Sie die offizielle Geschäftsseite von X unter </a:t>
            </a:r>
            <a:r>
              <a:rPr lang="en-US" sz="2400" b="0" i="0" u="sng" strike="noStrike" cap="none">
                <a:solidFill>
                  <a:srgbClr val="1D4C6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X Business</a:t>
            </a:r>
            <a:r>
              <a:rPr lang="en-US" sz="2400" b="0" i="0" u="none" strike="noStrike" cap="none">
                <a:solidFill>
                  <a:srgbClr val="1D4C60"/>
                </a:solidFill>
                <a:latin typeface="Calibri"/>
                <a:ea typeface="Calibri"/>
                <a:cs typeface="Calibri"/>
                <a:sym typeface="Calibri"/>
              </a:rPr>
              <a:t>.</a:t>
            </a:r>
            <a:endParaRPr/>
          </a:p>
          <a:p>
            <a:pPr marL="0" marR="0" lvl="0" indent="0" algn="just" rtl="0">
              <a:lnSpc>
                <a:spcPct val="150000"/>
              </a:lnSpc>
              <a:spcBef>
                <a:spcPts val="0"/>
              </a:spcBef>
              <a:spcAft>
                <a:spcPts val="0"/>
              </a:spcAft>
              <a:buClr>
                <a:srgbClr val="1D4C60"/>
              </a:buClr>
              <a:buSzPts val="2400"/>
              <a:buFont typeface="Arial"/>
              <a:buNone/>
            </a:pPr>
            <a:endParaRPr sz="2400" b="0" i="1" u="none" strike="noStrike" cap="none">
              <a:solidFill>
                <a:srgbClr val="1D4C6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2236" name="Google Shape;2236;p260"/>
          <p:cNvSpPr txBox="1">
            <a:spLocks noGrp="1"/>
          </p:cNvSpPr>
          <p:nvPr>
            <p:ph type="body" idx="2"/>
          </p:nvPr>
        </p:nvSpPr>
        <p:spPr>
          <a:xfrm>
            <a:off x="4927790" y="1319134"/>
            <a:ext cx="6721415" cy="124697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374151"/>
              </a:buClr>
              <a:buSzPts val="2400"/>
              <a:buNone/>
            </a:pPr>
            <a:r>
              <a:rPr lang="en-US" sz="2400" b="0" i="0" u="none" strike="noStrike">
                <a:solidFill>
                  <a:srgbClr val="374151"/>
                </a:solidFill>
              </a:rPr>
              <a:t>Um eine nachhaltige Wirkung zu erzielen, ist es wichtig, eine einheitliche Markenidentität über alle Marketingkanäle hinweg zu pflegen. Regelmäßige Aktualisierungen und Veröffentlichungen von Inhalten sind der Schlüssel, um Ihr Publikum bei der Stange zu halten. </a:t>
            </a:r>
            <a:endParaRPr/>
          </a:p>
          <a:p>
            <a:pPr marL="0" lvl="0" indent="0" algn="just" rtl="0">
              <a:lnSpc>
                <a:spcPct val="100000"/>
              </a:lnSpc>
              <a:spcBef>
                <a:spcPts val="0"/>
              </a:spcBef>
              <a:spcAft>
                <a:spcPts val="0"/>
              </a:spcAft>
              <a:buClr>
                <a:srgbClr val="1D4C60"/>
              </a:buClr>
              <a:buSzPts val="2400"/>
              <a:buNone/>
            </a:pPr>
            <a:endParaRPr sz="2400">
              <a:solidFill>
                <a:srgbClr val="374151"/>
              </a:solidFill>
            </a:endParaRPr>
          </a:p>
          <a:p>
            <a:pPr marL="0" lvl="0" indent="0" algn="just" rtl="0">
              <a:lnSpc>
                <a:spcPct val="100000"/>
              </a:lnSpc>
              <a:spcBef>
                <a:spcPts val="0"/>
              </a:spcBef>
              <a:spcAft>
                <a:spcPts val="0"/>
              </a:spcAft>
              <a:buClr>
                <a:srgbClr val="374151"/>
              </a:buClr>
              <a:buSzPts val="2400"/>
              <a:buNone/>
            </a:pPr>
            <a:r>
              <a:rPr lang="en-US" sz="2400" b="0" i="0" u="none" strike="noStrike">
                <a:solidFill>
                  <a:srgbClr val="374151"/>
                </a:solidFill>
              </a:rPr>
              <a:t>Setzen Sie auf wertorientiertes Marketing, indem Sie konsequent Inhalte und Vorteile anbieten, die bei Ihrem Publikum Anklang finden. Dieser konsequente Ansatz stärkt nicht nur Ihre Marke, sondern fördert auch eine loyale und engagierte Community rund um Ihre Inhalte.</a:t>
            </a:r>
            <a:endParaRPr sz="2400"/>
          </a:p>
        </p:txBody>
      </p:sp>
      <p:sp>
        <p:nvSpPr>
          <p:cNvPr id="2237" name="Google Shape;2237;p260"/>
          <p:cNvSpPr txBox="1"/>
          <p:nvPr/>
        </p:nvSpPr>
        <p:spPr>
          <a:xfrm>
            <a:off x="4650658" y="137652"/>
            <a:ext cx="7770615" cy="9011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1" i="0" u="none" strike="noStrike" cap="none" dirty="0">
                <a:solidFill>
                  <a:srgbClr val="1D4C60"/>
                </a:solidFill>
                <a:latin typeface="Calibri"/>
                <a:ea typeface="Calibri"/>
                <a:cs typeface="Calibri"/>
                <a:sym typeface="Calibri"/>
              </a:rPr>
              <a:t>EINHEITLICHE MARKENBILDUNG UND PRÄSENZ </a:t>
            </a:r>
            <a:endParaRPr dirty="0"/>
          </a:p>
        </p:txBody>
      </p:sp>
      <p:pic>
        <p:nvPicPr>
          <p:cNvPr id="2238" name="Google Shape;2238;p260"/>
          <p:cNvPicPr preferRelativeResize="0">
            <a:picLocks noGrp="1"/>
          </p:cNvPicPr>
          <p:nvPr>
            <p:ph type="pic" idx="8"/>
          </p:nvPr>
        </p:nvPicPr>
        <p:blipFill rotWithShape="1">
          <a:blip r:embed="rId3" cstate="email">
            <a:alphaModFix/>
            <a:extLst>
              <a:ext uri="{28A0092B-C50C-407E-A947-70E740481C1C}">
                <a14:useLocalDpi xmlns:a14="http://schemas.microsoft.com/office/drawing/2010/main"/>
              </a:ext>
            </a:extLst>
          </a:blip>
          <a:srcRect l="10955" r="10955"/>
          <a:stretch/>
        </p:blipFill>
        <p:spPr>
          <a:xfrm>
            <a:off x="-48344" y="0"/>
            <a:ext cx="3570477" cy="6858000"/>
          </a:xfrm>
          <a:prstGeom prst="rect">
            <a:avLst/>
          </a:prstGeom>
          <a:solidFill>
            <a:srgbClr val="D8D8D8"/>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1964" name="Google Shape;1964;p23"/>
          <p:cNvSpPr txBox="1">
            <a:spLocks noGrp="1"/>
          </p:cNvSpPr>
          <p:nvPr>
            <p:ph type="body" idx="1"/>
          </p:nvPr>
        </p:nvSpPr>
        <p:spPr>
          <a:xfrm>
            <a:off x="4500000" y="157466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6650"/>
              </a:buClr>
              <a:buSzPts val="3200"/>
              <a:buNone/>
            </a:pPr>
            <a:r>
              <a:rPr lang="en-US"/>
              <a:t>01</a:t>
            </a:r>
            <a:endParaRPr/>
          </a:p>
        </p:txBody>
      </p:sp>
      <p:sp>
        <p:nvSpPr>
          <p:cNvPr id="1965" name="Google Shape;1965;p23"/>
          <p:cNvSpPr txBox="1">
            <a:spLocks noGrp="1"/>
          </p:cNvSpPr>
          <p:nvPr>
            <p:ph type="body" idx="2"/>
          </p:nvPr>
        </p:nvSpPr>
        <p:spPr>
          <a:xfrm>
            <a:off x="5335297" y="157466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66C6D"/>
              </a:buClr>
              <a:buSzPts val="2200"/>
              <a:buNone/>
            </a:pPr>
            <a:r>
              <a:rPr lang="en-US"/>
              <a:t>LERNZIELE</a:t>
            </a:r>
            <a:endParaRPr/>
          </a:p>
        </p:txBody>
      </p:sp>
      <p:sp>
        <p:nvSpPr>
          <p:cNvPr id="1966" name="Google Shape;1966;p23"/>
          <p:cNvSpPr txBox="1">
            <a:spLocks noGrp="1"/>
          </p:cNvSpPr>
          <p:nvPr>
            <p:ph type="body" idx="3"/>
          </p:nvPr>
        </p:nvSpPr>
        <p:spPr>
          <a:xfrm>
            <a:off x="4521703" y="232923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6650"/>
              </a:buClr>
              <a:buSzPts val="3200"/>
              <a:buNone/>
            </a:pPr>
            <a:r>
              <a:rPr lang="en-US"/>
              <a:t>02</a:t>
            </a:r>
            <a:endParaRPr/>
          </a:p>
        </p:txBody>
      </p:sp>
      <p:sp>
        <p:nvSpPr>
          <p:cNvPr id="1967" name="Google Shape;1967;p23"/>
          <p:cNvSpPr txBox="1">
            <a:spLocks noGrp="1"/>
          </p:cNvSpPr>
          <p:nvPr>
            <p:ph type="body" idx="4"/>
          </p:nvPr>
        </p:nvSpPr>
        <p:spPr>
          <a:xfrm>
            <a:off x="5357000" y="2329234"/>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66C6D"/>
              </a:buClr>
              <a:buSzPts val="2200"/>
              <a:buNone/>
            </a:pPr>
            <a:r>
              <a:rPr lang="en-US"/>
              <a:t>PLANUNG DER VERMARKTUNG</a:t>
            </a:r>
            <a:endParaRPr/>
          </a:p>
        </p:txBody>
      </p:sp>
      <p:sp>
        <p:nvSpPr>
          <p:cNvPr id="1968" name="Google Shape;1968;p23"/>
          <p:cNvSpPr txBox="1">
            <a:spLocks noGrp="1"/>
          </p:cNvSpPr>
          <p:nvPr>
            <p:ph type="body" idx="5"/>
          </p:nvPr>
        </p:nvSpPr>
        <p:spPr>
          <a:xfrm>
            <a:off x="4528282" y="313192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6650"/>
              </a:buClr>
              <a:buSzPts val="3200"/>
              <a:buNone/>
            </a:pPr>
            <a:r>
              <a:rPr lang="en-US"/>
              <a:t>03</a:t>
            </a:r>
            <a:endParaRPr/>
          </a:p>
        </p:txBody>
      </p:sp>
      <p:sp>
        <p:nvSpPr>
          <p:cNvPr id="1969" name="Google Shape;1969;p23"/>
          <p:cNvSpPr txBox="1">
            <a:spLocks noGrp="1"/>
          </p:cNvSpPr>
          <p:nvPr>
            <p:ph type="body" idx="6"/>
          </p:nvPr>
        </p:nvSpPr>
        <p:spPr>
          <a:xfrm>
            <a:off x="5363579" y="3131927"/>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66C6D"/>
              </a:buClr>
              <a:buSzPts val="2200"/>
              <a:buNone/>
            </a:pPr>
            <a:r>
              <a:rPr lang="en-US"/>
              <a:t>EINE EINHEITLICHE STIMME UND BOTSCHAFT SCHAFFEN</a:t>
            </a:r>
            <a:endParaRPr/>
          </a:p>
        </p:txBody>
      </p:sp>
      <p:sp>
        <p:nvSpPr>
          <p:cNvPr id="1970" name="Google Shape;1970;p23"/>
          <p:cNvSpPr txBox="1">
            <a:spLocks noGrp="1"/>
          </p:cNvSpPr>
          <p:nvPr>
            <p:ph type="body" idx="7"/>
          </p:nvPr>
        </p:nvSpPr>
        <p:spPr>
          <a:xfrm>
            <a:off x="4549985" y="390253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6650"/>
              </a:buClr>
              <a:buSzPts val="3200"/>
              <a:buNone/>
            </a:pPr>
            <a:r>
              <a:rPr lang="en-US"/>
              <a:t>04</a:t>
            </a:r>
            <a:endParaRPr/>
          </a:p>
        </p:txBody>
      </p:sp>
      <p:sp>
        <p:nvSpPr>
          <p:cNvPr id="1971" name="Google Shape;1971;p23"/>
          <p:cNvSpPr txBox="1">
            <a:spLocks noGrp="1"/>
          </p:cNvSpPr>
          <p:nvPr>
            <p:ph type="body" idx="8"/>
          </p:nvPr>
        </p:nvSpPr>
        <p:spPr>
          <a:xfrm>
            <a:off x="5385282" y="3902537"/>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66C6D"/>
              </a:buClr>
              <a:buSzPts val="2200"/>
              <a:buNone/>
            </a:pPr>
            <a:r>
              <a:rPr lang="en-US"/>
              <a:t>VERSTÄNDNIS FÜR DAS PUBLIKUM</a:t>
            </a:r>
            <a:endParaRPr/>
          </a:p>
        </p:txBody>
      </p:sp>
      <p:sp>
        <p:nvSpPr>
          <p:cNvPr id="1972" name="Google Shape;1972;p23"/>
          <p:cNvSpPr txBox="1">
            <a:spLocks noGrp="1"/>
          </p:cNvSpPr>
          <p:nvPr>
            <p:ph type="body" idx="14"/>
          </p:nvPr>
        </p:nvSpPr>
        <p:spPr>
          <a:xfrm>
            <a:off x="0" y="804645"/>
            <a:ext cx="3868615"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sz="2800" dirty="0"/>
              <a:t>INHALTSVERZEICHNISSE</a:t>
            </a: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sp>
        <p:nvSpPr>
          <p:cNvPr id="2243" name="Google Shape;2243;p261"/>
          <p:cNvSpPr txBox="1">
            <a:spLocks noGrp="1"/>
          </p:cNvSpPr>
          <p:nvPr>
            <p:ph type="body" idx="1"/>
          </p:nvPr>
        </p:nvSpPr>
        <p:spPr>
          <a:xfrm>
            <a:off x="137652" y="2064774"/>
            <a:ext cx="10910100" cy="4014165"/>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90000"/>
              </a:lnSpc>
              <a:spcBef>
                <a:spcPts val="0"/>
              </a:spcBef>
              <a:spcAft>
                <a:spcPts val="0"/>
              </a:spcAft>
              <a:buClr>
                <a:srgbClr val="1D4C60"/>
              </a:buClr>
              <a:buSzPts val="2400"/>
              <a:buFont typeface="Noto Sans Symbols"/>
              <a:buChar char="✔"/>
            </a:pPr>
            <a:r>
              <a:rPr lang="en-US" sz="2400" b="0" i="0" u="none" strike="noStrike" cap="none" dirty="0" err="1">
                <a:solidFill>
                  <a:srgbClr val="1D4C60"/>
                </a:solidFill>
                <a:latin typeface="Calibri"/>
                <a:ea typeface="Calibri"/>
                <a:cs typeface="Calibri"/>
                <a:sym typeface="Calibri"/>
              </a:rPr>
              <a:t>Konsistenz</a:t>
            </a:r>
            <a:r>
              <a:rPr lang="en-US" sz="2400" b="0" i="0" u="none" strike="noStrike" cap="none" dirty="0">
                <a:solidFill>
                  <a:srgbClr val="1D4C60"/>
                </a:solidFill>
                <a:latin typeface="Calibri"/>
                <a:ea typeface="Calibri"/>
                <a:cs typeface="Calibri"/>
                <a:sym typeface="Calibri"/>
              </a:rPr>
              <a:t> in der </a:t>
            </a:r>
            <a:r>
              <a:rPr lang="en-US" sz="2400" b="0" i="0" u="none" strike="noStrike" cap="none" dirty="0" err="1">
                <a:solidFill>
                  <a:srgbClr val="1D4C60"/>
                </a:solidFill>
                <a:latin typeface="Calibri"/>
                <a:ea typeface="Calibri"/>
                <a:cs typeface="Calibri"/>
                <a:sym typeface="Calibri"/>
              </a:rPr>
              <a:t>Kommunikation</a:t>
            </a:r>
            <a:r>
              <a:rPr lang="en-US" sz="2400" b="0" i="0" u="none" strike="noStrike" cap="none" dirty="0">
                <a:solidFill>
                  <a:srgbClr val="1D4C60"/>
                </a:solidFill>
                <a:latin typeface="Calibri"/>
                <a:ea typeface="Calibri"/>
                <a:cs typeface="Calibri"/>
                <a:sym typeface="Calibri"/>
              </a:rPr>
              <a:t> und die </a:t>
            </a:r>
            <a:r>
              <a:rPr lang="en-US" sz="2400" b="0" i="0" u="none" strike="noStrike" cap="none" dirty="0" err="1">
                <a:solidFill>
                  <a:srgbClr val="1D4C60"/>
                </a:solidFill>
                <a:latin typeface="Calibri"/>
                <a:ea typeface="Calibri"/>
                <a:cs typeface="Calibri"/>
                <a:sym typeface="Calibri"/>
              </a:rPr>
              <a:t>Bereitstellung</a:t>
            </a:r>
            <a:r>
              <a:rPr lang="en-US" sz="2400" b="0" i="0" u="none" strike="noStrike" cap="none" dirty="0">
                <a:solidFill>
                  <a:srgbClr val="1D4C60"/>
                </a:solidFill>
                <a:latin typeface="Calibri"/>
                <a:ea typeface="Calibri"/>
                <a:cs typeface="Calibri"/>
                <a:sym typeface="Calibri"/>
              </a:rPr>
              <a:t> von </a:t>
            </a:r>
            <a:r>
              <a:rPr lang="en-US" sz="2400" b="0" i="0" u="none" strike="noStrike" cap="none" dirty="0" err="1">
                <a:solidFill>
                  <a:srgbClr val="1D4C60"/>
                </a:solidFill>
                <a:latin typeface="Calibri"/>
                <a:ea typeface="Calibri"/>
                <a:cs typeface="Calibri"/>
                <a:sym typeface="Calibri"/>
              </a:rPr>
              <a:t>Inhalten</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ankommen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schaffen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Vertrauen</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Loyalität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bei</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Publikum</a:t>
            </a:r>
            <a:r>
              <a:rPr lang="en-US" sz="2400" b="0" i="0" u="none" strike="noStrike" cap="none" dirty="0">
                <a:solidFill>
                  <a:srgbClr val="1D4C60"/>
                </a:solidFill>
                <a:latin typeface="Calibri"/>
                <a:ea typeface="Calibri"/>
                <a:cs typeface="Calibri"/>
                <a:sym typeface="Calibri"/>
              </a:rPr>
              <a:t>. Dies </a:t>
            </a:r>
            <a:r>
              <a:rPr lang="en-US" sz="2400" b="0" i="0" u="none" strike="noStrike" cap="none" dirty="0" err="1">
                <a:solidFill>
                  <a:srgbClr val="1D4C60"/>
                </a:solidFill>
                <a:latin typeface="Calibri"/>
                <a:ea typeface="Calibri"/>
                <a:cs typeface="Calibri"/>
                <a:sym typeface="Calibri"/>
              </a:rPr>
              <a:t>wiederum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bildet</a:t>
            </a:r>
            <a:r>
              <a:rPr lang="en-US" sz="2400" b="0" i="0" u="none" strike="noStrike" cap="none" dirty="0">
                <a:solidFill>
                  <a:srgbClr val="1D4C60"/>
                </a:solidFill>
                <a:latin typeface="Calibri"/>
                <a:ea typeface="Calibri"/>
                <a:cs typeface="Calibri"/>
                <a:sym typeface="Calibri"/>
              </a:rPr>
              <a:t> das </a:t>
            </a:r>
            <a:r>
              <a:rPr lang="en-US" sz="2400" b="0" i="0" u="none" strike="noStrike" cap="none" dirty="0" err="1">
                <a:solidFill>
                  <a:srgbClr val="1D4C60"/>
                </a:solidFill>
                <a:latin typeface="Calibri"/>
                <a:ea typeface="Calibri"/>
                <a:cs typeface="Calibri"/>
                <a:sym typeface="Calibri"/>
              </a:rPr>
              <a:t>Rückgrat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einer</a:t>
            </a:r>
            <a:r>
              <a:rPr lang="en-US" sz="2400" b="0" i="0" u="none" strike="noStrike" cap="none" dirty="0">
                <a:solidFill>
                  <a:srgbClr val="1D4C60"/>
                </a:solidFill>
                <a:latin typeface="Calibri"/>
                <a:ea typeface="Calibri"/>
                <a:cs typeface="Calibri"/>
                <a:sym typeface="Calibri"/>
              </a:rPr>
              <a:t> starken und </a:t>
            </a:r>
            <a:r>
              <a:rPr lang="en-US" sz="2400" b="0" i="0" u="none" strike="noStrike" cap="none" dirty="0" err="1">
                <a:solidFill>
                  <a:srgbClr val="1D4C60"/>
                </a:solidFill>
                <a:latin typeface="Calibri"/>
                <a:ea typeface="Calibri"/>
                <a:cs typeface="Calibri"/>
                <a:sym typeface="Calibri"/>
              </a:rPr>
              <a:t>dauerhaften</a:t>
            </a:r>
            <a:r>
              <a:rPr lang="en-US" sz="2400" b="0" i="0" u="none" strike="noStrike" cap="none" dirty="0">
                <a:solidFill>
                  <a:srgbClr val="1D4C60"/>
                </a:solidFill>
                <a:latin typeface="Calibri"/>
                <a:ea typeface="Calibri"/>
                <a:cs typeface="Calibri"/>
                <a:sym typeface="Calibri"/>
              </a:rPr>
              <a:t> Gemeinschaft.</a:t>
            </a:r>
            <a:endParaRPr dirty="0"/>
          </a:p>
          <a:p>
            <a:pPr marL="228600" marR="0" lvl="0" indent="-228600" algn="just" rtl="0">
              <a:lnSpc>
                <a:spcPct val="90000"/>
              </a:lnSpc>
              <a:spcBef>
                <a:spcPts val="1375"/>
              </a:spcBef>
              <a:spcAft>
                <a:spcPts val="0"/>
              </a:spcAft>
              <a:buClr>
                <a:srgbClr val="1D4C60"/>
              </a:buClr>
              <a:buSzPts val="2400"/>
              <a:buFont typeface="Noto Sans Symbols"/>
              <a:buChar char="✔"/>
            </a:pPr>
            <a:r>
              <a:rPr lang="en-US" sz="2400" b="0" i="0" u="none" strike="noStrike" cap="none" dirty="0" err="1">
                <a:solidFill>
                  <a:srgbClr val="1D4C60"/>
                </a:solidFill>
                <a:latin typeface="Calibri"/>
                <a:ea typeface="Calibri"/>
                <a:cs typeface="Calibri"/>
                <a:sym typeface="Calibri"/>
              </a:rPr>
              <a:t>Denken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daran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dass</a:t>
            </a:r>
            <a:r>
              <a:rPr lang="en-US" sz="2400" b="0" i="0" u="none" strike="noStrike" cap="none" dirty="0">
                <a:solidFill>
                  <a:srgbClr val="1D4C60"/>
                </a:solidFill>
                <a:latin typeface="Calibri"/>
                <a:ea typeface="Calibri"/>
                <a:cs typeface="Calibri"/>
                <a:sym typeface="Calibri"/>
              </a:rPr>
              <a:t> es </a:t>
            </a:r>
            <a:r>
              <a:rPr lang="en-US" sz="2400" b="0" i="0" u="none" strike="noStrike" cap="none" dirty="0" err="1">
                <a:solidFill>
                  <a:srgbClr val="1D4C60"/>
                </a:solidFill>
                <a:latin typeface="Calibri"/>
                <a:ea typeface="Calibri"/>
                <a:cs typeface="Calibri"/>
                <a:sym typeface="Calibri"/>
              </a:rPr>
              <a:t>beim</a:t>
            </a:r>
            <a:r>
              <a:rPr lang="en-US" sz="2400" b="0" i="0" u="none" strike="noStrike" cap="none" dirty="0">
                <a:solidFill>
                  <a:srgbClr val="1D4C60"/>
                </a:solidFill>
                <a:latin typeface="Calibri"/>
                <a:ea typeface="Calibri"/>
                <a:cs typeface="Calibri"/>
                <a:sym typeface="Calibri"/>
              </a:rPr>
              <a:t> Marketing </a:t>
            </a:r>
            <a:r>
              <a:rPr lang="en-US" sz="2400" b="0" i="0" u="none" strike="noStrike" cap="none" dirty="0" err="1">
                <a:solidFill>
                  <a:srgbClr val="1D4C60"/>
                </a:solidFill>
                <a:latin typeface="Calibri"/>
                <a:ea typeface="Calibri"/>
                <a:cs typeface="Calibri"/>
                <a:sym typeface="Calibri"/>
              </a:rPr>
              <a:t>nicht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nur</a:t>
            </a:r>
            <a:r>
              <a:rPr lang="en-US" sz="2400" b="0" i="0" u="none" strike="noStrike" cap="none" dirty="0">
                <a:solidFill>
                  <a:srgbClr val="1D4C60"/>
                </a:solidFill>
                <a:latin typeface="Calibri"/>
                <a:ea typeface="Calibri"/>
                <a:cs typeface="Calibri"/>
                <a:sym typeface="Calibri"/>
              </a:rPr>
              <a:t> um </a:t>
            </a:r>
            <a:r>
              <a:rPr lang="en-US" sz="2400" b="0" i="0" u="none" strike="noStrike" cap="none" dirty="0" err="1">
                <a:solidFill>
                  <a:srgbClr val="1D4C60"/>
                </a:solidFill>
                <a:latin typeface="Calibri"/>
                <a:ea typeface="Calibri"/>
                <a:cs typeface="Calibri"/>
                <a:sym typeface="Calibri"/>
              </a:rPr>
              <a:t>Werbung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geht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sondern</a:t>
            </a:r>
            <a:r>
              <a:rPr lang="en-US" sz="2400" b="0" i="0" u="none" strike="noStrike" cap="none" dirty="0">
                <a:solidFill>
                  <a:srgbClr val="1D4C60"/>
                </a:solidFill>
                <a:latin typeface="Calibri"/>
                <a:ea typeface="Calibri"/>
                <a:cs typeface="Calibri"/>
                <a:sym typeface="Calibri"/>
              </a:rPr>
              <a:t> um den Aufbau </a:t>
            </a:r>
            <a:r>
              <a:rPr lang="en-US" sz="2400" b="0" i="0" u="none" strike="noStrike" cap="none" dirty="0" err="1">
                <a:solidFill>
                  <a:srgbClr val="1D4C60"/>
                </a:solidFill>
                <a:latin typeface="Calibri"/>
                <a:ea typeface="Calibri"/>
                <a:cs typeface="Calibri"/>
                <a:sym typeface="Calibri"/>
              </a:rPr>
              <a:t>sinnvoller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Beziehungen</a:t>
            </a:r>
            <a:r>
              <a:rPr lang="en-US" sz="2400" b="0" i="0" u="none" strike="noStrike" cap="none" dirty="0">
                <a:solidFill>
                  <a:srgbClr val="1D4C60"/>
                </a:solidFill>
                <a:latin typeface="Calibri"/>
                <a:ea typeface="Calibri"/>
                <a:cs typeface="Calibri"/>
                <a:sym typeface="Calibri"/>
              </a:rPr>
              <a:t>. Lassen Sie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auf </a:t>
            </a:r>
            <a:r>
              <a:rPr lang="en-US" sz="2400" b="0" i="0" u="none" strike="noStrike" cap="none" dirty="0" err="1">
                <a:solidFill>
                  <a:srgbClr val="1D4C60"/>
                </a:solidFill>
                <a:latin typeface="Calibri"/>
                <a:ea typeface="Calibri"/>
                <a:cs typeface="Calibri"/>
                <a:sym typeface="Calibri"/>
              </a:rPr>
              <a:t>Ihr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Publikum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hören</a:t>
            </a:r>
            <a:r>
              <a:rPr lang="en-US" sz="2400" b="0" i="0" u="none" strike="noStrike" cap="none" dirty="0">
                <a:solidFill>
                  <a:srgbClr val="1D4C60"/>
                </a:solidFill>
                <a:latin typeface="Calibri"/>
                <a:ea typeface="Calibri"/>
                <a:cs typeface="Calibri"/>
                <a:sym typeface="Calibri"/>
              </a:rPr>
              <a:t> Sie auf </a:t>
            </a:r>
            <a:r>
              <a:rPr lang="en-US" sz="2400" b="0" i="0" u="none" strike="noStrike" cap="none" dirty="0" err="1">
                <a:solidFill>
                  <a:srgbClr val="1D4C60"/>
                </a:solidFill>
                <a:latin typeface="Calibri"/>
                <a:ea typeface="Calibri"/>
                <a:cs typeface="Calibri"/>
                <a:sym typeface="Calibri"/>
              </a:rPr>
              <a:t>dessen</a:t>
            </a:r>
            <a:r>
              <a:rPr lang="en-US" sz="2400" b="0" i="0" u="none" strike="noStrike" cap="none" dirty="0">
                <a:solidFill>
                  <a:srgbClr val="1D4C60"/>
                </a:solidFill>
                <a:latin typeface="Calibri"/>
                <a:ea typeface="Calibri"/>
                <a:cs typeface="Calibri"/>
                <a:sym typeface="Calibri"/>
              </a:rPr>
              <a:t> Feedback und </a:t>
            </a:r>
            <a:r>
              <a:rPr lang="en-US" sz="2400" b="0" i="0" u="none" strike="noStrike" cap="none" dirty="0" err="1">
                <a:solidFill>
                  <a:srgbClr val="1D4C60"/>
                </a:solidFill>
                <a:latin typeface="Calibri"/>
                <a:ea typeface="Calibri"/>
                <a:cs typeface="Calibri"/>
                <a:sym typeface="Calibri"/>
              </a:rPr>
              <a:t>passen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Ihre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Strategien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entsprechend</a:t>
            </a:r>
            <a:r>
              <a:rPr lang="en-US" sz="2400" b="0" i="0" u="none" strike="noStrike" cap="none" dirty="0">
                <a:solidFill>
                  <a:srgbClr val="1D4C60"/>
                </a:solidFill>
                <a:latin typeface="Calibri"/>
                <a:ea typeface="Calibri"/>
                <a:cs typeface="Calibri"/>
                <a:sym typeface="Calibri"/>
              </a:rPr>
              <a:t> an. </a:t>
            </a:r>
            <a:r>
              <a:rPr lang="en-US" sz="2400" b="0" i="0" u="none" strike="noStrike" cap="none" dirty="0" err="1">
                <a:solidFill>
                  <a:srgbClr val="1D4C60"/>
                </a:solidFill>
                <a:latin typeface="Calibri"/>
                <a:ea typeface="Calibri"/>
                <a:cs typeface="Calibri"/>
                <a:sym typeface="Calibri"/>
              </a:rPr>
              <a:t>Diese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dynamische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Interaktion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fördert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Gefühl</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Zugehörigkeit</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gegenseitigen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Wertschätzung</a:t>
            </a:r>
            <a:r>
              <a:rPr lang="en-US" sz="2400" b="0" i="0" u="none" strike="noStrike" cap="none" dirty="0">
                <a:solidFill>
                  <a:srgbClr val="1D4C60"/>
                </a:solidFill>
                <a:latin typeface="Calibri"/>
                <a:ea typeface="Calibri"/>
                <a:cs typeface="Calibri"/>
                <a:sym typeface="Calibri"/>
              </a:rPr>
              <a:t>.</a:t>
            </a:r>
            <a:endParaRPr dirty="0"/>
          </a:p>
          <a:p>
            <a:pPr marL="228600" marR="0" lvl="0" indent="-228600" algn="just" rtl="0">
              <a:lnSpc>
                <a:spcPct val="90000"/>
              </a:lnSpc>
              <a:spcBef>
                <a:spcPts val="1375"/>
              </a:spcBef>
              <a:spcAft>
                <a:spcPts val="0"/>
              </a:spcAft>
              <a:buClr>
                <a:srgbClr val="1D4C60"/>
              </a:buClr>
              <a:buSzPts val="2400"/>
              <a:buFont typeface="Noto Sans Symbols"/>
              <a:buChar char="✔"/>
            </a:pPr>
            <a:r>
              <a:rPr lang="en-US" sz="2400" b="0" i="0" u="none" strike="noStrike" cap="none" dirty="0" err="1">
                <a:solidFill>
                  <a:srgbClr val="1D4C60"/>
                </a:solidFill>
                <a:latin typeface="Calibri"/>
                <a:ea typeface="Calibri"/>
                <a:cs typeface="Calibri"/>
                <a:sym typeface="Calibri"/>
              </a:rPr>
              <a:t>Bleiben</a:t>
            </a:r>
            <a:r>
              <a:rPr lang="en-US" sz="2400" b="0" i="0" u="none" strike="noStrike" cap="none" dirty="0">
                <a:solidFill>
                  <a:srgbClr val="1D4C60"/>
                </a:solidFill>
                <a:latin typeface="Calibri"/>
                <a:ea typeface="Calibri"/>
                <a:cs typeface="Calibri"/>
                <a:sym typeface="Calibri"/>
              </a:rPr>
              <a:t> Sie auf </a:t>
            </a:r>
            <a:r>
              <a:rPr lang="en-US" sz="2400" b="0" i="0" u="none" strike="noStrike" cap="none" dirty="0" err="1">
                <a:solidFill>
                  <a:srgbClr val="1D4C60"/>
                </a:solidFill>
                <a:latin typeface="Calibri"/>
                <a:ea typeface="Calibri"/>
                <a:cs typeface="Calibri"/>
                <a:sym typeface="Calibri"/>
              </a:rPr>
              <a:t>dieser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Marketingreise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offen</a:t>
            </a:r>
            <a:r>
              <a:rPr lang="en-US" sz="2400" b="0" i="0" u="none" strike="noStrike" cap="none" dirty="0">
                <a:solidFill>
                  <a:srgbClr val="1D4C60"/>
                </a:solidFill>
                <a:latin typeface="Calibri"/>
                <a:ea typeface="Calibri"/>
                <a:cs typeface="Calibri"/>
                <a:sym typeface="Calibri"/>
              </a:rPr>
              <a:t> für </a:t>
            </a:r>
            <a:r>
              <a:rPr lang="en-US" sz="2400" b="0" i="0" u="none" strike="noStrike" cap="none" dirty="0" err="1">
                <a:solidFill>
                  <a:srgbClr val="1D4C60"/>
                </a:solidFill>
                <a:latin typeface="Calibri"/>
                <a:ea typeface="Calibri"/>
                <a:cs typeface="Calibri"/>
                <a:sym typeface="Calibri"/>
              </a:rPr>
              <a:t>neue</a:t>
            </a:r>
            <a:r>
              <a:rPr lang="en-US" sz="2400" b="0" i="0" u="none" strike="noStrike" cap="none" dirty="0">
                <a:solidFill>
                  <a:srgbClr val="1D4C60"/>
                </a:solidFill>
                <a:latin typeface="Calibri"/>
                <a:ea typeface="Calibri"/>
                <a:cs typeface="Calibri"/>
                <a:sym typeface="Calibri"/>
              </a:rPr>
              <a:t> Ideen und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entwickelnde</a:t>
            </a:r>
            <a:r>
              <a:rPr lang="en-US" sz="2400" b="0" i="0" u="none" strike="noStrike" cap="none" dirty="0">
                <a:solidFill>
                  <a:srgbClr val="1D4C60"/>
                </a:solidFill>
                <a:latin typeface="Calibri"/>
                <a:ea typeface="Calibri"/>
                <a:cs typeface="Calibri"/>
                <a:sym typeface="Calibri"/>
              </a:rPr>
              <a:t> Trends. </a:t>
            </a:r>
            <a:r>
              <a:rPr lang="en-US" sz="2400" b="0" i="0" u="none" strike="noStrike" cap="none" dirty="0" err="1">
                <a:solidFill>
                  <a:srgbClr val="1D4C60"/>
                </a:solidFill>
                <a:latin typeface="Calibri"/>
                <a:ea typeface="Calibri"/>
                <a:cs typeface="Calibri"/>
                <a:sym typeface="Calibri"/>
              </a:rPr>
              <a:t>Bleiben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authentisch</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Ihrer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Marke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treu</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lassen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Ihre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Leidenschaft</a:t>
            </a:r>
            <a:r>
              <a:rPr lang="en-US" sz="2400" b="0" i="0" u="none" strike="noStrike" cap="none" dirty="0">
                <a:solidFill>
                  <a:srgbClr val="1D4C60"/>
                </a:solidFill>
                <a:latin typeface="Calibri"/>
                <a:ea typeface="Calibri"/>
                <a:cs typeface="Calibri"/>
                <a:sym typeface="Calibri"/>
              </a:rPr>
              <a:t> für </a:t>
            </a:r>
            <a:r>
              <a:rPr lang="en-US" sz="2400" b="0" i="0" u="none" strike="noStrike" cap="none" dirty="0" err="1">
                <a:solidFill>
                  <a:srgbClr val="1D4C60"/>
                </a:solidFill>
                <a:latin typeface="Calibri"/>
                <a:ea typeface="Calibri"/>
                <a:cs typeface="Calibri"/>
                <a:sym typeface="Calibri"/>
              </a:rPr>
              <a:t>Ihre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Inhalte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durchscheinen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Mit</a:t>
            </a:r>
            <a:r>
              <a:rPr lang="en-US" sz="2400" b="0" i="0" u="none" strike="noStrike" cap="none" dirty="0">
                <a:solidFill>
                  <a:srgbClr val="1D4C60"/>
                </a:solidFill>
                <a:latin typeface="Calibri"/>
                <a:ea typeface="Calibri"/>
                <a:cs typeface="Calibri"/>
                <a:sym typeface="Calibri"/>
              </a:rPr>
              <a:t> Engagement und </a:t>
            </a:r>
            <a:r>
              <a:rPr lang="en-US" sz="2400" b="0" i="0" u="none" strike="noStrike" cap="none" dirty="0" err="1">
                <a:solidFill>
                  <a:srgbClr val="1D4C60"/>
                </a:solidFill>
                <a:latin typeface="Calibri"/>
                <a:ea typeface="Calibri"/>
                <a:cs typeface="Calibri"/>
                <a:sym typeface="Calibri"/>
              </a:rPr>
              <a:t>Kreativität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werden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nicht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nur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Hörerschaft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vergrößern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sondern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auch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Raum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schaffen</a:t>
            </a:r>
            <a:r>
              <a:rPr lang="en-US" sz="2400" b="0" i="0" u="none" strike="noStrike" cap="none" dirty="0">
                <a:solidFill>
                  <a:srgbClr val="1D4C60"/>
                </a:solidFill>
                <a:latin typeface="Calibri"/>
                <a:ea typeface="Calibri"/>
                <a:cs typeface="Calibri"/>
                <a:sym typeface="Calibri"/>
              </a:rPr>
              <a:t>, der für </a:t>
            </a:r>
            <a:r>
              <a:rPr lang="en-US" sz="2400" b="0" i="0" u="none" strike="noStrike" cap="none" dirty="0" err="1">
                <a:solidFill>
                  <a:srgbClr val="1D4C60"/>
                </a:solidFill>
                <a:latin typeface="Calibri"/>
                <a:ea typeface="Calibri"/>
                <a:cs typeface="Calibri"/>
                <a:sym typeface="Calibri"/>
              </a:rPr>
              <a:t>Ihre</a:t>
            </a:r>
            <a:r>
              <a:rPr lang="en-US" sz="2400" b="0" i="0" u="none" strike="noStrike" cap="none" dirty="0">
                <a:solidFill>
                  <a:srgbClr val="1D4C60"/>
                </a:solidFill>
                <a:latin typeface="Calibri"/>
                <a:ea typeface="Calibri"/>
                <a:cs typeface="Calibri"/>
                <a:sym typeface="Calibri"/>
              </a:rPr>
              <a:t> Community </a:t>
            </a:r>
            <a:r>
              <a:rPr lang="en-US" sz="2400" b="0" i="0" u="none" strike="noStrike" cap="none" dirty="0" err="1">
                <a:solidFill>
                  <a:srgbClr val="1D4C60"/>
                </a:solidFill>
                <a:latin typeface="Calibri"/>
                <a:ea typeface="Calibri"/>
                <a:cs typeface="Calibri"/>
                <a:sym typeface="Calibri"/>
              </a:rPr>
              <a:t>wirklich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wichtig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a:t>
            </a:r>
            <a:endParaRPr dirty="0"/>
          </a:p>
        </p:txBody>
      </p:sp>
      <p:sp>
        <p:nvSpPr>
          <p:cNvPr id="2244" name="Google Shape;2244;p26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latin typeface="Calibri"/>
                <a:ea typeface="Calibri"/>
                <a:cs typeface="Calibri"/>
                <a:sym typeface="Calibri"/>
              </a:rPr>
              <a:t>SCHLUSSFOLGERUNG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9"/>
        <p:cNvGrpSpPr/>
        <p:nvPr/>
      </p:nvGrpSpPr>
      <p:grpSpPr>
        <a:xfrm>
          <a:off x="0" y="0"/>
          <a:ext cx="0" cy="0"/>
          <a:chOff x="0" y="0"/>
          <a:chExt cx="0" cy="0"/>
        </a:xfrm>
      </p:grpSpPr>
      <p:sp>
        <p:nvSpPr>
          <p:cNvPr id="2250" name="Google Shape;2250;p262"/>
          <p:cNvSpPr txBox="1">
            <a:spLocks noGrp="1"/>
          </p:cNvSpPr>
          <p:nvPr>
            <p:ph type="body" idx="4294967295"/>
          </p:nvPr>
        </p:nvSpPr>
        <p:spPr>
          <a:xfrm>
            <a:off x="4698720" y="2391404"/>
            <a:ext cx="6555316" cy="246913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lt1"/>
              </a:buClr>
              <a:buSzPts val="2400"/>
              <a:buFont typeface="Calibri"/>
              <a:buNone/>
            </a:pPr>
            <a:r>
              <a:rPr lang="en-US" sz="2400" b="0" i="0" u="none" strike="noStrike" cap="none" dirty="0" err="1">
                <a:solidFill>
                  <a:schemeClr val="lt1"/>
                </a:solidFill>
                <a:latin typeface="Calibri"/>
                <a:ea typeface="Calibri"/>
                <a:cs typeface="Calibri"/>
                <a:sym typeface="Calibri"/>
              </a:rPr>
              <a:t>Ihr</a:t>
            </a:r>
            <a:r>
              <a:rPr lang="en-US" sz="2400" b="0" i="0" u="none" strike="noStrike" cap="none" dirty="0">
                <a:solidFill>
                  <a:schemeClr val="lt1"/>
                </a:solidFill>
                <a:latin typeface="Calibri"/>
                <a:ea typeface="Calibri"/>
                <a:cs typeface="Calibri"/>
                <a:sym typeface="Calibri"/>
              </a:rPr>
              <a:t> Radio und </a:t>
            </a:r>
            <a:r>
              <a:rPr lang="en-US" sz="2400" b="0" i="0" u="none" strike="noStrike" cap="none" dirty="0" err="1">
                <a:solidFill>
                  <a:schemeClr val="lt1"/>
                </a:solidFill>
                <a:latin typeface="Calibri"/>
                <a:ea typeface="Calibri"/>
                <a:cs typeface="Calibri"/>
                <a:sym typeface="Calibri"/>
              </a:rPr>
              <a:t>Ihr</a:t>
            </a:r>
            <a:r>
              <a:rPr lang="en-US" sz="2400" b="0" i="0" u="none" strike="noStrike" cap="none" dirty="0">
                <a:solidFill>
                  <a:schemeClr val="lt1"/>
                </a:solidFill>
                <a:latin typeface="Calibri"/>
                <a:ea typeface="Calibri"/>
                <a:cs typeface="Calibri"/>
                <a:sym typeface="Calibri"/>
              </a:rPr>
              <a:t> Podcast </a:t>
            </a:r>
            <a:r>
              <a:rPr lang="en-US" sz="2400" b="0" i="0" u="none" strike="noStrike" cap="none" dirty="0" err="1">
                <a:solidFill>
                  <a:schemeClr val="lt1"/>
                </a:solidFill>
                <a:latin typeface="Calibri"/>
                <a:ea typeface="Calibri"/>
                <a:cs typeface="Calibri"/>
                <a:sym typeface="Calibri"/>
              </a:rPr>
              <a:t>haben</a:t>
            </a:r>
            <a:r>
              <a:rPr lang="en-US" sz="2400" b="0" i="0" u="none" strike="noStrike" cap="none" dirty="0">
                <a:solidFill>
                  <a:schemeClr val="lt1"/>
                </a:solidFill>
                <a:latin typeface="Calibri"/>
                <a:ea typeface="Calibri"/>
                <a:cs typeface="Calibri"/>
                <a:sym typeface="Calibri"/>
              </a:rPr>
              <a:t> das </a:t>
            </a:r>
            <a:r>
              <a:rPr lang="en-US" sz="2400" b="0" i="0" u="none" strike="noStrike" cap="none" dirty="0" err="1">
                <a:solidFill>
                  <a:schemeClr val="lt1"/>
                </a:solidFill>
                <a:latin typeface="Calibri"/>
                <a:ea typeface="Calibri"/>
                <a:cs typeface="Calibri"/>
                <a:sym typeface="Calibri"/>
              </a:rPr>
              <a:t>Potenzial</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einer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unverwechselbaren</a:t>
            </a:r>
            <a:r>
              <a:rPr lang="en-US" sz="2400" b="0" i="0" u="none" strike="noStrike" cap="none" dirty="0">
                <a:solidFill>
                  <a:schemeClr val="lt1"/>
                </a:solidFill>
                <a:latin typeface="Calibri"/>
                <a:ea typeface="Calibri"/>
                <a:cs typeface="Calibri"/>
                <a:sym typeface="Calibri"/>
              </a:rPr>
              <a:t> und </a:t>
            </a:r>
            <a:r>
              <a:rPr lang="en-US" sz="2400" b="0" i="0" u="none" strike="noStrike" cap="none" dirty="0" err="1">
                <a:solidFill>
                  <a:schemeClr val="lt1"/>
                </a:solidFill>
                <a:latin typeface="Calibri"/>
                <a:ea typeface="Calibri"/>
                <a:cs typeface="Calibri"/>
                <a:sym typeface="Calibri"/>
              </a:rPr>
              <a:t>einflussreichen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Stimme</a:t>
            </a:r>
            <a:r>
              <a:rPr lang="en-US" sz="2400" b="0" i="0" u="none" strike="noStrike" cap="none" dirty="0">
                <a:solidFill>
                  <a:schemeClr val="lt1"/>
                </a:solidFill>
                <a:latin typeface="Calibri"/>
                <a:ea typeface="Calibri"/>
                <a:cs typeface="Calibri"/>
                <a:sym typeface="Calibri"/>
              </a:rPr>
              <a:t> in </a:t>
            </a:r>
            <a:r>
              <a:rPr lang="en-US" sz="2400" b="0" i="0" u="none" strike="noStrike" cap="none" dirty="0" err="1">
                <a:solidFill>
                  <a:schemeClr val="lt1"/>
                </a:solidFill>
                <a:latin typeface="Calibri"/>
                <a:ea typeface="Calibri"/>
                <a:cs typeface="Calibri"/>
                <a:sym typeface="Calibri"/>
              </a:rPr>
              <a:t>Ihrer</a:t>
            </a:r>
            <a:r>
              <a:rPr lang="en-US" sz="2400" b="0" i="0" u="none" strike="noStrike" cap="none" dirty="0">
                <a:solidFill>
                  <a:schemeClr val="lt1"/>
                </a:solidFill>
                <a:latin typeface="Calibri"/>
                <a:ea typeface="Calibri"/>
                <a:cs typeface="Calibri"/>
                <a:sym typeface="Calibri"/>
              </a:rPr>
              <a:t> Gemeinschaft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werden</a:t>
            </a:r>
            <a:r>
              <a:rPr lang="en-US" sz="2400" b="0" i="0" u="none" strike="noStrike" cap="none" dirty="0">
                <a:solidFill>
                  <a:schemeClr val="lt1"/>
                </a:solidFill>
                <a:latin typeface="Calibri"/>
                <a:ea typeface="Calibri"/>
                <a:cs typeface="Calibri"/>
                <a:sym typeface="Calibri"/>
              </a:rPr>
              <a:t>.</a:t>
            </a:r>
            <a:endParaRPr dirty="0"/>
          </a:p>
          <a:p>
            <a:pPr marL="0" marR="0" lvl="0" indent="0" algn="just" rtl="0">
              <a:lnSpc>
                <a:spcPct val="90000"/>
              </a:lnSpc>
              <a:spcBef>
                <a:spcPts val="0"/>
              </a:spcBef>
              <a:spcAft>
                <a:spcPts val="0"/>
              </a:spcAft>
              <a:buClr>
                <a:schemeClr val="lt1"/>
              </a:buClr>
              <a:buSzPts val="2400"/>
              <a:buFont typeface="Calibri"/>
              <a:buNone/>
            </a:pPr>
            <a:endParaRPr sz="2400" b="0" i="0" u="none" strike="noStrike" cap="none" dirty="0">
              <a:solidFill>
                <a:schemeClr val="lt1"/>
              </a:solidFill>
              <a:latin typeface="Calibri"/>
              <a:ea typeface="Calibri"/>
              <a:cs typeface="Calibri"/>
              <a:sym typeface="Calibri"/>
            </a:endParaRPr>
          </a:p>
          <a:p>
            <a:pPr marL="0" marR="0" lvl="0" indent="0" algn="just"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In </a:t>
            </a:r>
            <a:r>
              <a:rPr lang="en-US" sz="2400" b="0" i="0" u="none" strike="noStrike" cap="none" dirty="0" err="1">
                <a:solidFill>
                  <a:schemeClr val="lt1"/>
                </a:solidFill>
                <a:latin typeface="Calibri"/>
                <a:ea typeface="Calibri"/>
                <a:cs typeface="Calibri"/>
                <a:sym typeface="Calibri"/>
              </a:rPr>
              <a:t>dieser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Präsentation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werden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wir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uns</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mit</a:t>
            </a:r>
            <a:r>
              <a:rPr lang="en-US" sz="2400" b="0" i="0" u="none" strike="noStrike" cap="none" dirty="0">
                <a:solidFill>
                  <a:schemeClr val="lt1"/>
                </a:solidFill>
                <a:latin typeface="Calibri"/>
                <a:ea typeface="Calibri"/>
                <a:cs typeface="Calibri"/>
                <a:sym typeface="Calibri"/>
              </a:rPr>
              <a:t> der Kunst </a:t>
            </a:r>
            <a:r>
              <a:rPr lang="en-US" sz="2400" b="0" i="0" u="none" strike="noStrike" cap="none" dirty="0" err="1">
                <a:solidFill>
                  <a:schemeClr val="lt1"/>
                </a:solidFill>
                <a:latin typeface="Calibri"/>
                <a:ea typeface="Calibri"/>
                <a:cs typeface="Calibri"/>
                <a:sym typeface="Calibri"/>
              </a:rPr>
              <a:t>befassen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eine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einzigartige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Stimme</a:t>
            </a:r>
            <a:r>
              <a:rPr lang="en-US" sz="2400" b="0" i="0" u="none" strike="noStrike" cap="none" dirty="0">
                <a:solidFill>
                  <a:schemeClr val="lt1"/>
                </a:solidFill>
                <a:latin typeface="Calibri"/>
                <a:ea typeface="Calibri"/>
                <a:cs typeface="Calibri"/>
                <a:sym typeface="Calibri"/>
              </a:rPr>
              <a:t> und </a:t>
            </a:r>
            <a:r>
              <a:rPr lang="en-US" sz="2400" b="0" i="0" u="none" strike="noStrike" cap="none" dirty="0" err="1">
                <a:solidFill>
                  <a:schemeClr val="lt1"/>
                </a:solidFill>
                <a:latin typeface="Calibri"/>
                <a:ea typeface="Calibri"/>
                <a:cs typeface="Calibri"/>
                <a:sym typeface="Calibri"/>
              </a:rPr>
              <a:t>Botschaft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entwickeln</a:t>
            </a:r>
            <a:r>
              <a:rPr lang="en-US" sz="2400" b="0" i="0" u="none" strike="noStrike" cap="none" dirty="0">
                <a:solidFill>
                  <a:schemeClr val="lt1"/>
                </a:solidFill>
                <a:latin typeface="Calibri"/>
                <a:ea typeface="Calibri"/>
                <a:cs typeface="Calibri"/>
                <a:sym typeface="Calibri"/>
              </a:rPr>
              <a:t>, die </a:t>
            </a:r>
            <a:r>
              <a:rPr lang="en-US" sz="2400" b="0" i="0" u="none" strike="noStrike" cap="none" dirty="0" err="1">
                <a:solidFill>
                  <a:schemeClr val="lt1"/>
                </a:solidFill>
                <a:latin typeface="Calibri"/>
                <a:ea typeface="Calibri"/>
                <a:cs typeface="Calibri"/>
                <a:sym typeface="Calibri"/>
              </a:rPr>
              <a:t>bei</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Ihrem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Publikum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ankommt</a:t>
            </a:r>
            <a:r>
              <a:rPr lang="en-US" sz="2400" b="0" i="0" u="none" strike="noStrike" cap="none" dirty="0">
                <a:solidFill>
                  <a:schemeClr val="lt1"/>
                </a:solidFill>
                <a:latin typeface="Calibri"/>
                <a:ea typeface="Calibri"/>
                <a:cs typeface="Calibri"/>
                <a:sym typeface="Calibri"/>
              </a:rPr>
              <a:t> und Sie von </a:t>
            </a:r>
            <a:r>
              <a:rPr lang="en-US" sz="2400" b="0" i="0" u="none" strike="noStrike" cap="none" dirty="0" err="1">
                <a:solidFill>
                  <a:schemeClr val="lt1"/>
                </a:solidFill>
                <a:latin typeface="Calibri"/>
                <a:ea typeface="Calibri"/>
                <a:cs typeface="Calibri"/>
                <a:sym typeface="Calibri"/>
              </a:rPr>
              <a:t>anderen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abhebt</a:t>
            </a:r>
            <a:r>
              <a:rPr lang="en-US" sz="2400" b="0" i="0" u="none" strike="noStrike" cap="none" dirty="0">
                <a:solidFill>
                  <a:schemeClr val="lt1"/>
                </a:solidFill>
                <a:latin typeface="Calibri"/>
                <a:ea typeface="Calibri"/>
                <a:cs typeface="Calibri"/>
                <a:sym typeface="Calibri"/>
              </a:rPr>
              <a:t>.</a:t>
            </a:r>
            <a:endParaRPr sz="2400" b="0" i="0" u="none" strike="noStrike" cap="none" dirty="0">
              <a:solidFill>
                <a:srgbClr val="000000"/>
              </a:solidFill>
              <a:latin typeface="Arial"/>
              <a:ea typeface="Arial"/>
              <a:cs typeface="Arial"/>
              <a:sym typeface="Arial"/>
            </a:endParaRPr>
          </a:p>
        </p:txBody>
      </p:sp>
      <p:pic>
        <p:nvPicPr>
          <p:cNvPr id="2251" name="Google Shape;2251;p2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440" y="385560"/>
            <a:ext cx="4107240" cy="6086880"/>
          </a:xfrm>
          <a:prstGeom prst="rect">
            <a:avLst/>
          </a:prstGeom>
          <a:noFill/>
          <a:ln>
            <a:noFill/>
          </a:ln>
        </p:spPr>
      </p:pic>
      <p:pic>
        <p:nvPicPr>
          <p:cNvPr id="2252" name="Google Shape;2252;p26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440" y="201060"/>
            <a:ext cx="4131720" cy="6503580"/>
          </a:xfrm>
          <a:prstGeom prst="rect">
            <a:avLst/>
          </a:prstGeom>
          <a:noFill/>
          <a:ln>
            <a:noFill/>
          </a:ln>
        </p:spPr>
      </p:pic>
      <p:grpSp>
        <p:nvGrpSpPr>
          <p:cNvPr id="2253" name="Google Shape;2253;p262"/>
          <p:cNvGrpSpPr/>
          <p:nvPr/>
        </p:nvGrpSpPr>
        <p:grpSpPr>
          <a:xfrm>
            <a:off x="185400" y="4400280"/>
            <a:ext cx="1551600" cy="2304360"/>
            <a:chOff x="185400" y="4400280"/>
            <a:chExt cx="1551600" cy="2304360"/>
          </a:xfrm>
        </p:grpSpPr>
        <p:sp>
          <p:nvSpPr>
            <p:cNvPr id="2254" name="Google Shape;2254;p262"/>
            <p:cNvSpPr/>
            <p:nvPr/>
          </p:nvSpPr>
          <p:spPr>
            <a:xfrm flipH="1">
              <a:off x="185400" y="4400280"/>
              <a:ext cx="1551600" cy="2304360"/>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5" name="Google Shape;2255;p262"/>
            <p:cNvSpPr/>
            <p:nvPr/>
          </p:nvSpPr>
          <p:spPr>
            <a:xfrm flipH="1">
              <a:off x="993960" y="4952880"/>
              <a:ext cx="579960" cy="12780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262"/>
            <p:cNvSpPr/>
            <p:nvPr/>
          </p:nvSpPr>
          <p:spPr>
            <a:xfrm flipH="1">
              <a:off x="1000440" y="5209200"/>
              <a:ext cx="579960" cy="12780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262"/>
            <p:cNvSpPr/>
            <p:nvPr/>
          </p:nvSpPr>
          <p:spPr>
            <a:xfrm flipH="1">
              <a:off x="993600" y="5465160"/>
              <a:ext cx="581400" cy="127800"/>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58" name="Google Shape;2258;p262"/>
          <p:cNvSpPr/>
          <p:nvPr/>
        </p:nvSpPr>
        <p:spPr>
          <a:xfrm>
            <a:off x="4520160" y="756016"/>
            <a:ext cx="6617903" cy="126493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262"/>
          <p:cNvSpPr/>
          <p:nvPr/>
        </p:nvSpPr>
        <p:spPr>
          <a:xfrm>
            <a:off x="4520160" y="385560"/>
            <a:ext cx="6549916"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1D4C60"/>
                </a:solidFill>
                <a:latin typeface="Calibri"/>
                <a:ea typeface="Calibri"/>
                <a:cs typeface="Calibri"/>
                <a:sym typeface="Calibri"/>
              </a:rPr>
              <a:t>DIE SCHAFFUNG EINES EINHEITLICHEN </a:t>
            </a:r>
            <a:endParaRPr dirty="0"/>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1D4C60"/>
                </a:solidFill>
                <a:latin typeface="Calibri"/>
                <a:ea typeface="Calibri"/>
                <a:cs typeface="Calibri"/>
                <a:sym typeface="Calibri"/>
              </a:rPr>
              <a:t>STIMME UND NACHRICHT</a:t>
            </a:r>
            <a:endParaRPr dirty="0"/>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p:txBody>
      </p:sp>
      <p:sp>
        <p:nvSpPr>
          <p:cNvPr id="2260" name="Google Shape;2260;p262"/>
          <p:cNvSpPr/>
          <p:nvPr/>
        </p:nvSpPr>
        <p:spPr>
          <a:xfrm>
            <a:off x="4520160" y="6335640"/>
            <a:ext cx="3151440" cy="36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4"/>
        <p:cNvGrpSpPr/>
        <p:nvPr/>
      </p:nvGrpSpPr>
      <p:grpSpPr>
        <a:xfrm>
          <a:off x="0" y="0"/>
          <a:ext cx="0" cy="0"/>
          <a:chOff x="0" y="0"/>
          <a:chExt cx="0" cy="0"/>
        </a:xfrm>
      </p:grpSpPr>
      <p:grpSp>
        <p:nvGrpSpPr>
          <p:cNvPr id="2265" name="Google Shape;2265;p263"/>
          <p:cNvGrpSpPr/>
          <p:nvPr/>
        </p:nvGrpSpPr>
        <p:grpSpPr>
          <a:xfrm>
            <a:off x="1838944" y="3004340"/>
            <a:ext cx="2061152" cy="3385310"/>
            <a:chOff x="1296012" y="3992633"/>
            <a:chExt cx="3013644" cy="5665374"/>
          </a:xfrm>
        </p:grpSpPr>
        <p:sp>
          <p:nvSpPr>
            <p:cNvPr id="2266" name="Google Shape;2266;p263"/>
            <p:cNvSpPr/>
            <p:nvPr/>
          </p:nvSpPr>
          <p:spPr>
            <a:xfrm>
              <a:off x="1296013" y="3992633"/>
              <a:ext cx="3013643" cy="5665374"/>
            </a:xfrm>
            <a:custGeom>
              <a:avLst/>
              <a:gdLst/>
              <a:ahLst/>
              <a:cxnLst/>
              <a:rect l="l" t="t" r="r" b="b"/>
              <a:pathLst>
                <a:path w="5172075" h="8202886" extrusionOk="0">
                  <a:moveTo>
                    <a:pt x="5168265" y="65722"/>
                  </a:moveTo>
                  <a:cubicBezTo>
                    <a:pt x="5168265" y="64770"/>
                    <a:pt x="5167313" y="63818"/>
                    <a:pt x="5167313" y="61913"/>
                  </a:cubicBezTo>
                  <a:cubicBezTo>
                    <a:pt x="5167313" y="60960"/>
                    <a:pt x="5166360" y="60008"/>
                    <a:pt x="5166360" y="58103"/>
                  </a:cubicBezTo>
                  <a:cubicBezTo>
                    <a:pt x="5165408" y="56197"/>
                    <a:pt x="5164455" y="53340"/>
                    <a:pt x="5164455" y="51435"/>
                  </a:cubicBezTo>
                  <a:cubicBezTo>
                    <a:pt x="5162550" y="45720"/>
                    <a:pt x="5159693" y="40958"/>
                    <a:pt x="5155883" y="36195"/>
                  </a:cubicBezTo>
                  <a:cubicBezTo>
                    <a:pt x="5154930" y="34290"/>
                    <a:pt x="5153025" y="32385"/>
                    <a:pt x="5152073" y="30480"/>
                  </a:cubicBezTo>
                  <a:cubicBezTo>
                    <a:pt x="5151120" y="28575"/>
                    <a:pt x="5149215" y="26670"/>
                    <a:pt x="5147310" y="24765"/>
                  </a:cubicBezTo>
                  <a:cubicBezTo>
                    <a:pt x="5144453" y="20955"/>
                    <a:pt x="5140643" y="18097"/>
                    <a:pt x="5136833" y="15240"/>
                  </a:cubicBezTo>
                  <a:cubicBezTo>
                    <a:pt x="5134928" y="14288"/>
                    <a:pt x="5133023" y="12383"/>
                    <a:pt x="5131118" y="11430"/>
                  </a:cubicBezTo>
                  <a:cubicBezTo>
                    <a:pt x="5130165" y="10478"/>
                    <a:pt x="5129213" y="10478"/>
                    <a:pt x="5128260" y="9525"/>
                  </a:cubicBezTo>
                  <a:cubicBezTo>
                    <a:pt x="5120640" y="5715"/>
                    <a:pt x="5113020" y="1905"/>
                    <a:pt x="5105400" y="953"/>
                  </a:cubicBezTo>
                  <a:cubicBezTo>
                    <a:pt x="5103495" y="0"/>
                    <a:pt x="5100638" y="0"/>
                    <a:pt x="5098733" y="0"/>
                  </a:cubicBezTo>
                  <a:lnTo>
                    <a:pt x="5094923" y="0"/>
                  </a:lnTo>
                  <a:lnTo>
                    <a:pt x="5088255" y="0"/>
                  </a:lnTo>
                  <a:lnTo>
                    <a:pt x="3849053" y="0"/>
                  </a:lnTo>
                  <a:lnTo>
                    <a:pt x="81915" y="0"/>
                  </a:lnTo>
                  <a:lnTo>
                    <a:pt x="75248" y="0"/>
                  </a:lnTo>
                  <a:lnTo>
                    <a:pt x="71438" y="0"/>
                  </a:lnTo>
                  <a:cubicBezTo>
                    <a:pt x="64770" y="953"/>
                    <a:pt x="58102" y="2858"/>
                    <a:pt x="51435" y="5715"/>
                  </a:cubicBezTo>
                  <a:cubicBezTo>
                    <a:pt x="50482" y="5715"/>
                    <a:pt x="49530" y="6668"/>
                    <a:pt x="47625" y="6668"/>
                  </a:cubicBezTo>
                  <a:cubicBezTo>
                    <a:pt x="46673" y="7620"/>
                    <a:pt x="45720" y="7620"/>
                    <a:pt x="44768" y="8572"/>
                  </a:cubicBezTo>
                  <a:cubicBezTo>
                    <a:pt x="43815" y="9525"/>
                    <a:pt x="41910" y="9525"/>
                    <a:pt x="40957" y="10478"/>
                  </a:cubicBezTo>
                  <a:cubicBezTo>
                    <a:pt x="40005" y="11430"/>
                    <a:pt x="38100" y="12383"/>
                    <a:pt x="37148" y="12383"/>
                  </a:cubicBezTo>
                  <a:lnTo>
                    <a:pt x="36195" y="13335"/>
                  </a:lnTo>
                  <a:cubicBezTo>
                    <a:pt x="30480" y="17145"/>
                    <a:pt x="24765" y="21908"/>
                    <a:pt x="20002" y="26670"/>
                  </a:cubicBezTo>
                  <a:cubicBezTo>
                    <a:pt x="18098" y="28575"/>
                    <a:pt x="17145" y="30480"/>
                    <a:pt x="15240" y="32385"/>
                  </a:cubicBezTo>
                  <a:cubicBezTo>
                    <a:pt x="14288" y="33338"/>
                    <a:pt x="14288" y="34290"/>
                    <a:pt x="13335" y="35243"/>
                  </a:cubicBezTo>
                  <a:cubicBezTo>
                    <a:pt x="12382" y="36195"/>
                    <a:pt x="12382" y="37147"/>
                    <a:pt x="11430" y="38100"/>
                  </a:cubicBezTo>
                  <a:lnTo>
                    <a:pt x="10477" y="39053"/>
                  </a:lnTo>
                  <a:cubicBezTo>
                    <a:pt x="10477" y="40005"/>
                    <a:pt x="9525" y="40005"/>
                    <a:pt x="9525" y="40958"/>
                  </a:cubicBezTo>
                  <a:cubicBezTo>
                    <a:pt x="8573" y="42863"/>
                    <a:pt x="7620" y="44768"/>
                    <a:pt x="6668" y="47625"/>
                  </a:cubicBezTo>
                  <a:cubicBezTo>
                    <a:pt x="5715" y="48578"/>
                    <a:pt x="5715" y="49530"/>
                    <a:pt x="5715" y="50483"/>
                  </a:cubicBezTo>
                  <a:cubicBezTo>
                    <a:pt x="4763" y="51435"/>
                    <a:pt x="4763" y="52388"/>
                    <a:pt x="4763" y="53340"/>
                  </a:cubicBezTo>
                  <a:cubicBezTo>
                    <a:pt x="3810" y="55245"/>
                    <a:pt x="2857" y="58103"/>
                    <a:pt x="2857" y="60008"/>
                  </a:cubicBezTo>
                  <a:cubicBezTo>
                    <a:pt x="2857" y="60960"/>
                    <a:pt x="1905" y="61913"/>
                    <a:pt x="1905" y="63818"/>
                  </a:cubicBezTo>
                  <a:cubicBezTo>
                    <a:pt x="952" y="65722"/>
                    <a:pt x="952" y="68580"/>
                    <a:pt x="952" y="70485"/>
                  </a:cubicBezTo>
                  <a:cubicBezTo>
                    <a:pt x="952" y="72390"/>
                    <a:pt x="0" y="75247"/>
                    <a:pt x="0" y="77153"/>
                  </a:cubicBezTo>
                  <a:lnTo>
                    <a:pt x="0" y="81915"/>
                  </a:lnTo>
                  <a:lnTo>
                    <a:pt x="0" y="6381751"/>
                  </a:lnTo>
                  <a:cubicBezTo>
                    <a:pt x="0" y="6416993"/>
                    <a:pt x="22860" y="6448426"/>
                    <a:pt x="56198" y="6460808"/>
                  </a:cubicBezTo>
                  <a:lnTo>
                    <a:pt x="5060633" y="8198168"/>
                  </a:lnTo>
                  <a:cubicBezTo>
                    <a:pt x="5104448" y="8213407"/>
                    <a:pt x="5152073" y="8190548"/>
                    <a:pt x="5167313" y="8146732"/>
                  </a:cubicBezTo>
                  <a:cubicBezTo>
                    <a:pt x="5170170" y="8138161"/>
                    <a:pt x="5172075" y="8128636"/>
                    <a:pt x="5172075" y="8119111"/>
                  </a:cubicBezTo>
                  <a:lnTo>
                    <a:pt x="5172075" y="80010"/>
                  </a:lnTo>
                  <a:cubicBezTo>
                    <a:pt x="5170170" y="75247"/>
                    <a:pt x="5169218" y="70485"/>
                    <a:pt x="5168265" y="65722"/>
                  </a:cubicBezTo>
                  <a:close/>
                  <a:moveTo>
                    <a:pt x="5003483" y="8003857"/>
                  </a:moveTo>
                  <a:lnTo>
                    <a:pt x="165735" y="6324601"/>
                  </a:lnTo>
                  <a:lnTo>
                    <a:pt x="165735" y="3068955"/>
                  </a:lnTo>
                  <a:lnTo>
                    <a:pt x="3311843" y="1977390"/>
                  </a:lnTo>
                  <a:lnTo>
                    <a:pt x="5004435" y="2569845"/>
                  </a:lnTo>
                  <a:lnTo>
                    <a:pt x="5004435" y="8003857"/>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267" name="Google Shape;2267;p263"/>
            <p:cNvSpPr/>
            <p:nvPr/>
          </p:nvSpPr>
          <p:spPr>
            <a:xfrm>
              <a:off x="1296012" y="6038543"/>
              <a:ext cx="2979561" cy="2008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74151"/>
                  </a:solidFill>
                  <a:latin typeface="Calibri"/>
                  <a:ea typeface="Calibri"/>
                  <a:cs typeface="Calibri"/>
                  <a:sym typeface="Calibri"/>
                </a:rPr>
                <a:t>Klären Sie den Zweck und die Werte, die Ihr Radio und Ihren Podcast antreiben. </a:t>
              </a:r>
              <a:endParaRPr sz="1800" b="0" i="0" u="none" strike="noStrike" cap="none">
                <a:solidFill>
                  <a:srgbClr val="1D4C60"/>
                </a:solidFill>
                <a:latin typeface="Calibri"/>
                <a:ea typeface="Calibri"/>
                <a:cs typeface="Calibri"/>
                <a:sym typeface="Calibri"/>
              </a:endParaRPr>
            </a:p>
          </p:txBody>
        </p:sp>
        <p:sp>
          <p:nvSpPr>
            <p:cNvPr id="2268" name="Google Shape;2268;p263"/>
            <p:cNvSpPr txBox="1"/>
            <p:nvPr/>
          </p:nvSpPr>
          <p:spPr>
            <a:xfrm>
              <a:off x="1296012" y="4239746"/>
              <a:ext cx="2979561" cy="927125"/>
            </a:xfrm>
            <a:prstGeom prst="rect">
              <a:avLst/>
            </a:prstGeom>
            <a:solidFill>
              <a:srgbClr val="F2665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IHREN AUFTRAG DEFINIEREN</a:t>
              </a:r>
              <a:endParaRPr sz="1800" b="1" i="0" u="none" strike="noStrike" cap="none">
                <a:solidFill>
                  <a:srgbClr val="FFFFFF"/>
                </a:solidFill>
                <a:latin typeface="Calibri"/>
                <a:ea typeface="Calibri"/>
                <a:cs typeface="Calibri"/>
                <a:sym typeface="Calibri"/>
              </a:endParaRPr>
            </a:p>
          </p:txBody>
        </p:sp>
      </p:grpSp>
      <p:grpSp>
        <p:nvGrpSpPr>
          <p:cNvPr id="2269" name="Google Shape;2269;p263"/>
          <p:cNvGrpSpPr/>
          <p:nvPr/>
        </p:nvGrpSpPr>
        <p:grpSpPr>
          <a:xfrm>
            <a:off x="4857248" y="3002051"/>
            <a:ext cx="2061151" cy="3387599"/>
            <a:chOff x="5060570" y="3992633"/>
            <a:chExt cx="3013642" cy="4780179"/>
          </a:xfrm>
        </p:grpSpPr>
        <p:sp>
          <p:nvSpPr>
            <p:cNvPr id="2270" name="Google Shape;2270;p263"/>
            <p:cNvSpPr/>
            <p:nvPr/>
          </p:nvSpPr>
          <p:spPr>
            <a:xfrm>
              <a:off x="5060570" y="3992633"/>
              <a:ext cx="3013642" cy="4780179"/>
            </a:xfrm>
            <a:custGeom>
              <a:avLst/>
              <a:gdLst/>
              <a:ahLst/>
              <a:cxnLst/>
              <a:rect l="l" t="t" r="r" b="b"/>
              <a:pathLst>
                <a:path w="5172074" h="8203839" extrusionOk="0">
                  <a:moveTo>
                    <a:pt x="5088255" y="0"/>
                  </a:moveTo>
                  <a:lnTo>
                    <a:pt x="83820" y="0"/>
                  </a:lnTo>
                  <a:cubicBezTo>
                    <a:pt x="38100" y="0"/>
                    <a:pt x="0" y="37147"/>
                    <a:pt x="0" y="83820"/>
                  </a:cubicBezTo>
                  <a:lnTo>
                    <a:pt x="0" y="6382703"/>
                  </a:lnTo>
                  <a:cubicBezTo>
                    <a:pt x="0" y="6417945"/>
                    <a:pt x="22860" y="6450330"/>
                    <a:pt x="56198" y="6461760"/>
                  </a:cubicBezTo>
                  <a:lnTo>
                    <a:pt x="5061585" y="8199120"/>
                  </a:lnTo>
                  <a:cubicBezTo>
                    <a:pt x="5105400" y="8214361"/>
                    <a:pt x="5153025" y="8191501"/>
                    <a:pt x="5167313" y="8147686"/>
                  </a:cubicBezTo>
                  <a:cubicBezTo>
                    <a:pt x="5170170" y="8139113"/>
                    <a:pt x="5172075" y="8129588"/>
                    <a:pt x="5172075" y="8120063"/>
                  </a:cubicBezTo>
                  <a:lnTo>
                    <a:pt x="5172075" y="1274445"/>
                  </a:lnTo>
                  <a:lnTo>
                    <a:pt x="5172075" y="1273493"/>
                  </a:lnTo>
                  <a:lnTo>
                    <a:pt x="5172075" y="83820"/>
                  </a:lnTo>
                  <a:cubicBezTo>
                    <a:pt x="5172075" y="37147"/>
                    <a:pt x="5134928" y="0"/>
                    <a:pt x="5088255" y="0"/>
                  </a:cubicBezTo>
                  <a:close/>
                  <a:moveTo>
                    <a:pt x="5005388" y="6383655"/>
                  </a:moveTo>
                  <a:lnTo>
                    <a:pt x="5005388" y="8003857"/>
                  </a:lnTo>
                  <a:lnTo>
                    <a:pt x="166688" y="6323648"/>
                  </a:lnTo>
                  <a:lnTo>
                    <a:pt x="166688" y="3068955"/>
                  </a:lnTo>
                  <a:lnTo>
                    <a:pt x="3312795" y="1977390"/>
                  </a:lnTo>
                  <a:lnTo>
                    <a:pt x="5004435" y="2569845"/>
                  </a:lnTo>
                  <a:lnTo>
                    <a:pt x="5004435" y="6383655"/>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271" name="Google Shape;2271;p263"/>
            <p:cNvSpPr/>
            <p:nvPr/>
          </p:nvSpPr>
          <p:spPr>
            <a:xfrm>
              <a:off x="6990855" y="4802376"/>
              <a:ext cx="986232" cy="465644"/>
            </a:xfrm>
            <a:custGeom>
              <a:avLst/>
              <a:gdLst/>
              <a:ahLst/>
              <a:cxnLst/>
              <a:rect l="l" t="t" r="r" b="b"/>
              <a:pathLst>
                <a:path w="1692592" h="799147" extrusionOk="0">
                  <a:moveTo>
                    <a:pt x="1692592" y="0"/>
                  </a:moveTo>
                  <a:lnTo>
                    <a:pt x="603885" y="799148"/>
                  </a:lnTo>
                  <a:lnTo>
                    <a:pt x="0" y="587693"/>
                  </a:lnTo>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272" name="Google Shape;2272;p263"/>
          <p:cNvGrpSpPr/>
          <p:nvPr/>
        </p:nvGrpSpPr>
        <p:grpSpPr>
          <a:xfrm>
            <a:off x="7863553" y="3002051"/>
            <a:ext cx="2060772" cy="3387599"/>
            <a:chOff x="8826235" y="3992633"/>
            <a:chExt cx="3013087" cy="4780179"/>
          </a:xfrm>
        </p:grpSpPr>
        <p:sp>
          <p:nvSpPr>
            <p:cNvPr id="2273" name="Google Shape;2273;p263"/>
            <p:cNvSpPr/>
            <p:nvPr/>
          </p:nvSpPr>
          <p:spPr>
            <a:xfrm>
              <a:off x="8826235" y="3992633"/>
              <a:ext cx="3013087" cy="4780179"/>
            </a:xfrm>
            <a:custGeom>
              <a:avLst/>
              <a:gdLst/>
              <a:ahLst/>
              <a:cxnLst/>
              <a:rect l="l" t="t" r="r" b="b"/>
              <a:pathLst>
                <a:path w="5171122" h="8203839" extrusionOk="0">
                  <a:moveTo>
                    <a:pt x="5088255" y="0"/>
                  </a:moveTo>
                  <a:lnTo>
                    <a:pt x="83820" y="0"/>
                  </a:lnTo>
                  <a:cubicBezTo>
                    <a:pt x="38100" y="0"/>
                    <a:pt x="0" y="37147"/>
                    <a:pt x="0" y="83820"/>
                  </a:cubicBezTo>
                  <a:lnTo>
                    <a:pt x="0" y="6382703"/>
                  </a:lnTo>
                  <a:cubicBezTo>
                    <a:pt x="0" y="6417945"/>
                    <a:pt x="22860" y="6450330"/>
                    <a:pt x="56198" y="6461760"/>
                  </a:cubicBezTo>
                  <a:lnTo>
                    <a:pt x="5060633" y="8199120"/>
                  </a:lnTo>
                  <a:cubicBezTo>
                    <a:pt x="5104447" y="8214361"/>
                    <a:pt x="5152072" y="8191501"/>
                    <a:pt x="5166360" y="8147686"/>
                  </a:cubicBezTo>
                  <a:cubicBezTo>
                    <a:pt x="5169218" y="8139113"/>
                    <a:pt x="5171122" y="8129588"/>
                    <a:pt x="5171122" y="8120063"/>
                  </a:cubicBezTo>
                  <a:lnTo>
                    <a:pt x="5171122" y="1274445"/>
                  </a:lnTo>
                  <a:lnTo>
                    <a:pt x="5171122" y="1273493"/>
                  </a:lnTo>
                  <a:lnTo>
                    <a:pt x="5171122" y="83820"/>
                  </a:lnTo>
                  <a:cubicBezTo>
                    <a:pt x="5171122" y="37147"/>
                    <a:pt x="5133976" y="0"/>
                    <a:pt x="5088255" y="0"/>
                  </a:cubicBezTo>
                  <a:close/>
                  <a:moveTo>
                    <a:pt x="5004435" y="6383655"/>
                  </a:moveTo>
                  <a:lnTo>
                    <a:pt x="5004435" y="8003857"/>
                  </a:lnTo>
                  <a:lnTo>
                    <a:pt x="166688" y="6323648"/>
                  </a:lnTo>
                  <a:lnTo>
                    <a:pt x="166688" y="3068955"/>
                  </a:lnTo>
                  <a:lnTo>
                    <a:pt x="3312795" y="1977390"/>
                  </a:lnTo>
                  <a:lnTo>
                    <a:pt x="5004435" y="2569845"/>
                  </a:lnTo>
                  <a:lnTo>
                    <a:pt x="5004435" y="6383655"/>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274" name="Google Shape;2274;p263"/>
            <p:cNvSpPr/>
            <p:nvPr/>
          </p:nvSpPr>
          <p:spPr>
            <a:xfrm>
              <a:off x="10756520" y="4802376"/>
              <a:ext cx="985677" cy="465644"/>
            </a:xfrm>
            <a:custGeom>
              <a:avLst/>
              <a:gdLst/>
              <a:ahLst/>
              <a:cxnLst/>
              <a:rect l="l" t="t" r="r" b="b"/>
              <a:pathLst>
                <a:path w="1691639" h="799147" extrusionOk="0">
                  <a:moveTo>
                    <a:pt x="1691640" y="0"/>
                  </a:moveTo>
                  <a:lnTo>
                    <a:pt x="603885" y="799148"/>
                  </a:lnTo>
                  <a:lnTo>
                    <a:pt x="0" y="587693"/>
                  </a:ln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275" name="Google Shape;2275;p263"/>
          <p:cNvSpPr txBox="1"/>
          <p:nvPr/>
        </p:nvSpPr>
        <p:spPr>
          <a:xfrm>
            <a:off x="351522" y="415994"/>
            <a:ext cx="9126775" cy="99265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26650"/>
              </a:buClr>
              <a:buSzPts val="3600"/>
              <a:buFont typeface="Arial"/>
              <a:buNone/>
            </a:pPr>
            <a:r>
              <a:rPr lang="en-US" sz="3600" b="1" i="0" u="none" strike="noStrike" cap="none" dirty="0">
                <a:solidFill>
                  <a:srgbClr val="1D4C60"/>
                </a:solidFill>
                <a:latin typeface="Calibri"/>
                <a:ea typeface="Calibri"/>
                <a:cs typeface="Calibri"/>
                <a:sym typeface="Calibri"/>
              </a:rPr>
              <a:t>VERINNERLICHUNG IHRER GRUNDWERTE </a:t>
            </a:r>
            <a:endParaRPr sz="3600" b="1" i="0" u="none" strike="noStrike" cap="none" dirty="0">
              <a:solidFill>
                <a:srgbClr val="1D4C60"/>
              </a:solidFill>
              <a:latin typeface="Calibri"/>
              <a:ea typeface="Calibri"/>
              <a:cs typeface="Calibri"/>
              <a:sym typeface="Calibri"/>
            </a:endParaRPr>
          </a:p>
        </p:txBody>
      </p:sp>
      <p:sp>
        <p:nvSpPr>
          <p:cNvPr id="2276" name="Google Shape;2276;p263"/>
          <p:cNvSpPr txBox="1"/>
          <p:nvPr/>
        </p:nvSpPr>
        <p:spPr>
          <a:xfrm>
            <a:off x="351522" y="1302504"/>
            <a:ext cx="11488955"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dirty="0">
                <a:solidFill>
                  <a:srgbClr val="1D4C60"/>
                </a:solidFill>
                <a:latin typeface="Calibri"/>
                <a:ea typeface="Calibri"/>
                <a:cs typeface="Calibri"/>
                <a:sym typeface="Calibri"/>
              </a:rPr>
              <a:t>Das </a:t>
            </a:r>
            <a:r>
              <a:rPr lang="en-US" sz="2400" b="0" i="0" u="none" strike="noStrike" cap="none" dirty="0" err="1">
                <a:solidFill>
                  <a:srgbClr val="1D4C60"/>
                </a:solidFill>
                <a:latin typeface="Calibri"/>
                <a:ea typeface="Calibri"/>
                <a:cs typeface="Calibri"/>
                <a:sym typeface="Calibri"/>
              </a:rPr>
              <a:t>Herzstück</a:t>
            </a:r>
            <a:r>
              <a:rPr lang="en-US" sz="2400" b="0" i="0" u="none" strike="noStrike" cap="none" dirty="0">
                <a:solidFill>
                  <a:srgbClr val="1D4C60"/>
                </a:solidFill>
                <a:latin typeface="Calibri"/>
                <a:ea typeface="Calibri"/>
                <a:cs typeface="Calibri"/>
                <a:sym typeface="Calibri"/>
              </a:rPr>
              <a:t> von Radio und Podcasting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starkes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Gefühl</a:t>
            </a:r>
            <a:r>
              <a:rPr lang="en-US" sz="2400" b="0" i="0" u="none" strike="noStrike" cap="none" dirty="0">
                <a:solidFill>
                  <a:srgbClr val="1D4C60"/>
                </a:solidFill>
                <a:latin typeface="Calibri"/>
                <a:ea typeface="Calibri"/>
                <a:cs typeface="Calibri"/>
                <a:sym typeface="Calibri"/>
              </a:rPr>
              <a:t> für den </a:t>
            </a:r>
            <a:r>
              <a:rPr lang="en-US" sz="2400" b="0" i="0" u="none" strike="noStrike" cap="none" dirty="0" err="1">
                <a:solidFill>
                  <a:srgbClr val="1D4C60"/>
                </a:solidFill>
                <a:latin typeface="Calibri"/>
                <a:ea typeface="Calibri"/>
                <a:cs typeface="Calibri"/>
                <a:sym typeface="Calibri"/>
              </a:rPr>
              <a:t>Zweck</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Hier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sind</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drei</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wesentliche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Strategien</a:t>
            </a:r>
            <a:r>
              <a:rPr lang="en-US" sz="2400" b="0" i="0" u="none" strike="noStrike" cap="none" dirty="0">
                <a:solidFill>
                  <a:srgbClr val="1D4C60"/>
                </a:solidFill>
                <a:latin typeface="Calibri"/>
                <a:ea typeface="Calibri"/>
                <a:cs typeface="Calibri"/>
                <a:sym typeface="Calibri"/>
              </a:rPr>
              <a:t>, um das </a:t>
            </a:r>
            <a:r>
              <a:rPr lang="en-US" sz="2400" b="0" i="0" u="none" strike="noStrike" cap="none" dirty="0" err="1">
                <a:solidFill>
                  <a:srgbClr val="1D4C60"/>
                </a:solidFill>
                <a:latin typeface="Calibri"/>
                <a:ea typeface="Calibri"/>
                <a:cs typeface="Calibri"/>
                <a:sym typeface="Calibri"/>
              </a:rPr>
              <a:t>Wesen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Ihres</a:t>
            </a:r>
            <a:r>
              <a:rPr lang="en-US" sz="2400" b="0" i="0" u="none" strike="noStrike" cap="none" dirty="0">
                <a:solidFill>
                  <a:srgbClr val="1D4C60"/>
                </a:solidFill>
                <a:latin typeface="Calibri"/>
                <a:ea typeface="Calibri"/>
                <a:cs typeface="Calibri"/>
                <a:sym typeface="Calibri"/>
              </a:rPr>
              <a:t> Radios und Podcasts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verbessern</a:t>
            </a:r>
            <a:r>
              <a:rPr lang="en-US" sz="2400" b="0" i="0" u="none" strike="noStrike" cap="none" dirty="0">
                <a:solidFill>
                  <a:srgbClr val="1D4C60"/>
                </a:solidFill>
                <a:latin typeface="Calibri"/>
                <a:ea typeface="Calibri"/>
                <a:cs typeface="Calibri"/>
                <a:sym typeface="Calibri"/>
              </a:rPr>
              <a:t>:</a:t>
            </a:r>
            <a:endParaRPr dirty="0"/>
          </a:p>
        </p:txBody>
      </p:sp>
      <p:sp>
        <p:nvSpPr>
          <p:cNvPr id="2277" name="Google Shape;2277;p263"/>
          <p:cNvSpPr txBox="1"/>
          <p:nvPr/>
        </p:nvSpPr>
        <p:spPr>
          <a:xfrm>
            <a:off x="4905135" y="3149908"/>
            <a:ext cx="1980030" cy="553998"/>
          </a:xfrm>
          <a:prstGeom prst="rect">
            <a:avLst/>
          </a:prstGeom>
          <a:solidFill>
            <a:srgbClr val="88D1DA"/>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STAY </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AUTHENTISCH</a:t>
            </a:r>
            <a:endParaRPr sz="1800" b="1" i="0" u="none" strike="noStrike" cap="none">
              <a:solidFill>
                <a:srgbClr val="FFFFFF"/>
              </a:solidFill>
              <a:latin typeface="Calibri"/>
              <a:ea typeface="Calibri"/>
              <a:cs typeface="Calibri"/>
              <a:sym typeface="Calibri"/>
            </a:endParaRPr>
          </a:p>
        </p:txBody>
      </p:sp>
      <p:sp>
        <p:nvSpPr>
          <p:cNvPr id="2278" name="Google Shape;2278;p263"/>
          <p:cNvSpPr txBox="1"/>
          <p:nvPr/>
        </p:nvSpPr>
        <p:spPr>
          <a:xfrm>
            <a:off x="7886484" y="3181273"/>
            <a:ext cx="2037841" cy="553998"/>
          </a:xfrm>
          <a:prstGeom prst="rect">
            <a:avLst/>
          </a:prstGeom>
          <a:solidFill>
            <a:srgbClr val="1D4C6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KONSISTENZ</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 IS KEY</a:t>
            </a:r>
            <a:endParaRPr sz="1800" b="1" i="0" u="none" strike="noStrike" cap="none">
              <a:solidFill>
                <a:srgbClr val="FFFFFF"/>
              </a:solidFill>
              <a:latin typeface="Calibri"/>
              <a:ea typeface="Calibri"/>
              <a:cs typeface="Calibri"/>
              <a:sym typeface="Calibri"/>
            </a:endParaRPr>
          </a:p>
        </p:txBody>
      </p:sp>
      <p:sp>
        <p:nvSpPr>
          <p:cNvPr id="2279" name="Google Shape;2279;p263"/>
          <p:cNvSpPr/>
          <p:nvPr/>
        </p:nvSpPr>
        <p:spPr>
          <a:xfrm>
            <a:off x="4881643" y="4203868"/>
            <a:ext cx="1980029"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74151"/>
                </a:solidFill>
                <a:latin typeface="Calibri"/>
                <a:ea typeface="Calibri"/>
                <a:cs typeface="Calibri"/>
                <a:sym typeface="Calibri"/>
              </a:rPr>
              <a:t>Berücksichtigen Sie die Identität und Kultur Ihrer Gemeinschaft in Ihren Inhalten. </a:t>
            </a:r>
            <a:endParaRPr sz="1800" b="0" i="0" u="none" strike="noStrike" cap="none">
              <a:solidFill>
                <a:srgbClr val="1D4C60"/>
              </a:solidFill>
              <a:latin typeface="Calibri"/>
              <a:ea typeface="Calibri"/>
              <a:cs typeface="Calibri"/>
              <a:sym typeface="Calibri"/>
            </a:endParaRPr>
          </a:p>
        </p:txBody>
      </p:sp>
      <p:sp>
        <p:nvSpPr>
          <p:cNvPr id="2280" name="Google Shape;2280;p263"/>
          <p:cNvSpPr/>
          <p:nvPr/>
        </p:nvSpPr>
        <p:spPr>
          <a:xfrm>
            <a:off x="7983794" y="4001729"/>
            <a:ext cx="2037841"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rgbClr val="374151"/>
                </a:solidFill>
                <a:latin typeface="Calibri"/>
                <a:ea typeface="Calibri"/>
                <a:cs typeface="Calibri"/>
                <a:sym typeface="Calibri"/>
              </a:rPr>
              <a:t>Stellen</a:t>
            </a:r>
            <a:r>
              <a:rPr lang="en-US" sz="1800" b="0" i="0" u="none" strike="noStrike" cap="none" dirty="0">
                <a:solidFill>
                  <a:srgbClr val="374151"/>
                </a:solidFill>
                <a:latin typeface="Calibri"/>
                <a:ea typeface="Calibri"/>
                <a:cs typeface="Calibri"/>
                <a:sym typeface="Calibri"/>
              </a:rPr>
              <a:t> Sie </a:t>
            </a:r>
            <a:r>
              <a:rPr lang="en-US" sz="1800" b="0" i="0" u="none" strike="noStrike" cap="none" dirty="0" err="1">
                <a:solidFill>
                  <a:srgbClr val="374151"/>
                </a:solidFill>
                <a:latin typeface="Calibri"/>
                <a:ea typeface="Calibri"/>
                <a:cs typeface="Calibri"/>
                <a:sym typeface="Calibri"/>
              </a:rPr>
              <a:t>sicher</a:t>
            </a:r>
            <a:r>
              <a:rPr lang="en-US" sz="1800" b="0" i="0" u="none" strike="noStrike" cap="none" dirty="0">
                <a:solidFill>
                  <a:srgbClr val="374151"/>
                </a:solidFill>
                <a:latin typeface="Calibri"/>
                <a:ea typeface="Calibri"/>
                <a:cs typeface="Calibri"/>
                <a:sym typeface="Calibri"/>
              </a:rPr>
              <a:t>, </a:t>
            </a:r>
            <a:r>
              <a:rPr lang="en-US" sz="1800" b="0" i="0" u="none" strike="noStrike" cap="none" dirty="0" err="1">
                <a:solidFill>
                  <a:srgbClr val="374151"/>
                </a:solidFill>
                <a:latin typeface="Calibri"/>
                <a:ea typeface="Calibri"/>
                <a:cs typeface="Calibri"/>
                <a:sym typeface="Calibri"/>
              </a:rPr>
              <a:t>dass</a:t>
            </a:r>
            <a:r>
              <a:rPr lang="en-US" sz="1800" b="0" i="0" u="none" strike="noStrike" cap="none" dirty="0">
                <a:solidFill>
                  <a:srgbClr val="374151"/>
                </a:solidFill>
                <a:latin typeface="Calibri"/>
                <a:ea typeface="Calibri"/>
                <a:cs typeface="Calibri"/>
                <a:sym typeface="Calibri"/>
              </a:rPr>
              <a:t> </a:t>
            </a:r>
            <a:r>
              <a:rPr lang="en-US" sz="1800" b="0" i="0" u="none" strike="noStrike" cap="none" dirty="0" err="1">
                <a:solidFill>
                  <a:srgbClr val="374151"/>
                </a:solidFill>
                <a:latin typeface="Calibri"/>
                <a:ea typeface="Calibri"/>
                <a:cs typeface="Calibri"/>
                <a:sym typeface="Calibri"/>
              </a:rPr>
              <a:t>Ihre</a:t>
            </a:r>
            <a:r>
              <a:rPr lang="en-US" sz="1800" b="0" i="0" u="none" strike="noStrike" cap="none" dirty="0">
                <a:solidFill>
                  <a:srgbClr val="374151"/>
                </a:solidFill>
                <a:latin typeface="Calibri"/>
                <a:ea typeface="Calibri"/>
                <a:cs typeface="Calibri"/>
                <a:sym typeface="Calibri"/>
              </a:rPr>
              <a:t> </a:t>
            </a:r>
            <a:r>
              <a:rPr lang="en-US" sz="1800" b="0" i="0" u="none" strike="noStrike" cap="none" dirty="0" err="1">
                <a:solidFill>
                  <a:srgbClr val="374151"/>
                </a:solidFill>
                <a:latin typeface="Calibri"/>
                <a:ea typeface="Calibri"/>
                <a:cs typeface="Calibri"/>
                <a:sym typeface="Calibri"/>
              </a:rPr>
              <a:t>Grundwerte</a:t>
            </a:r>
            <a:r>
              <a:rPr lang="en-US" sz="1800" b="0" i="0" u="none" strike="noStrike" cap="none" dirty="0">
                <a:solidFill>
                  <a:srgbClr val="374151"/>
                </a:solidFill>
                <a:latin typeface="Calibri"/>
                <a:ea typeface="Calibri"/>
                <a:cs typeface="Calibri"/>
                <a:sym typeface="Calibri"/>
              </a:rPr>
              <a:t> in </a:t>
            </a:r>
            <a:r>
              <a:rPr lang="en-US" sz="1800" b="0" i="0" u="none" strike="noStrike" cap="none" dirty="0" err="1">
                <a:solidFill>
                  <a:srgbClr val="374151"/>
                </a:solidFill>
                <a:latin typeface="Calibri"/>
                <a:ea typeface="Calibri"/>
                <a:cs typeface="Calibri"/>
                <a:sym typeface="Calibri"/>
              </a:rPr>
              <a:t>allen</a:t>
            </a:r>
            <a:r>
              <a:rPr lang="en-US" sz="1800" b="0" i="0" u="none" strike="noStrike" cap="none" dirty="0">
                <a:solidFill>
                  <a:srgbClr val="374151"/>
                </a:solidFill>
                <a:latin typeface="Calibri"/>
                <a:ea typeface="Calibri"/>
                <a:cs typeface="Calibri"/>
                <a:sym typeface="Calibri"/>
              </a:rPr>
              <a:t> </a:t>
            </a:r>
            <a:r>
              <a:rPr lang="en-US" sz="1800" b="0" i="0" u="none" strike="noStrike" cap="none" dirty="0" err="1">
                <a:solidFill>
                  <a:srgbClr val="374151"/>
                </a:solidFill>
                <a:latin typeface="Calibri"/>
                <a:ea typeface="Calibri"/>
                <a:cs typeface="Calibri"/>
                <a:sym typeface="Calibri"/>
              </a:rPr>
              <a:t>Episoden</a:t>
            </a:r>
            <a:r>
              <a:rPr lang="en-US" sz="1800" b="0" i="0" u="none" strike="noStrike" cap="none" dirty="0">
                <a:solidFill>
                  <a:srgbClr val="374151"/>
                </a:solidFill>
                <a:latin typeface="Calibri"/>
                <a:ea typeface="Calibri"/>
                <a:cs typeface="Calibri"/>
                <a:sym typeface="Calibri"/>
              </a:rPr>
              <a:t> </a:t>
            </a:r>
            <a:r>
              <a:rPr lang="en-US" sz="1800" b="0" i="0" u="none" strike="noStrike" cap="none" dirty="0" err="1">
                <a:solidFill>
                  <a:srgbClr val="374151"/>
                </a:solidFill>
                <a:latin typeface="Calibri"/>
                <a:ea typeface="Calibri"/>
                <a:cs typeface="Calibri"/>
                <a:sym typeface="Calibri"/>
              </a:rPr>
              <a:t>konsistent</a:t>
            </a:r>
            <a:r>
              <a:rPr lang="en-US" sz="1800" b="0" i="0" u="none" strike="noStrike" cap="none" dirty="0">
                <a:solidFill>
                  <a:srgbClr val="374151"/>
                </a:solidFill>
                <a:latin typeface="Calibri"/>
                <a:ea typeface="Calibri"/>
                <a:cs typeface="Calibri"/>
                <a:sym typeface="Calibri"/>
              </a:rPr>
              <a:t> </a:t>
            </a:r>
            <a:r>
              <a:rPr lang="en-US" sz="1800" b="0" i="0" u="none" strike="noStrike" cap="none" dirty="0" err="1">
                <a:solidFill>
                  <a:srgbClr val="374151"/>
                </a:solidFill>
                <a:latin typeface="Calibri"/>
                <a:ea typeface="Calibri"/>
                <a:cs typeface="Calibri"/>
                <a:sym typeface="Calibri"/>
              </a:rPr>
              <a:t>wiedergegeben</a:t>
            </a:r>
            <a:r>
              <a:rPr lang="en-US" sz="1800" b="0" i="0" u="none" strike="noStrike" cap="none" dirty="0">
                <a:solidFill>
                  <a:srgbClr val="374151"/>
                </a:solidFill>
                <a:latin typeface="Calibri"/>
                <a:ea typeface="Calibri"/>
                <a:cs typeface="Calibri"/>
                <a:sym typeface="Calibri"/>
              </a:rPr>
              <a:t> </a:t>
            </a:r>
            <a:r>
              <a:rPr lang="en-US" sz="1800" b="0" i="0" u="none" strike="noStrike" cap="none" dirty="0" err="1">
                <a:solidFill>
                  <a:srgbClr val="374151"/>
                </a:solidFill>
                <a:latin typeface="Calibri"/>
                <a:ea typeface="Calibri"/>
                <a:cs typeface="Calibri"/>
                <a:sym typeface="Calibri"/>
              </a:rPr>
              <a:t>werden</a:t>
            </a:r>
            <a:r>
              <a:rPr lang="en-US" sz="1800" b="0" i="0" u="none" strike="noStrike" cap="none" dirty="0">
                <a:solidFill>
                  <a:srgbClr val="374151"/>
                </a:solidFill>
                <a:latin typeface="Calibri"/>
                <a:ea typeface="Calibri"/>
                <a:cs typeface="Calibri"/>
                <a:sym typeface="Calibri"/>
              </a:rPr>
              <a:t>. </a:t>
            </a:r>
            <a:endParaRPr sz="1800" b="0" i="0" u="none" strike="noStrike" cap="none" dirty="0">
              <a:solidFill>
                <a:srgbClr val="1D4C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65"/>
                                        </p:tgtEl>
                                        <p:attrNameLst>
                                          <p:attrName>style.visibility</p:attrName>
                                        </p:attrNameLst>
                                      </p:cBhvr>
                                      <p:to>
                                        <p:strVal val="visible"/>
                                      </p:to>
                                    </p:set>
                                    <p:animEffect transition="in" filter="fade">
                                      <p:cBhvr>
                                        <p:cTn id="7" dur="500"/>
                                        <p:tgtEl>
                                          <p:spTgt spid="22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69"/>
                                        </p:tgtEl>
                                        <p:attrNameLst>
                                          <p:attrName>style.visibility</p:attrName>
                                        </p:attrNameLst>
                                      </p:cBhvr>
                                      <p:to>
                                        <p:strVal val="visible"/>
                                      </p:to>
                                    </p:set>
                                    <p:animEffect transition="in" filter="fade">
                                      <p:cBhvr>
                                        <p:cTn id="11" dur="500"/>
                                        <p:tgtEl>
                                          <p:spTgt spid="226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72"/>
                                        </p:tgtEl>
                                        <p:attrNameLst>
                                          <p:attrName>style.visibility</p:attrName>
                                        </p:attrNameLst>
                                      </p:cBhvr>
                                      <p:to>
                                        <p:strVal val="visible"/>
                                      </p:to>
                                    </p:set>
                                    <p:animEffect transition="in" filter="fade">
                                      <p:cBhvr>
                                        <p:cTn id="15" dur="500"/>
                                        <p:tgtEl>
                                          <p:spTgt spid="2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sp>
        <p:nvSpPr>
          <p:cNvPr id="2285" name="Google Shape;2285;p264"/>
          <p:cNvSpPr txBox="1">
            <a:spLocks noGrp="1"/>
          </p:cNvSpPr>
          <p:nvPr>
            <p:ph type="body" idx="1"/>
          </p:nvPr>
        </p:nvSpPr>
        <p:spPr>
          <a:xfrm>
            <a:off x="98324" y="0"/>
            <a:ext cx="12093676" cy="11833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dirty="0">
                <a:solidFill>
                  <a:srgbClr val="1D4C60"/>
                </a:solidFill>
                <a:latin typeface="Calibri"/>
                <a:ea typeface="Calibri"/>
                <a:cs typeface="Calibri"/>
                <a:sym typeface="Calibri"/>
              </a:rPr>
              <a:t>ENTWICKLUNG IHRER </a:t>
            </a:r>
            <a:endParaRPr dirty="0"/>
          </a:p>
          <a:p>
            <a:pPr marL="0" marR="0" lvl="0" indent="0" algn="l" rtl="0">
              <a:lnSpc>
                <a:spcPct val="90000"/>
              </a:lnSpc>
              <a:spcBef>
                <a:spcPts val="1000"/>
              </a:spcBef>
              <a:spcAft>
                <a:spcPts val="0"/>
              </a:spcAft>
              <a:buClr>
                <a:srgbClr val="000000"/>
              </a:buClr>
              <a:buSzPts val="3600"/>
              <a:buFont typeface="Arial"/>
              <a:buNone/>
            </a:pPr>
            <a:r>
              <a:rPr lang="en-US" sz="3600" b="1" i="0" u="none" strike="noStrike" cap="none" dirty="0">
                <a:solidFill>
                  <a:srgbClr val="1D4C60"/>
                </a:solidFill>
                <a:latin typeface="Calibri"/>
                <a:ea typeface="Calibri"/>
                <a:cs typeface="Calibri"/>
                <a:sym typeface="Calibri"/>
              </a:rPr>
              <a:t>MARKENPERSÖNLICHKEIT </a:t>
            </a:r>
            <a:endParaRPr dirty="0"/>
          </a:p>
        </p:txBody>
      </p:sp>
      <p:sp>
        <p:nvSpPr>
          <p:cNvPr id="2286" name="Google Shape;2286;p264"/>
          <p:cNvSpPr txBox="1">
            <a:spLocks noGrp="1"/>
          </p:cNvSpPr>
          <p:nvPr>
            <p:ph type="body" idx="3"/>
          </p:nvPr>
        </p:nvSpPr>
        <p:spPr>
          <a:xfrm>
            <a:off x="-1" y="1183396"/>
            <a:ext cx="7207045" cy="49875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SzPts val="2400"/>
              <a:buFont typeface="Arial"/>
              <a:buChar char="•"/>
            </a:pPr>
            <a:r>
              <a:rPr lang="en-US" sz="2200" dirty="0">
                <a:latin typeface="Calibri"/>
                <a:ea typeface="Calibri"/>
                <a:cs typeface="Calibri"/>
                <a:sym typeface="Calibri"/>
              </a:rPr>
              <a:t>Der Aufbau </a:t>
            </a:r>
            <a:r>
              <a:rPr lang="en-US" sz="2200" dirty="0" err="1">
                <a:latin typeface="Calibri"/>
                <a:ea typeface="Calibri"/>
                <a:cs typeface="Calibri"/>
                <a:sym typeface="Calibri"/>
              </a:rPr>
              <a:t>einer</a:t>
            </a:r>
            <a:r>
              <a:rPr lang="en-US" sz="2200" dirty="0">
                <a:latin typeface="Calibri"/>
                <a:ea typeface="Calibri"/>
                <a:cs typeface="Calibri"/>
                <a:sym typeface="Calibri"/>
              </a:rPr>
              <a:t> starken </a:t>
            </a:r>
            <a:r>
              <a:rPr lang="en-US" sz="2200" dirty="0" err="1">
                <a:latin typeface="Calibri"/>
                <a:ea typeface="Calibri"/>
                <a:cs typeface="Calibri"/>
                <a:sym typeface="Calibri"/>
              </a:rPr>
              <a:t>Marke</a:t>
            </a:r>
            <a:r>
              <a:rPr lang="en-US" sz="2200" dirty="0">
                <a:latin typeface="Calibri"/>
                <a:ea typeface="Calibri"/>
                <a:cs typeface="Calibri"/>
                <a:sym typeface="Calibri"/>
              </a:rPr>
              <a:t> für </a:t>
            </a:r>
            <a:r>
              <a:rPr lang="en-US" sz="2200" dirty="0" err="1">
                <a:latin typeface="Calibri"/>
                <a:ea typeface="Calibri"/>
                <a:cs typeface="Calibri"/>
                <a:sym typeface="Calibri"/>
              </a:rPr>
              <a:t>Ihr</a:t>
            </a:r>
            <a:r>
              <a:rPr lang="en-US" sz="2200" dirty="0">
                <a:latin typeface="Calibri"/>
                <a:ea typeface="Calibri"/>
                <a:cs typeface="Calibri"/>
                <a:sym typeface="Calibri"/>
              </a:rPr>
              <a:t> Radio </a:t>
            </a:r>
            <a:r>
              <a:rPr lang="en-US" sz="2200" dirty="0" err="1">
                <a:latin typeface="Calibri"/>
                <a:ea typeface="Calibri"/>
                <a:cs typeface="Calibri"/>
                <a:sym typeface="Calibri"/>
              </a:rPr>
              <a:t>oder</a:t>
            </a:r>
            <a:r>
              <a:rPr lang="en-US" sz="2200" dirty="0">
                <a:latin typeface="Calibri"/>
                <a:ea typeface="Calibri"/>
                <a:cs typeface="Calibri"/>
                <a:sym typeface="Calibri"/>
              </a:rPr>
              <a:t> </a:t>
            </a:r>
            <a:r>
              <a:rPr lang="en-US" sz="2200" dirty="0" err="1">
                <a:latin typeface="Calibri"/>
                <a:ea typeface="Calibri"/>
                <a:cs typeface="Calibri"/>
                <a:sym typeface="Calibri"/>
              </a:rPr>
              <a:t>Ihren</a:t>
            </a:r>
            <a:r>
              <a:rPr lang="en-US" sz="2200" dirty="0">
                <a:latin typeface="Calibri"/>
                <a:ea typeface="Calibri"/>
                <a:cs typeface="Calibri"/>
                <a:sym typeface="Calibri"/>
              </a:rPr>
              <a:t> Podcast </a:t>
            </a:r>
            <a:r>
              <a:rPr lang="en-US" sz="2200" dirty="0" err="1">
                <a:latin typeface="Calibri"/>
                <a:ea typeface="Calibri"/>
                <a:cs typeface="Calibri"/>
                <a:sym typeface="Calibri"/>
              </a:rPr>
              <a:t>ist</a:t>
            </a:r>
            <a:r>
              <a:rPr lang="en-US" sz="2200" dirty="0">
                <a:latin typeface="Calibri"/>
                <a:ea typeface="Calibri"/>
                <a:cs typeface="Calibri"/>
                <a:sym typeface="Calibri"/>
              </a:rPr>
              <a:t> </a:t>
            </a:r>
            <a:r>
              <a:rPr lang="en-US" sz="2200" dirty="0" err="1">
                <a:latin typeface="Calibri"/>
                <a:ea typeface="Calibri"/>
                <a:cs typeface="Calibri"/>
                <a:sym typeface="Calibri"/>
              </a:rPr>
              <a:t>wie</a:t>
            </a:r>
            <a:r>
              <a:rPr lang="en-US" sz="2200" dirty="0">
                <a:latin typeface="Calibri"/>
                <a:ea typeface="Calibri"/>
                <a:cs typeface="Calibri"/>
                <a:sym typeface="Calibri"/>
              </a:rPr>
              <a:t> die </a:t>
            </a:r>
            <a:r>
              <a:rPr lang="en-US" sz="2200" dirty="0" err="1">
                <a:latin typeface="Calibri"/>
                <a:ea typeface="Calibri"/>
                <a:cs typeface="Calibri"/>
                <a:sym typeface="Calibri"/>
              </a:rPr>
              <a:t>Schaffung</a:t>
            </a:r>
            <a:r>
              <a:rPr lang="en-US" sz="2200" dirty="0">
                <a:latin typeface="Calibri"/>
                <a:ea typeface="Calibri"/>
                <a:cs typeface="Calibri"/>
                <a:sym typeface="Calibri"/>
              </a:rPr>
              <a:t> </a:t>
            </a:r>
            <a:r>
              <a:rPr lang="en-US" sz="2200" dirty="0" err="1">
                <a:latin typeface="Calibri"/>
                <a:ea typeface="Calibri"/>
                <a:cs typeface="Calibri"/>
                <a:sym typeface="Calibri"/>
              </a:rPr>
              <a:t>eines</a:t>
            </a:r>
            <a:r>
              <a:rPr lang="en-US" sz="2200" dirty="0">
                <a:latin typeface="Calibri"/>
                <a:ea typeface="Calibri"/>
                <a:cs typeface="Calibri"/>
                <a:sym typeface="Calibri"/>
              </a:rPr>
              <a:t> </a:t>
            </a:r>
            <a:r>
              <a:rPr lang="en-US" sz="2200" dirty="0" err="1">
                <a:latin typeface="Calibri"/>
                <a:ea typeface="Calibri"/>
                <a:cs typeface="Calibri"/>
                <a:sym typeface="Calibri"/>
              </a:rPr>
              <a:t>einzigartigen</a:t>
            </a:r>
            <a:r>
              <a:rPr lang="en-US" sz="2200" dirty="0">
                <a:latin typeface="Calibri"/>
                <a:ea typeface="Calibri"/>
                <a:cs typeface="Calibri"/>
                <a:sym typeface="Calibri"/>
              </a:rPr>
              <a:t> </a:t>
            </a:r>
            <a:r>
              <a:rPr lang="en-US" sz="2200" dirty="0" err="1">
                <a:latin typeface="Calibri"/>
                <a:ea typeface="Calibri"/>
                <a:cs typeface="Calibri"/>
                <a:sym typeface="Calibri"/>
              </a:rPr>
              <a:t>Charakters</a:t>
            </a:r>
            <a:r>
              <a:rPr lang="en-US" sz="2200" dirty="0">
                <a:latin typeface="Calibri"/>
                <a:ea typeface="Calibri"/>
                <a:cs typeface="Calibri"/>
                <a:sym typeface="Calibri"/>
              </a:rPr>
              <a:t>, der </a:t>
            </a:r>
            <a:r>
              <a:rPr lang="en-US" sz="2200" dirty="0" err="1">
                <a:latin typeface="Calibri"/>
                <a:ea typeface="Calibri"/>
                <a:cs typeface="Calibri"/>
                <a:sym typeface="Calibri"/>
              </a:rPr>
              <a:t>bei</a:t>
            </a:r>
            <a:r>
              <a:rPr lang="en-US" sz="2200" dirty="0">
                <a:latin typeface="Calibri"/>
                <a:ea typeface="Calibri"/>
                <a:cs typeface="Calibri"/>
                <a:sym typeface="Calibri"/>
              </a:rPr>
              <a:t> </a:t>
            </a:r>
            <a:r>
              <a:rPr lang="en-US" sz="2200" dirty="0" err="1">
                <a:latin typeface="Calibri"/>
                <a:ea typeface="Calibri"/>
                <a:cs typeface="Calibri"/>
                <a:sym typeface="Calibri"/>
              </a:rPr>
              <a:t>Ihrem</a:t>
            </a:r>
            <a:r>
              <a:rPr lang="en-US" sz="2200" dirty="0">
                <a:latin typeface="Calibri"/>
                <a:ea typeface="Calibri"/>
                <a:cs typeface="Calibri"/>
                <a:sym typeface="Calibri"/>
              </a:rPr>
              <a:t> </a:t>
            </a:r>
            <a:r>
              <a:rPr lang="en-US" sz="2200" dirty="0" err="1">
                <a:latin typeface="Calibri"/>
                <a:ea typeface="Calibri"/>
                <a:cs typeface="Calibri"/>
                <a:sym typeface="Calibri"/>
              </a:rPr>
              <a:t>Publikum</a:t>
            </a:r>
            <a:r>
              <a:rPr lang="en-US" sz="2200" dirty="0">
                <a:latin typeface="Calibri"/>
                <a:ea typeface="Calibri"/>
                <a:cs typeface="Calibri"/>
                <a:sym typeface="Calibri"/>
              </a:rPr>
              <a:t> </a:t>
            </a:r>
            <a:r>
              <a:rPr lang="en-US" sz="2200" dirty="0" err="1">
                <a:latin typeface="Calibri"/>
                <a:ea typeface="Calibri"/>
                <a:cs typeface="Calibri"/>
                <a:sym typeface="Calibri"/>
              </a:rPr>
              <a:t>ankommt</a:t>
            </a:r>
            <a:r>
              <a:rPr lang="en-US" sz="2200" dirty="0">
                <a:latin typeface="Calibri"/>
                <a:ea typeface="Calibri"/>
                <a:cs typeface="Calibri"/>
                <a:sym typeface="Calibri"/>
              </a:rPr>
              <a:t>. </a:t>
            </a:r>
            <a:r>
              <a:rPr lang="en-US" sz="2200" dirty="0" err="1">
                <a:latin typeface="Calibri"/>
                <a:ea typeface="Calibri"/>
                <a:cs typeface="Calibri"/>
                <a:sym typeface="Calibri"/>
              </a:rPr>
              <a:t>Behandeln</a:t>
            </a:r>
            <a:r>
              <a:rPr lang="en-US" sz="2200" dirty="0">
                <a:latin typeface="Calibri"/>
                <a:ea typeface="Calibri"/>
                <a:cs typeface="Calibri"/>
                <a:sym typeface="Calibri"/>
              </a:rPr>
              <a:t> Sie </a:t>
            </a:r>
            <a:r>
              <a:rPr lang="en-US" sz="2200" dirty="0" err="1">
                <a:latin typeface="Calibri"/>
                <a:ea typeface="Calibri"/>
                <a:cs typeface="Calibri"/>
                <a:sym typeface="Calibri"/>
              </a:rPr>
              <a:t>Ihre</a:t>
            </a:r>
            <a:r>
              <a:rPr lang="en-US" sz="2200" dirty="0">
                <a:latin typeface="Calibri"/>
                <a:ea typeface="Calibri"/>
                <a:cs typeface="Calibri"/>
                <a:sym typeface="Calibri"/>
              </a:rPr>
              <a:t> </a:t>
            </a:r>
            <a:r>
              <a:rPr lang="en-US" sz="2200" dirty="0" err="1">
                <a:latin typeface="Calibri"/>
                <a:ea typeface="Calibri"/>
                <a:cs typeface="Calibri"/>
                <a:sym typeface="Calibri"/>
              </a:rPr>
              <a:t>Marke</a:t>
            </a:r>
            <a:r>
              <a:rPr lang="en-US" sz="2200" dirty="0">
                <a:latin typeface="Calibri"/>
                <a:ea typeface="Calibri"/>
                <a:cs typeface="Calibri"/>
                <a:sym typeface="Calibri"/>
              </a:rPr>
              <a:t> </a:t>
            </a:r>
            <a:r>
              <a:rPr lang="en-US" sz="2200" dirty="0" err="1">
                <a:latin typeface="Calibri"/>
                <a:ea typeface="Calibri"/>
                <a:cs typeface="Calibri"/>
                <a:sym typeface="Calibri"/>
              </a:rPr>
              <a:t>wie</a:t>
            </a:r>
            <a:r>
              <a:rPr lang="en-US" sz="2200" dirty="0">
                <a:latin typeface="Calibri"/>
                <a:ea typeface="Calibri"/>
                <a:cs typeface="Calibri"/>
                <a:sym typeface="Calibri"/>
              </a:rPr>
              <a:t> </a:t>
            </a:r>
            <a:r>
              <a:rPr lang="en-US" sz="2200" dirty="0" err="1">
                <a:latin typeface="Calibri"/>
                <a:ea typeface="Calibri"/>
                <a:cs typeface="Calibri"/>
                <a:sym typeface="Calibri"/>
              </a:rPr>
              <a:t>eine</a:t>
            </a:r>
            <a:r>
              <a:rPr lang="en-US" sz="2200" dirty="0">
                <a:latin typeface="Calibri"/>
                <a:ea typeface="Calibri"/>
                <a:cs typeface="Calibri"/>
                <a:sym typeface="Calibri"/>
              </a:rPr>
              <a:t> Person und </a:t>
            </a:r>
            <a:r>
              <a:rPr lang="en-US" sz="2200" dirty="0" err="1">
                <a:latin typeface="Calibri"/>
                <a:ea typeface="Calibri"/>
                <a:cs typeface="Calibri"/>
                <a:sym typeface="Calibri"/>
              </a:rPr>
              <a:t>geben</a:t>
            </a:r>
            <a:r>
              <a:rPr lang="en-US" sz="2200" dirty="0">
                <a:latin typeface="Calibri"/>
                <a:ea typeface="Calibri"/>
                <a:cs typeface="Calibri"/>
                <a:sym typeface="Calibri"/>
              </a:rPr>
              <a:t> Sie </a:t>
            </a:r>
            <a:r>
              <a:rPr lang="en-US" sz="2200" dirty="0" err="1">
                <a:latin typeface="Calibri"/>
                <a:ea typeface="Calibri"/>
                <a:cs typeface="Calibri"/>
                <a:sym typeface="Calibri"/>
              </a:rPr>
              <a:t>ihr</a:t>
            </a:r>
            <a:r>
              <a:rPr lang="en-US" sz="2200" dirty="0">
                <a:latin typeface="Calibri"/>
                <a:ea typeface="Calibri"/>
                <a:cs typeface="Calibri"/>
                <a:sym typeface="Calibri"/>
              </a:rPr>
              <a:t> </a:t>
            </a:r>
            <a:r>
              <a:rPr lang="en-US" sz="2200" dirty="0" err="1">
                <a:latin typeface="Calibri"/>
                <a:ea typeface="Calibri"/>
                <a:cs typeface="Calibri"/>
                <a:sym typeface="Calibri"/>
              </a:rPr>
              <a:t>klare</a:t>
            </a:r>
            <a:r>
              <a:rPr lang="en-US" sz="2200" dirty="0">
                <a:latin typeface="Calibri"/>
                <a:ea typeface="Calibri"/>
                <a:cs typeface="Calibri"/>
                <a:sym typeface="Calibri"/>
              </a:rPr>
              <a:t> </a:t>
            </a:r>
            <a:r>
              <a:rPr lang="en-US" sz="2200" dirty="0" err="1">
                <a:latin typeface="Calibri"/>
                <a:ea typeface="Calibri"/>
                <a:cs typeface="Calibri"/>
                <a:sym typeface="Calibri"/>
              </a:rPr>
              <a:t>Züge</a:t>
            </a:r>
            <a:r>
              <a:rPr lang="en-US" sz="2200" dirty="0">
                <a:latin typeface="Calibri"/>
                <a:ea typeface="Calibri"/>
                <a:cs typeface="Calibri"/>
                <a:sym typeface="Calibri"/>
              </a:rPr>
              <a:t>, die </a:t>
            </a:r>
            <a:r>
              <a:rPr lang="en-US" sz="2200" dirty="0" err="1">
                <a:latin typeface="Calibri"/>
                <a:ea typeface="Calibri"/>
                <a:cs typeface="Calibri"/>
                <a:sym typeface="Calibri"/>
              </a:rPr>
              <a:t>Ihren</a:t>
            </a:r>
            <a:r>
              <a:rPr lang="en-US" sz="2200" dirty="0">
                <a:latin typeface="Calibri"/>
                <a:ea typeface="Calibri"/>
                <a:cs typeface="Calibri"/>
                <a:sym typeface="Calibri"/>
              </a:rPr>
              <a:t> </a:t>
            </a:r>
            <a:r>
              <a:rPr lang="en-US" sz="2200" dirty="0" err="1">
                <a:latin typeface="Calibri"/>
                <a:ea typeface="Calibri"/>
                <a:cs typeface="Calibri"/>
                <a:sym typeface="Calibri"/>
              </a:rPr>
              <a:t>Inhalt</a:t>
            </a:r>
            <a:r>
              <a:rPr lang="en-US" sz="2200" dirty="0">
                <a:latin typeface="Calibri"/>
                <a:ea typeface="Calibri"/>
                <a:cs typeface="Calibri"/>
                <a:sym typeface="Calibri"/>
              </a:rPr>
              <a:t> </a:t>
            </a:r>
            <a:r>
              <a:rPr lang="en-US" sz="2200" dirty="0" err="1">
                <a:latin typeface="Calibri"/>
                <a:ea typeface="Calibri"/>
                <a:cs typeface="Calibri"/>
                <a:sym typeface="Calibri"/>
              </a:rPr>
              <a:t>widerspiegeln</a:t>
            </a:r>
            <a:r>
              <a:rPr lang="en-US" sz="2200" dirty="0">
                <a:latin typeface="Calibri"/>
                <a:ea typeface="Calibri"/>
                <a:cs typeface="Calibri"/>
                <a:sym typeface="Calibri"/>
              </a:rPr>
              <a:t>.</a:t>
            </a:r>
            <a:endParaRPr sz="2200" dirty="0"/>
          </a:p>
          <a:p>
            <a:pPr marL="342900" lvl="0" indent="-190500" algn="just" rtl="0">
              <a:lnSpc>
                <a:spcPct val="103333"/>
              </a:lnSpc>
              <a:spcBef>
                <a:spcPts val="0"/>
              </a:spcBef>
              <a:spcAft>
                <a:spcPts val="0"/>
              </a:spcAft>
              <a:buSzPts val="2400"/>
              <a:buFont typeface="Arial"/>
              <a:buNone/>
            </a:pPr>
            <a:endParaRPr sz="2200" dirty="0">
              <a:latin typeface="Calibri"/>
              <a:ea typeface="Calibri"/>
              <a:cs typeface="Calibri"/>
              <a:sym typeface="Calibri"/>
            </a:endParaRPr>
          </a:p>
          <a:p>
            <a:pPr marL="342900" lvl="0" indent="-342900" algn="just" rtl="0">
              <a:lnSpc>
                <a:spcPct val="103333"/>
              </a:lnSpc>
              <a:spcBef>
                <a:spcPts val="0"/>
              </a:spcBef>
              <a:spcAft>
                <a:spcPts val="0"/>
              </a:spcAft>
              <a:buSzPts val="2400"/>
              <a:buFont typeface="Arial"/>
              <a:buChar char="•"/>
            </a:pPr>
            <a:r>
              <a:rPr lang="en-US" sz="2200" dirty="0" err="1">
                <a:latin typeface="Calibri"/>
                <a:ea typeface="Calibri"/>
                <a:cs typeface="Calibri"/>
                <a:sym typeface="Calibri"/>
              </a:rPr>
              <a:t>Definieren</a:t>
            </a:r>
            <a:r>
              <a:rPr lang="en-US" sz="2200" dirty="0">
                <a:latin typeface="Calibri"/>
                <a:ea typeface="Calibri"/>
                <a:cs typeface="Calibri"/>
                <a:sym typeface="Calibri"/>
              </a:rPr>
              <a:t> Sie </a:t>
            </a:r>
            <a:r>
              <a:rPr lang="en-US" sz="2200" dirty="0" err="1">
                <a:latin typeface="Calibri"/>
                <a:ea typeface="Calibri"/>
                <a:cs typeface="Calibri"/>
                <a:sym typeface="Calibri"/>
              </a:rPr>
              <a:t>Ihre</a:t>
            </a:r>
            <a:r>
              <a:rPr lang="en-US" sz="2200" dirty="0">
                <a:latin typeface="Calibri"/>
                <a:ea typeface="Calibri"/>
                <a:cs typeface="Calibri"/>
                <a:sym typeface="Calibri"/>
              </a:rPr>
              <a:t> </a:t>
            </a:r>
            <a:r>
              <a:rPr lang="en-US" sz="2200" dirty="0" err="1">
                <a:latin typeface="Calibri"/>
                <a:ea typeface="Calibri"/>
                <a:cs typeface="Calibri"/>
                <a:sym typeface="Calibri"/>
              </a:rPr>
              <a:t>Stimme</a:t>
            </a:r>
            <a:r>
              <a:rPr lang="en-US" sz="2200" dirty="0">
                <a:latin typeface="Calibri"/>
                <a:ea typeface="Calibri"/>
                <a:cs typeface="Calibri"/>
                <a:sym typeface="Calibri"/>
              </a:rPr>
              <a:t>, </a:t>
            </a:r>
            <a:r>
              <a:rPr lang="en-US" sz="2200" dirty="0" err="1">
                <a:latin typeface="Calibri"/>
                <a:ea typeface="Calibri"/>
                <a:cs typeface="Calibri"/>
                <a:sym typeface="Calibri"/>
              </a:rPr>
              <a:t>Ihre</a:t>
            </a:r>
            <a:r>
              <a:rPr lang="en-US" sz="2200" dirty="0">
                <a:latin typeface="Calibri"/>
                <a:ea typeface="Calibri"/>
                <a:cs typeface="Calibri"/>
                <a:sym typeface="Calibri"/>
              </a:rPr>
              <a:t> </a:t>
            </a:r>
            <a:r>
              <a:rPr lang="en-US" sz="2200" dirty="0" err="1">
                <a:latin typeface="Calibri"/>
                <a:ea typeface="Calibri"/>
                <a:cs typeface="Calibri"/>
                <a:sym typeface="Calibri"/>
              </a:rPr>
              <a:t>Sprache</a:t>
            </a:r>
            <a:r>
              <a:rPr lang="en-US" sz="2200" dirty="0">
                <a:latin typeface="Calibri"/>
                <a:ea typeface="Calibri"/>
                <a:cs typeface="Calibri"/>
                <a:sym typeface="Calibri"/>
              </a:rPr>
              <a:t> und </a:t>
            </a:r>
            <a:r>
              <a:rPr lang="en-US" sz="2200" dirty="0" err="1">
                <a:latin typeface="Calibri"/>
                <a:ea typeface="Calibri"/>
                <a:cs typeface="Calibri"/>
                <a:sym typeface="Calibri"/>
              </a:rPr>
              <a:t>Ihren</a:t>
            </a:r>
            <a:r>
              <a:rPr lang="en-US" sz="2200" dirty="0">
                <a:latin typeface="Calibri"/>
                <a:ea typeface="Calibri"/>
                <a:cs typeface="Calibri"/>
                <a:sym typeface="Calibri"/>
              </a:rPr>
              <a:t> </a:t>
            </a:r>
            <a:r>
              <a:rPr lang="en-US" sz="2200" dirty="0" err="1">
                <a:latin typeface="Calibri"/>
                <a:ea typeface="Calibri"/>
                <a:cs typeface="Calibri"/>
                <a:sym typeface="Calibri"/>
              </a:rPr>
              <a:t>Tonfall</a:t>
            </a:r>
            <a:r>
              <a:rPr lang="en-US" sz="2200" dirty="0">
                <a:latin typeface="Calibri"/>
                <a:ea typeface="Calibri"/>
                <a:cs typeface="Calibri"/>
                <a:sym typeface="Calibri"/>
              </a:rPr>
              <a:t> </a:t>
            </a:r>
            <a:r>
              <a:rPr lang="en-US" sz="2200" dirty="0" err="1">
                <a:latin typeface="Calibri"/>
                <a:ea typeface="Calibri"/>
                <a:cs typeface="Calibri"/>
                <a:sym typeface="Calibri"/>
              </a:rPr>
              <a:t>genau</a:t>
            </a:r>
            <a:r>
              <a:rPr lang="en-US" sz="2200" dirty="0">
                <a:latin typeface="Calibri"/>
                <a:ea typeface="Calibri"/>
                <a:cs typeface="Calibri"/>
                <a:sym typeface="Calibri"/>
              </a:rPr>
              <a:t>, um </a:t>
            </a:r>
            <a:r>
              <a:rPr lang="en-US" sz="2200" dirty="0" err="1">
                <a:latin typeface="Calibri"/>
                <a:ea typeface="Calibri"/>
                <a:cs typeface="Calibri"/>
                <a:sym typeface="Calibri"/>
              </a:rPr>
              <a:t>einen</a:t>
            </a:r>
            <a:r>
              <a:rPr lang="en-US" sz="2200" dirty="0">
                <a:latin typeface="Calibri"/>
                <a:ea typeface="Calibri"/>
                <a:cs typeface="Calibri"/>
                <a:sym typeface="Calibri"/>
              </a:rPr>
              <a:t> </a:t>
            </a:r>
            <a:r>
              <a:rPr lang="en-US" sz="2200" dirty="0" err="1">
                <a:latin typeface="Calibri"/>
                <a:ea typeface="Calibri"/>
                <a:cs typeface="Calibri"/>
                <a:sym typeface="Calibri"/>
              </a:rPr>
              <a:t>einheitlichen</a:t>
            </a:r>
            <a:r>
              <a:rPr lang="en-US" sz="2200" dirty="0">
                <a:latin typeface="Calibri"/>
                <a:ea typeface="Calibri"/>
                <a:cs typeface="Calibri"/>
                <a:sym typeface="Calibri"/>
              </a:rPr>
              <a:t> und </a:t>
            </a:r>
            <a:r>
              <a:rPr lang="en-US" sz="2200" dirty="0" err="1">
                <a:latin typeface="Calibri"/>
                <a:ea typeface="Calibri"/>
                <a:cs typeface="Calibri"/>
                <a:sym typeface="Calibri"/>
              </a:rPr>
              <a:t>ansprechenden</a:t>
            </a:r>
            <a:r>
              <a:rPr lang="en-US" sz="2200" dirty="0">
                <a:latin typeface="Calibri"/>
                <a:ea typeface="Calibri"/>
                <a:cs typeface="Calibri"/>
                <a:sym typeface="Calibri"/>
              </a:rPr>
              <a:t> </a:t>
            </a:r>
            <a:r>
              <a:rPr lang="en-US" sz="2200" dirty="0" err="1">
                <a:latin typeface="Calibri"/>
                <a:ea typeface="Calibri"/>
                <a:cs typeface="Calibri"/>
                <a:sym typeface="Calibri"/>
              </a:rPr>
              <a:t>Stil</a:t>
            </a:r>
            <a:r>
              <a:rPr lang="en-US" sz="2200" dirty="0">
                <a:latin typeface="Calibri"/>
                <a:ea typeface="Calibri"/>
                <a:cs typeface="Calibri"/>
                <a:sym typeface="Calibri"/>
              </a:rPr>
              <a:t> </a:t>
            </a:r>
            <a:r>
              <a:rPr lang="en-US" sz="2200" dirty="0" err="1">
                <a:latin typeface="Calibri"/>
                <a:ea typeface="Calibri"/>
                <a:cs typeface="Calibri"/>
                <a:sym typeface="Calibri"/>
              </a:rPr>
              <a:t>zu</a:t>
            </a:r>
            <a:r>
              <a:rPr lang="en-US" sz="2200" dirty="0">
                <a:latin typeface="Calibri"/>
                <a:ea typeface="Calibri"/>
                <a:cs typeface="Calibri"/>
                <a:sym typeface="Calibri"/>
              </a:rPr>
              <a:t> </a:t>
            </a:r>
            <a:r>
              <a:rPr lang="en-US" sz="2200" dirty="0" err="1">
                <a:latin typeface="Calibri"/>
                <a:ea typeface="Calibri"/>
                <a:cs typeface="Calibri"/>
                <a:sym typeface="Calibri"/>
              </a:rPr>
              <a:t>schaffen</a:t>
            </a:r>
            <a:r>
              <a:rPr lang="en-US" sz="2200" dirty="0">
                <a:latin typeface="Calibri"/>
                <a:ea typeface="Calibri"/>
                <a:cs typeface="Calibri"/>
                <a:sym typeface="Calibri"/>
              </a:rPr>
              <a:t>. Das </a:t>
            </a:r>
            <a:r>
              <a:rPr lang="en-US" sz="2200" dirty="0" err="1">
                <a:latin typeface="Calibri"/>
                <a:ea typeface="Calibri"/>
                <a:cs typeface="Calibri"/>
                <a:sym typeface="Calibri"/>
              </a:rPr>
              <a:t>hilft</a:t>
            </a:r>
            <a:r>
              <a:rPr lang="en-US" sz="2200" dirty="0">
                <a:latin typeface="Calibri"/>
                <a:ea typeface="Calibri"/>
                <a:cs typeface="Calibri"/>
                <a:sym typeface="Calibri"/>
              </a:rPr>
              <a:t> </a:t>
            </a:r>
            <a:r>
              <a:rPr lang="en-US" sz="2200" dirty="0" err="1">
                <a:latin typeface="Calibri"/>
                <a:ea typeface="Calibri"/>
                <a:cs typeface="Calibri"/>
                <a:sym typeface="Calibri"/>
              </a:rPr>
              <a:t>Ihrem</a:t>
            </a:r>
            <a:r>
              <a:rPr lang="en-US" sz="2200" dirty="0">
                <a:latin typeface="Calibri"/>
                <a:ea typeface="Calibri"/>
                <a:cs typeface="Calibri"/>
                <a:sym typeface="Calibri"/>
              </a:rPr>
              <a:t> </a:t>
            </a:r>
            <a:r>
              <a:rPr lang="en-US" sz="2200" dirty="0" err="1">
                <a:latin typeface="Calibri"/>
                <a:ea typeface="Calibri"/>
                <a:cs typeface="Calibri"/>
                <a:sym typeface="Calibri"/>
              </a:rPr>
              <a:t>Publikum</a:t>
            </a:r>
            <a:r>
              <a:rPr lang="en-US" sz="2200" dirty="0">
                <a:latin typeface="Calibri"/>
                <a:ea typeface="Calibri"/>
                <a:cs typeface="Calibri"/>
                <a:sym typeface="Calibri"/>
              </a:rPr>
              <a:t>, </a:t>
            </a:r>
            <a:r>
              <a:rPr lang="en-US" sz="2200" dirty="0" err="1">
                <a:latin typeface="Calibri"/>
                <a:ea typeface="Calibri"/>
                <a:cs typeface="Calibri"/>
                <a:sym typeface="Calibri"/>
              </a:rPr>
              <a:t>sich</a:t>
            </a:r>
            <a:r>
              <a:rPr lang="en-US" sz="2200" dirty="0">
                <a:latin typeface="Calibri"/>
                <a:ea typeface="Calibri"/>
                <a:cs typeface="Calibri"/>
                <a:sym typeface="Calibri"/>
              </a:rPr>
              <a:t> </a:t>
            </a:r>
            <a:r>
              <a:rPr lang="en-US" sz="2200" dirty="0" err="1">
                <a:latin typeface="Calibri"/>
                <a:ea typeface="Calibri"/>
                <a:cs typeface="Calibri"/>
                <a:sym typeface="Calibri"/>
              </a:rPr>
              <a:t>tief</a:t>
            </a:r>
            <a:r>
              <a:rPr lang="en-US" sz="2200" dirty="0">
                <a:latin typeface="Calibri"/>
                <a:ea typeface="Calibri"/>
                <a:cs typeface="Calibri"/>
                <a:sym typeface="Calibri"/>
              </a:rPr>
              <a:t> </a:t>
            </a:r>
            <a:r>
              <a:rPr lang="en-US" sz="2200" dirty="0" err="1">
                <a:latin typeface="Calibri"/>
                <a:ea typeface="Calibri"/>
                <a:cs typeface="Calibri"/>
                <a:sym typeface="Calibri"/>
              </a:rPr>
              <a:t>mit</a:t>
            </a:r>
            <a:r>
              <a:rPr lang="en-US" sz="2200" dirty="0">
                <a:latin typeface="Calibri"/>
                <a:ea typeface="Calibri"/>
                <a:cs typeface="Calibri"/>
                <a:sym typeface="Calibri"/>
              </a:rPr>
              <a:t> der von </a:t>
            </a:r>
            <a:r>
              <a:rPr lang="en-US" sz="2200" dirty="0" err="1">
                <a:latin typeface="Calibri"/>
                <a:ea typeface="Calibri"/>
                <a:cs typeface="Calibri"/>
                <a:sym typeface="Calibri"/>
              </a:rPr>
              <a:t>Ihnen</a:t>
            </a:r>
            <a:r>
              <a:rPr lang="en-US" sz="2200" dirty="0">
                <a:latin typeface="Calibri"/>
                <a:ea typeface="Calibri"/>
                <a:cs typeface="Calibri"/>
                <a:sym typeface="Calibri"/>
              </a:rPr>
              <a:t> </a:t>
            </a:r>
            <a:r>
              <a:rPr lang="en-US" sz="2200" dirty="0" err="1">
                <a:latin typeface="Calibri"/>
                <a:ea typeface="Calibri"/>
                <a:cs typeface="Calibri"/>
                <a:sym typeface="Calibri"/>
              </a:rPr>
              <a:t>entwickelten</a:t>
            </a:r>
            <a:r>
              <a:rPr lang="en-US" sz="2200" dirty="0">
                <a:latin typeface="Calibri"/>
                <a:ea typeface="Calibri"/>
                <a:cs typeface="Calibri"/>
                <a:sym typeface="Calibri"/>
              </a:rPr>
              <a:t> </a:t>
            </a:r>
            <a:r>
              <a:rPr lang="en-US" sz="2200" dirty="0" err="1">
                <a:latin typeface="Calibri"/>
                <a:ea typeface="Calibri"/>
                <a:cs typeface="Calibri"/>
                <a:sym typeface="Calibri"/>
              </a:rPr>
              <a:t>Persönlichkeit</a:t>
            </a:r>
            <a:r>
              <a:rPr lang="en-US" sz="2200" dirty="0">
                <a:latin typeface="Calibri"/>
                <a:ea typeface="Calibri"/>
                <a:cs typeface="Calibri"/>
                <a:sym typeface="Calibri"/>
              </a:rPr>
              <a:t> </a:t>
            </a:r>
            <a:r>
              <a:rPr lang="en-US" sz="2200" dirty="0" err="1">
                <a:latin typeface="Calibri"/>
                <a:ea typeface="Calibri"/>
                <a:cs typeface="Calibri"/>
                <a:sym typeface="Calibri"/>
              </a:rPr>
              <a:t>zu</a:t>
            </a:r>
            <a:r>
              <a:rPr lang="en-US" sz="2200" dirty="0">
                <a:latin typeface="Calibri"/>
                <a:ea typeface="Calibri"/>
                <a:cs typeface="Calibri"/>
                <a:sym typeface="Calibri"/>
              </a:rPr>
              <a:t> </a:t>
            </a:r>
            <a:r>
              <a:rPr lang="en-US" sz="2200" dirty="0" err="1">
                <a:latin typeface="Calibri"/>
                <a:ea typeface="Calibri"/>
                <a:cs typeface="Calibri"/>
                <a:sym typeface="Calibri"/>
              </a:rPr>
              <a:t>verbinden</a:t>
            </a:r>
            <a:r>
              <a:rPr lang="en-US" sz="2200" dirty="0">
                <a:latin typeface="Calibri"/>
                <a:ea typeface="Calibri"/>
                <a:cs typeface="Calibri"/>
                <a:sym typeface="Calibri"/>
              </a:rPr>
              <a:t>.</a:t>
            </a:r>
            <a:endParaRPr sz="2200" dirty="0"/>
          </a:p>
          <a:p>
            <a:pPr marL="342900" lvl="0" indent="-190500" algn="just" rtl="0">
              <a:lnSpc>
                <a:spcPct val="103333"/>
              </a:lnSpc>
              <a:spcBef>
                <a:spcPts val="0"/>
              </a:spcBef>
              <a:spcAft>
                <a:spcPts val="0"/>
              </a:spcAft>
              <a:buSzPts val="2400"/>
              <a:buFont typeface="Arial"/>
              <a:buNone/>
            </a:pPr>
            <a:endParaRPr sz="2200" dirty="0">
              <a:latin typeface="Calibri"/>
              <a:ea typeface="Calibri"/>
              <a:cs typeface="Calibri"/>
              <a:sym typeface="Calibri"/>
            </a:endParaRPr>
          </a:p>
          <a:p>
            <a:pPr marL="342900" lvl="0" indent="-342900" algn="just" rtl="0">
              <a:lnSpc>
                <a:spcPct val="103333"/>
              </a:lnSpc>
              <a:spcBef>
                <a:spcPts val="0"/>
              </a:spcBef>
              <a:spcAft>
                <a:spcPts val="0"/>
              </a:spcAft>
              <a:buSzPts val="2400"/>
              <a:buFont typeface="Arial"/>
              <a:buChar char="•"/>
            </a:pPr>
            <a:r>
              <a:rPr lang="en-US" sz="2200" dirty="0" err="1">
                <a:latin typeface="Calibri"/>
                <a:ea typeface="Calibri"/>
                <a:cs typeface="Calibri"/>
                <a:sym typeface="Calibri"/>
              </a:rPr>
              <a:t>Vermitteln</a:t>
            </a:r>
            <a:r>
              <a:rPr lang="en-US" sz="2200" dirty="0">
                <a:latin typeface="Calibri"/>
                <a:ea typeface="Calibri"/>
                <a:cs typeface="Calibri"/>
                <a:sym typeface="Calibri"/>
              </a:rPr>
              <a:t> Sie </a:t>
            </a:r>
            <a:r>
              <a:rPr lang="en-US" sz="2200" dirty="0" err="1">
                <a:latin typeface="Calibri"/>
                <a:ea typeface="Calibri"/>
                <a:cs typeface="Calibri"/>
                <a:sym typeface="Calibri"/>
              </a:rPr>
              <a:t>nicht</a:t>
            </a:r>
            <a:r>
              <a:rPr lang="en-US" sz="2200" dirty="0">
                <a:latin typeface="Calibri"/>
                <a:ea typeface="Calibri"/>
                <a:cs typeface="Calibri"/>
                <a:sym typeface="Calibri"/>
              </a:rPr>
              <a:t> </a:t>
            </a:r>
            <a:r>
              <a:rPr lang="en-US" sz="2200" dirty="0" err="1">
                <a:latin typeface="Calibri"/>
                <a:ea typeface="Calibri"/>
                <a:cs typeface="Calibri"/>
                <a:sym typeface="Calibri"/>
              </a:rPr>
              <a:t>nur</a:t>
            </a:r>
            <a:r>
              <a:rPr lang="en-US" sz="2200" dirty="0">
                <a:latin typeface="Calibri"/>
                <a:ea typeface="Calibri"/>
                <a:cs typeface="Calibri"/>
                <a:sym typeface="Calibri"/>
              </a:rPr>
              <a:t> </a:t>
            </a:r>
            <a:r>
              <a:rPr lang="en-US" sz="2200" dirty="0" err="1">
                <a:latin typeface="Calibri"/>
                <a:ea typeface="Calibri"/>
                <a:cs typeface="Calibri"/>
                <a:sym typeface="Calibri"/>
              </a:rPr>
              <a:t>Informationen</a:t>
            </a:r>
            <a:r>
              <a:rPr lang="en-US" sz="2200" dirty="0">
                <a:latin typeface="Calibri"/>
                <a:ea typeface="Calibri"/>
                <a:cs typeface="Calibri"/>
                <a:sym typeface="Calibri"/>
              </a:rPr>
              <a:t>, </a:t>
            </a:r>
            <a:r>
              <a:rPr lang="en-US" sz="2200" dirty="0" err="1">
                <a:latin typeface="Calibri"/>
                <a:ea typeface="Calibri"/>
                <a:cs typeface="Calibri"/>
                <a:sym typeface="Calibri"/>
              </a:rPr>
              <a:t>sondern</a:t>
            </a:r>
            <a:r>
              <a:rPr lang="en-US" sz="2200" dirty="0">
                <a:latin typeface="Calibri"/>
                <a:ea typeface="Calibri"/>
                <a:cs typeface="Calibri"/>
                <a:sym typeface="Calibri"/>
              </a:rPr>
              <a:t> </a:t>
            </a:r>
            <a:r>
              <a:rPr lang="en-US" sz="2200" dirty="0" err="1">
                <a:latin typeface="Calibri"/>
                <a:ea typeface="Calibri"/>
                <a:cs typeface="Calibri"/>
                <a:sym typeface="Calibri"/>
              </a:rPr>
              <a:t>schaffen</a:t>
            </a:r>
            <a:r>
              <a:rPr lang="en-US" sz="2200" dirty="0">
                <a:latin typeface="Calibri"/>
                <a:ea typeface="Calibri"/>
                <a:cs typeface="Calibri"/>
                <a:sym typeface="Calibri"/>
              </a:rPr>
              <a:t> Sie </a:t>
            </a:r>
            <a:r>
              <a:rPr lang="en-US" sz="2200" dirty="0" err="1">
                <a:latin typeface="Calibri"/>
                <a:ea typeface="Calibri"/>
                <a:cs typeface="Calibri"/>
                <a:sym typeface="Calibri"/>
              </a:rPr>
              <a:t>Inhalte</a:t>
            </a:r>
            <a:r>
              <a:rPr lang="en-US" sz="2200" dirty="0">
                <a:latin typeface="Calibri"/>
                <a:ea typeface="Calibri"/>
                <a:cs typeface="Calibri"/>
                <a:sym typeface="Calibri"/>
              </a:rPr>
              <a:t>, die </a:t>
            </a:r>
            <a:r>
              <a:rPr lang="en-US" sz="2200" dirty="0" err="1">
                <a:latin typeface="Calibri"/>
                <a:ea typeface="Calibri"/>
                <a:cs typeface="Calibri"/>
                <a:sym typeface="Calibri"/>
              </a:rPr>
              <a:t>Emotionen</a:t>
            </a:r>
            <a:r>
              <a:rPr lang="en-US" sz="2200" dirty="0">
                <a:latin typeface="Calibri"/>
                <a:ea typeface="Calibri"/>
                <a:cs typeface="Calibri"/>
                <a:sym typeface="Calibri"/>
              </a:rPr>
              <a:t> </a:t>
            </a:r>
            <a:r>
              <a:rPr lang="en-US" sz="2200" dirty="0" err="1">
                <a:latin typeface="Calibri"/>
                <a:ea typeface="Calibri"/>
                <a:cs typeface="Calibri"/>
                <a:sym typeface="Calibri"/>
              </a:rPr>
              <a:t>wecken</a:t>
            </a:r>
            <a:r>
              <a:rPr lang="en-US" sz="2200" dirty="0">
                <a:latin typeface="Calibri"/>
                <a:ea typeface="Calibri"/>
                <a:cs typeface="Calibri"/>
                <a:sym typeface="Calibri"/>
              </a:rPr>
              <a:t> und </a:t>
            </a:r>
            <a:r>
              <a:rPr lang="en-US" sz="2200" dirty="0" err="1">
                <a:latin typeface="Calibri"/>
                <a:ea typeface="Calibri"/>
                <a:cs typeface="Calibri"/>
                <a:sym typeface="Calibri"/>
              </a:rPr>
              <a:t>eine</a:t>
            </a:r>
            <a:r>
              <a:rPr lang="en-US" sz="2200" dirty="0">
                <a:latin typeface="Calibri"/>
                <a:ea typeface="Calibri"/>
                <a:cs typeface="Calibri"/>
                <a:sym typeface="Calibri"/>
              </a:rPr>
              <a:t> </a:t>
            </a:r>
            <a:r>
              <a:rPr lang="en-US" sz="2200" dirty="0" err="1">
                <a:latin typeface="Calibri"/>
                <a:ea typeface="Calibri"/>
                <a:cs typeface="Calibri"/>
                <a:sym typeface="Calibri"/>
              </a:rPr>
              <a:t>starke</a:t>
            </a:r>
            <a:r>
              <a:rPr lang="en-US" sz="2200" dirty="0">
                <a:latin typeface="Calibri"/>
                <a:ea typeface="Calibri"/>
                <a:cs typeface="Calibri"/>
                <a:sym typeface="Calibri"/>
              </a:rPr>
              <a:t> </a:t>
            </a:r>
            <a:r>
              <a:rPr lang="en-US" sz="2200" dirty="0" err="1">
                <a:latin typeface="Calibri"/>
                <a:ea typeface="Calibri"/>
                <a:cs typeface="Calibri"/>
                <a:sym typeface="Calibri"/>
              </a:rPr>
              <a:t>Bindung</a:t>
            </a:r>
            <a:r>
              <a:rPr lang="en-US" sz="2200" dirty="0">
                <a:latin typeface="Calibri"/>
                <a:ea typeface="Calibri"/>
                <a:cs typeface="Calibri"/>
                <a:sym typeface="Calibri"/>
              </a:rPr>
              <a:t> </a:t>
            </a:r>
            <a:r>
              <a:rPr lang="en-US" sz="2200" dirty="0" err="1">
                <a:latin typeface="Calibri"/>
                <a:ea typeface="Calibri"/>
                <a:cs typeface="Calibri"/>
                <a:sym typeface="Calibri"/>
              </a:rPr>
              <a:t>zu</a:t>
            </a:r>
            <a:r>
              <a:rPr lang="en-US" sz="2200" dirty="0">
                <a:latin typeface="Calibri"/>
                <a:ea typeface="Calibri"/>
                <a:cs typeface="Calibri"/>
                <a:sym typeface="Calibri"/>
              </a:rPr>
              <a:t> </a:t>
            </a:r>
            <a:r>
              <a:rPr lang="en-US" sz="2200" dirty="0" err="1">
                <a:latin typeface="Calibri"/>
                <a:ea typeface="Calibri"/>
                <a:cs typeface="Calibri"/>
                <a:sym typeface="Calibri"/>
              </a:rPr>
              <a:t>Ihren</a:t>
            </a:r>
            <a:r>
              <a:rPr lang="en-US" sz="2200" dirty="0">
                <a:latin typeface="Calibri"/>
                <a:ea typeface="Calibri"/>
                <a:cs typeface="Calibri"/>
                <a:sym typeface="Calibri"/>
              </a:rPr>
              <a:t> </a:t>
            </a:r>
            <a:r>
              <a:rPr lang="en-US" sz="2200" dirty="0" err="1">
                <a:latin typeface="Calibri"/>
                <a:ea typeface="Calibri"/>
                <a:cs typeface="Calibri"/>
                <a:sym typeface="Calibri"/>
              </a:rPr>
              <a:t>Hörern</a:t>
            </a:r>
            <a:r>
              <a:rPr lang="en-US" sz="2200" dirty="0">
                <a:latin typeface="Calibri"/>
                <a:ea typeface="Calibri"/>
                <a:cs typeface="Calibri"/>
                <a:sym typeface="Calibri"/>
              </a:rPr>
              <a:t> </a:t>
            </a:r>
            <a:r>
              <a:rPr lang="en-US" sz="2200" dirty="0" err="1">
                <a:latin typeface="Calibri"/>
                <a:ea typeface="Calibri"/>
                <a:cs typeface="Calibri"/>
                <a:sym typeface="Calibri"/>
              </a:rPr>
              <a:t>aufbauen</a:t>
            </a:r>
            <a:r>
              <a:rPr lang="en-US" sz="2200" dirty="0">
                <a:latin typeface="Calibri"/>
                <a:ea typeface="Calibri"/>
                <a:cs typeface="Calibri"/>
                <a:sym typeface="Calibri"/>
              </a:rPr>
              <a:t>. </a:t>
            </a:r>
            <a:r>
              <a:rPr lang="en-US" sz="2200" dirty="0" err="1">
                <a:latin typeface="Calibri"/>
                <a:ea typeface="Calibri"/>
                <a:cs typeface="Calibri"/>
                <a:sym typeface="Calibri"/>
              </a:rPr>
              <a:t>Diese</a:t>
            </a:r>
            <a:r>
              <a:rPr lang="en-US" sz="2200" dirty="0">
                <a:latin typeface="Calibri"/>
                <a:ea typeface="Calibri"/>
                <a:cs typeface="Calibri"/>
                <a:sym typeface="Calibri"/>
              </a:rPr>
              <a:t> </a:t>
            </a:r>
            <a:r>
              <a:rPr lang="en-US" sz="2200" dirty="0" err="1">
                <a:latin typeface="Calibri"/>
                <a:ea typeface="Calibri"/>
                <a:cs typeface="Calibri"/>
                <a:sym typeface="Calibri"/>
              </a:rPr>
              <a:t>emotionale</a:t>
            </a:r>
            <a:r>
              <a:rPr lang="en-US" sz="2200" dirty="0">
                <a:latin typeface="Calibri"/>
                <a:ea typeface="Calibri"/>
                <a:cs typeface="Calibri"/>
                <a:sym typeface="Calibri"/>
              </a:rPr>
              <a:t> </a:t>
            </a:r>
            <a:r>
              <a:rPr lang="en-US" sz="2200" dirty="0" err="1">
                <a:latin typeface="Calibri"/>
                <a:ea typeface="Calibri"/>
                <a:cs typeface="Calibri"/>
                <a:sym typeface="Calibri"/>
              </a:rPr>
              <a:t>Bindung</a:t>
            </a:r>
            <a:r>
              <a:rPr lang="en-US" sz="2200" dirty="0">
                <a:latin typeface="Calibri"/>
                <a:ea typeface="Calibri"/>
                <a:cs typeface="Calibri"/>
                <a:sym typeface="Calibri"/>
              </a:rPr>
              <a:t> </a:t>
            </a:r>
            <a:r>
              <a:rPr lang="en-US" sz="2200" dirty="0" err="1">
                <a:latin typeface="Calibri"/>
                <a:ea typeface="Calibri"/>
                <a:cs typeface="Calibri"/>
                <a:sym typeface="Calibri"/>
              </a:rPr>
              <a:t>baut</a:t>
            </a:r>
            <a:r>
              <a:rPr lang="en-US" sz="2200" dirty="0">
                <a:latin typeface="Calibri"/>
                <a:ea typeface="Calibri"/>
                <a:cs typeface="Calibri"/>
                <a:sym typeface="Calibri"/>
              </a:rPr>
              <a:t> </a:t>
            </a:r>
            <a:r>
              <a:rPr lang="en-US" sz="2200" dirty="0" err="1">
                <a:latin typeface="Calibri"/>
                <a:ea typeface="Calibri"/>
                <a:cs typeface="Calibri"/>
                <a:sym typeface="Calibri"/>
              </a:rPr>
              <a:t>dauerhafte</a:t>
            </a:r>
            <a:r>
              <a:rPr lang="en-US" sz="2200" dirty="0">
                <a:latin typeface="Calibri"/>
                <a:ea typeface="Calibri"/>
                <a:cs typeface="Calibri"/>
                <a:sym typeface="Calibri"/>
              </a:rPr>
              <a:t> </a:t>
            </a:r>
            <a:r>
              <a:rPr lang="en-US" sz="2200" dirty="0" err="1">
                <a:latin typeface="Calibri"/>
                <a:ea typeface="Calibri"/>
                <a:cs typeface="Calibri"/>
                <a:sym typeface="Calibri"/>
              </a:rPr>
              <a:t>Beziehungen</a:t>
            </a:r>
            <a:r>
              <a:rPr lang="en-US" sz="2200" dirty="0">
                <a:latin typeface="Calibri"/>
                <a:ea typeface="Calibri"/>
                <a:cs typeface="Calibri"/>
                <a:sym typeface="Calibri"/>
              </a:rPr>
              <a:t> auf und </a:t>
            </a:r>
            <a:r>
              <a:rPr lang="en-US" sz="2200" dirty="0" err="1">
                <a:latin typeface="Calibri"/>
                <a:ea typeface="Calibri"/>
                <a:cs typeface="Calibri"/>
                <a:sym typeface="Calibri"/>
              </a:rPr>
              <a:t>steigert</a:t>
            </a:r>
            <a:r>
              <a:rPr lang="en-US" sz="2200" dirty="0">
                <a:latin typeface="Calibri"/>
                <a:ea typeface="Calibri"/>
                <a:cs typeface="Calibri"/>
                <a:sym typeface="Calibri"/>
              </a:rPr>
              <a:t> die </a:t>
            </a:r>
            <a:r>
              <a:rPr lang="en-US" sz="2200" dirty="0" err="1">
                <a:latin typeface="Calibri"/>
                <a:ea typeface="Calibri"/>
                <a:cs typeface="Calibri"/>
                <a:sym typeface="Calibri"/>
              </a:rPr>
              <a:t>Wirkung</a:t>
            </a:r>
            <a:r>
              <a:rPr lang="en-US" sz="2200" dirty="0">
                <a:latin typeface="Calibri"/>
                <a:ea typeface="Calibri"/>
                <a:cs typeface="Calibri"/>
                <a:sym typeface="Calibri"/>
              </a:rPr>
              <a:t> und </a:t>
            </a:r>
            <a:r>
              <a:rPr lang="en-US" sz="2200" dirty="0" err="1">
                <a:latin typeface="Calibri"/>
                <a:ea typeface="Calibri"/>
                <a:cs typeface="Calibri"/>
                <a:sym typeface="Calibri"/>
              </a:rPr>
              <a:t>Resonanz</a:t>
            </a:r>
            <a:r>
              <a:rPr lang="en-US" sz="2200" dirty="0">
                <a:latin typeface="Calibri"/>
                <a:ea typeface="Calibri"/>
                <a:cs typeface="Calibri"/>
                <a:sym typeface="Calibri"/>
              </a:rPr>
              <a:t> </a:t>
            </a:r>
            <a:r>
              <a:rPr lang="en-US" sz="2200" dirty="0" err="1">
                <a:latin typeface="Calibri"/>
                <a:ea typeface="Calibri"/>
                <a:cs typeface="Calibri"/>
                <a:sym typeface="Calibri"/>
              </a:rPr>
              <a:t>Ihrer</a:t>
            </a:r>
            <a:r>
              <a:rPr lang="en-US" sz="2200" dirty="0">
                <a:latin typeface="Calibri"/>
                <a:ea typeface="Calibri"/>
                <a:cs typeface="Calibri"/>
                <a:sym typeface="Calibri"/>
              </a:rPr>
              <a:t> </a:t>
            </a:r>
            <a:r>
              <a:rPr lang="en-US" sz="2200" dirty="0" err="1">
                <a:latin typeface="Calibri"/>
                <a:ea typeface="Calibri"/>
                <a:cs typeface="Calibri"/>
                <a:sym typeface="Calibri"/>
              </a:rPr>
              <a:t>Marke</a:t>
            </a:r>
            <a:r>
              <a:rPr lang="en-US" sz="2200" dirty="0">
                <a:latin typeface="Calibri"/>
                <a:ea typeface="Calibri"/>
                <a:cs typeface="Calibri"/>
                <a:sym typeface="Calibri"/>
              </a:rPr>
              <a:t> in der Audio-</a:t>
            </a:r>
            <a:r>
              <a:rPr lang="en-US" sz="2200" dirty="0" err="1">
                <a:latin typeface="Calibri"/>
                <a:ea typeface="Calibri"/>
                <a:cs typeface="Calibri"/>
                <a:sym typeface="Calibri"/>
              </a:rPr>
              <a:t>Szene</a:t>
            </a:r>
            <a:r>
              <a:rPr lang="en-US" sz="2200" dirty="0">
                <a:latin typeface="Calibri"/>
                <a:ea typeface="Calibri"/>
                <a:cs typeface="Calibri"/>
                <a:sym typeface="Calibri"/>
              </a:rPr>
              <a:t>.</a:t>
            </a:r>
            <a:endParaRPr sz="2200" dirty="0"/>
          </a:p>
        </p:txBody>
      </p:sp>
      <p:pic>
        <p:nvPicPr>
          <p:cNvPr id="2287" name="Google Shape;2287;p264"/>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l="7723" r="7722"/>
          <a:stretch/>
        </p:blipFill>
        <p:spPr>
          <a:xfrm>
            <a:off x="7735037" y="1373925"/>
            <a:ext cx="2444127" cy="4336988"/>
          </a:xfrm>
          <a:prstGeom prst="rect">
            <a:avLst/>
          </a:prstGeom>
          <a:solidFill>
            <a:srgbClr val="D8D8D8"/>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1"/>
        <p:cNvGrpSpPr/>
        <p:nvPr/>
      </p:nvGrpSpPr>
      <p:grpSpPr>
        <a:xfrm>
          <a:off x="0" y="0"/>
          <a:ext cx="0" cy="0"/>
          <a:chOff x="0" y="0"/>
          <a:chExt cx="0" cy="0"/>
        </a:xfrm>
      </p:grpSpPr>
      <p:sp>
        <p:nvSpPr>
          <p:cNvPr id="2292" name="Google Shape;2292;p265"/>
          <p:cNvSpPr txBox="1">
            <a:spLocks noGrp="1"/>
          </p:cNvSpPr>
          <p:nvPr>
            <p:ph type="body" idx="2"/>
          </p:nvPr>
        </p:nvSpPr>
        <p:spPr>
          <a:xfrm>
            <a:off x="4906297" y="1258529"/>
            <a:ext cx="6921908" cy="143115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374151"/>
              </a:buClr>
              <a:buSzPts val="2400"/>
              <a:buNone/>
            </a:pPr>
            <a:r>
              <a:rPr lang="en-US" b="0" i="0" u="none" strike="noStrike" dirty="0">
                <a:solidFill>
                  <a:srgbClr val="374151"/>
                </a:solidFill>
              </a:rPr>
              <a:t>Um </a:t>
            </a:r>
            <a:r>
              <a:rPr lang="en-US" b="0" i="0" u="none" strike="noStrike" dirty="0" err="1">
                <a:solidFill>
                  <a:srgbClr val="374151"/>
                </a:solidFill>
              </a:rPr>
              <a:t>Ihr</a:t>
            </a:r>
            <a:r>
              <a:rPr lang="en-US" b="0" i="0" u="none" strike="noStrike" dirty="0">
                <a:solidFill>
                  <a:srgbClr val="374151"/>
                </a:solidFill>
              </a:rPr>
              <a:t> Radio </a:t>
            </a:r>
            <a:r>
              <a:rPr lang="en-US" b="0" i="0" u="none" strike="noStrike" dirty="0" err="1">
                <a:solidFill>
                  <a:srgbClr val="374151"/>
                </a:solidFill>
              </a:rPr>
              <a:t>oder</a:t>
            </a:r>
            <a:r>
              <a:rPr lang="en-US" b="0" i="0" u="none" strike="noStrike" dirty="0">
                <a:solidFill>
                  <a:srgbClr val="374151"/>
                </a:solidFill>
              </a:rPr>
              <a:t> </a:t>
            </a:r>
            <a:r>
              <a:rPr lang="en-US" b="0" i="0" u="none" strike="noStrike" dirty="0" err="1">
                <a:solidFill>
                  <a:srgbClr val="374151"/>
                </a:solidFill>
              </a:rPr>
              <a:t>Ihren</a:t>
            </a:r>
            <a:r>
              <a:rPr lang="en-US" b="0" i="0" u="none" strike="noStrike" dirty="0">
                <a:solidFill>
                  <a:srgbClr val="374151"/>
                </a:solidFill>
              </a:rPr>
              <a:t> Podcast </a:t>
            </a:r>
            <a:r>
              <a:rPr lang="en-US" b="0" i="0" u="none" strike="noStrike" dirty="0" err="1">
                <a:solidFill>
                  <a:srgbClr val="374151"/>
                </a:solidFill>
              </a:rPr>
              <a:t>zu</a:t>
            </a:r>
            <a:r>
              <a:rPr lang="en-US" b="0" i="0" u="none" strike="noStrike" dirty="0">
                <a:solidFill>
                  <a:srgbClr val="374151"/>
                </a:solidFill>
              </a:rPr>
              <a:t> </a:t>
            </a:r>
            <a:r>
              <a:rPr lang="en-US" b="0" i="0" u="none" strike="noStrike" dirty="0" err="1">
                <a:solidFill>
                  <a:srgbClr val="374151"/>
                </a:solidFill>
              </a:rPr>
              <a:t>profilieren</a:t>
            </a:r>
            <a:r>
              <a:rPr lang="en-US" b="0" i="0" u="none" strike="noStrike" dirty="0">
                <a:solidFill>
                  <a:srgbClr val="374151"/>
                </a:solidFill>
              </a:rPr>
              <a:t>, </a:t>
            </a:r>
            <a:r>
              <a:rPr lang="en-US" b="0" i="0" u="none" strike="noStrike" dirty="0" err="1">
                <a:solidFill>
                  <a:srgbClr val="374151"/>
                </a:solidFill>
              </a:rPr>
              <a:t>konzentrieren</a:t>
            </a:r>
            <a:r>
              <a:rPr lang="en-US" b="0" i="0" u="none" strike="noStrike" dirty="0">
                <a:solidFill>
                  <a:srgbClr val="374151"/>
                </a:solidFill>
              </a:rPr>
              <a:t> Sie </a:t>
            </a:r>
            <a:r>
              <a:rPr lang="en-US" b="0" i="0" u="none" strike="noStrike" dirty="0" err="1">
                <a:solidFill>
                  <a:srgbClr val="374151"/>
                </a:solidFill>
              </a:rPr>
              <a:t>sich</a:t>
            </a:r>
            <a:r>
              <a:rPr lang="en-US" b="0" i="0" u="none" strike="noStrike" dirty="0">
                <a:solidFill>
                  <a:srgbClr val="374151"/>
                </a:solidFill>
              </a:rPr>
              <a:t> auf </a:t>
            </a:r>
            <a:r>
              <a:rPr lang="en-US" b="0" i="0" u="none" strike="noStrike" dirty="0" err="1">
                <a:solidFill>
                  <a:srgbClr val="374151"/>
                </a:solidFill>
              </a:rPr>
              <a:t>Ihre</a:t>
            </a:r>
            <a:r>
              <a:rPr lang="en-US" b="0" i="0" u="none" strike="noStrike" dirty="0">
                <a:solidFill>
                  <a:srgbClr val="374151"/>
                </a:solidFill>
              </a:rPr>
              <a:t> </a:t>
            </a:r>
            <a:r>
              <a:rPr lang="en-US" b="0" i="0" u="none" strike="noStrike" dirty="0" err="1">
                <a:solidFill>
                  <a:srgbClr val="374151"/>
                </a:solidFill>
              </a:rPr>
              <a:t>Alleinstellungsmerkmale</a:t>
            </a:r>
            <a:r>
              <a:rPr lang="en-US" b="0" i="0" u="none" strike="noStrike" dirty="0">
                <a:solidFill>
                  <a:srgbClr val="374151"/>
                </a:solidFill>
              </a:rPr>
              <a:t> (USPs) - die </a:t>
            </a:r>
            <a:r>
              <a:rPr lang="en-US" b="0" i="0" u="none" strike="noStrike" dirty="0" err="1">
                <a:solidFill>
                  <a:srgbClr val="374151"/>
                </a:solidFill>
              </a:rPr>
              <a:t>Qualitäten</a:t>
            </a:r>
            <a:r>
              <a:rPr lang="en-US" b="0" i="0" u="none" strike="noStrike" dirty="0">
                <a:solidFill>
                  <a:srgbClr val="374151"/>
                </a:solidFill>
              </a:rPr>
              <a:t>, </a:t>
            </a:r>
            <a:r>
              <a:rPr lang="en-US" b="0" i="0" u="none" strike="noStrike" dirty="0" err="1">
                <a:solidFill>
                  <a:srgbClr val="374151"/>
                </a:solidFill>
              </a:rPr>
              <a:t>mit</a:t>
            </a:r>
            <a:r>
              <a:rPr lang="en-US" b="0" i="0" u="none" strike="noStrike" dirty="0">
                <a:solidFill>
                  <a:srgbClr val="374151"/>
                </a:solidFill>
              </a:rPr>
              <a:t> </a:t>
            </a:r>
            <a:r>
              <a:rPr lang="en-US" b="0" i="0" u="none" strike="noStrike" dirty="0" err="1">
                <a:solidFill>
                  <a:srgbClr val="374151"/>
                </a:solidFill>
              </a:rPr>
              <a:t>denen</a:t>
            </a:r>
            <a:r>
              <a:rPr lang="en-US" b="0" i="0" u="none" strike="noStrike" dirty="0">
                <a:solidFill>
                  <a:srgbClr val="374151"/>
                </a:solidFill>
              </a:rPr>
              <a:t> Sie </a:t>
            </a:r>
            <a:r>
              <a:rPr lang="en-US" b="0" i="0" u="none" strike="noStrike" dirty="0" err="1">
                <a:solidFill>
                  <a:srgbClr val="374151"/>
                </a:solidFill>
              </a:rPr>
              <a:t>sich</a:t>
            </a:r>
            <a:r>
              <a:rPr lang="en-US" b="0" i="0" u="none" strike="noStrike" dirty="0">
                <a:solidFill>
                  <a:srgbClr val="374151"/>
                </a:solidFill>
              </a:rPr>
              <a:t> von </a:t>
            </a:r>
            <a:r>
              <a:rPr lang="en-US" b="0" i="0" u="none" strike="noStrike" dirty="0" err="1">
                <a:solidFill>
                  <a:srgbClr val="374151"/>
                </a:solidFill>
              </a:rPr>
              <a:t>anderen</a:t>
            </a:r>
            <a:r>
              <a:rPr lang="en-US" b="0" i="0" u="none" strike="noStrike" dirty="0">
                <a:solidFill>
                  <a:srgbClr val="374151"/>
                </a:solidFill>
              </a:rPr>
              <a:t> </a:t>
            </a:r>
            <a:r>
              <a:rPr lang="en-US" b="0" i="0" u="none" strike="noStrike" dirty="0" err="1">
                <a:solidFill>
                  <a:srgbClr val="374151"/>
                </a:solidFill>
              </a:rPr>
              <a:t>unterscheiden</a:t>
            </a:r>
            <a:r>
              <a:rPr lang="en-US" b="0" i="0" u="none" strike="noStrike" dirty="0">
                <a:solidFill>
                  <a:srgbClr val="374151"/>
                </a:solidFill>
              </a:rPr>
              <a:t>. </a:t>
            </a:r>
            <a:r>
              <a:rPr lang="en-US" b="0" i="0" u="none" strike="noStrike" dirty="0" err="1">
                <a:solidFill>
                  <a:srgbClr val="374151"/>
                </a:solidFill>
              </a:rPr>
              <a:t>Stellen</a:t>
            </a:r>
            <a:r>
              <a:rPr lang="en-US" b="0" i="0" u="none" strike="noStrike" dirty="0">
                <a:solidFill>
                  <a:srgbClr val="374151"/>
                </a:solidFill>
              </a:rPr>
              <a:t> Sie </a:t>
            </a:r>
            <a:r>
              <a:rPr lang="en-US" b="0" i="0" u="none" strike="noStrike" dirty="0" err="1">
                <a:solidFill>
                  <a:srgbClr val="374151"/>
                </a:solidFill>
              </a:rPr>
              <a:t>diese</a:t>
            </a:r>
            <a:r>
              <a:rPr lang="en-US" b="0" i="0" u="none" strike="noStrike" dirty="0">
                <a:solidFill>
                  <a:srgbClr val="374151"/>
                </a:solidFill>
              </a:rPr>
              <a:t> </a:t>
            </a:r>
            <a:r>
              <a:rPr lang="en-US" b="0" i="0" u="none" strike="noStrike" dirty="0" err="1">
                <a:solidFill>
                  <a:srgbClr val="374151"/>
                </a:solidFill>
              </a:rPr>
              <a:t>Stärken</a:t>
            </a:r>
            <a:r>
              <a:rPr lang="en-US" b="0" i="0" u="none" strike="noStrike" dirty="0">
                <a:solidFill>
                  <a:srgbClr val="374151"/>
                </a:solidFill>
              </a:rPr>
              <a:t> in </a:t>
            </a:r>
            <a:r>
              <a:rPr lang="en-US" b="0" i="0" u="none" strike="noStrike" dirty="0" err="1">
                <a:solidFill>
                  <a:srgbClr val="374151"/>
                </a:solidFill>
              </a:rPr>
              <a:t>Ihrem</a:t>
            </a:r>
            <a:r>
              <a:rPr lang="en-US" b="0" i="0" u="none" strike="noStrike" dirty="0">
                <a:solidFill>
                  <a:srgbClr val="374151"/>
                </a:solidFill>
              </a:rPr>
              <a:t> Marketing in den </a:t>
            </a:r>
            <a:r>
              <a:rPr lang="en-US" b="0" i="0" u="none" strike="noStrike" dirty="0" err="1">
                <a:solidFill>
                  <a:srgbClr val="374151"/>
                </a:solidFill>
              </a:rPr>
              <a:t>Vordergrund</a:t>
            </a:r>
            <a:r>
              <a:rPr lang="en-US" b="0" i="0" u="none" strike="noStrike" dirty="0">
                <a:solidFill>
                  <a:srgbClr val="374151"/>
                </a:solidFill>
              </a:rPr>
              <a:t>, sei es </a:t>
            </a:r>
            <a:r>
              <a:rPr lang="en-US" b="0" i="0" u="none" strike="noStrike" dirty="0" err="1">
                <a:solidFill>
                  <a:srgbClr val="374151"/>
                </a:solidFill>
              </a:rPr>
              <a:t>durch</a:t>
            </a:r>
            <a:r>
              <a:rPr lang="en-US" b="0" i="0" u="none" strike="noStrike" dirty="0">
                <a:solidFill>
                  <a:srgbClr val="374151"/>
                </a:solidFill>
              </a:rPr>
              <a:t> </a:t>
            </a:r>
            <a:r>
              <a:rPr lang="en-US" b="0" i="0" u="none" strike="noStrike" dirty="0" err="1">
                <a:solidFill>
                  <a:srgbClr val="374151"/>
                </a:solidFill>
              </a:rPr>
              <a:t>ein</a:t>
            </a:r>
            <a:r>
              <a:rPr lang="en-US" b="0" i="0" u="none" strike="noStrike" dirty="0">
                <a:solidFill>
                  <a:srgbClr val="374151"/>
                </a:solidFill>
              </a:rPr>
              <a:t> </a:t>
            </a:r>
            <a:r>
              <a:rPr lang="en-US" b="0" i="0" u="none" strike="noStrike" dirty="0" err="1">
                <a:solidFill>
                  <a:srgbClr val="374151"/>
                </a:solidFill>
              </a:rPr>
              <a:t>unverwechselbares</a:t>
            </a:r>
            <a:r>
              <a:rPr lang="en-US" b="0" i="0" u="none" strike="noStrike" dirty="0">
                <a:solidFill>
                  <a:srgbClr val="374151"/>
                </a:solidFill>
              </a:rPr>
              <a:t> Format </a:t>
            </a:r>
            <a:r>
              <a:rPr lang="en-US" b="0" i="0" u="none" strike="noStrike" dirty="0" err="1">
                <a:solidFill>
                  <a:srgbClr val="374151"/>
                </a:solidFill>
              </a:rPr>
              <a:t>oder</a:t>
            </a:r>
            <a:r>
              <a:rPr lang="en-US" b="0" i="0" u="none" strike="noStrike" dirty="0">
                <a:solidFill>
                  <a:srgbClr val="374151"/>
                </a:solidFill>
              </a:rPr>
              <a:t> </a:t>
            </a:r>
            <a:r>
              <a:rPr lang="en-US" b="0" i="0" u="none" strike="noStrike" dirty="0" err="1">
                <a:solidFill>
                  <a:srgbClr val="374151"/>
                </a:solidFill>
              </a:rPr>
              <a:t>eine</a:t>
            </a:r>
            <a:r>
              <a:rPr lang="en-US" b="0" i="0" u="none" strike="noStrike" dirty="0">
                <a:solidFill>
                  <a:srgbClr val="374151"/>
                </a:solidFill>
              </a:rPr>
              <a:t> </a:t>
            </a:r>
            <a:r>
              <a:rPr lang="en-US" b="0" i="0" u="none" strike="noStrike" dirty="0" err="1">
                <a:solidFill>
                  <a:srgbClr val="374151"/>
                </a:solidFill>
              </a:rPr>
              <a:t>fesselnde</a:t>
            </a:r>
            <a:r>
              <a:rPr lang="en-US" b="0" i="0" u="none" strike="noStrike" dirty="0">
                <a:solidFill>
                  <a:srgbClr val="374151"/>
                </a:solidFill>
              </a:rPr>
              <a:t> </a:t>
            </a:r>
            <a:r>
              <a:rPr lang="en-US" b="0" i="0" u="none" strike="noStrike" dirty="0" err="1">
                <a:solidFill>
                  <a:srgbClr val="374151"/>
                </a:solidFill>
              </a:rPr>
              <a:t>Erzählweise</a:t>
            </a:r>
            <a:r>
              <a:rPr lang="en-US" b="0" i="0" u="none" strike="noStrike" dirty="0">
                <a:solidFill>
                  <a:srgbClr val="374151"/>
                </a:solidFill>
              </a:rPr>
              <a:t>. Dies </a:t>
            </a:r>
            <a:r>
              <a:rPr lang="en-US" b="0" i="0" u="none" strike="noStrike" dirty="0" err="1">
                <a:solidFill>
                  <a:srgbClr val="374151"/>
                </a:solidFill>
              </a:rPr>
              <a:t>zieht</a:t>
            </a:r>
            <a:r>
              <a:rPr lang="en-US" b="0" i="0" u="none" strike="noStrike" dirty="0">
                <a:solidFill>
                  <a:srgbClr val="374151"/>
                </a:solidFill>
              </a:rPr>
              <a:t> </a:t>
            </a:r>
            <a:r>
              <a:rPr lang="en-US" b="0" i="0" u="none" strike="noStrike" dirty="0" err="1">
                <a:solidFill>
                  <a:srgbClr val="374151"/>
                </a:solidFill>
              </a:rPr>
              <a:t>neue</a:t>
            </a:r>
            <a:r>
              <a:rPr lang="en-US" b="0" i="0" u="none" strike="noStrike" dirty="0">
                <a:solidFill>
                  <a:srgbClr val="374151"/>
                </a:solidFill>
              </a:rPr>
              <a:t> </a:t>
            </a:r>
            <a:r>
              <a:rPr lang="en-US" b="0" i="0" u="none" strike="noStrike" dirty="0" err="1">
                <a:solidFill>
                  <a:srgbClr val="374151"/>
                </a:solidFill>
              </a:rPr>
              <a:t>Hörer</a:t>
            </a:r>
            <a:r>
              <a:rPr lang="en-US" b="0" i="0" u="none" strike="noStrike" dirty="0">
                <a:solidFill>
                  <a:srgbClr val="374151"/>
                </a:solidFill>
              </a:rPr>
              <a:t> an, </a:t>
            </a:r>
            <a:r>
              <a:rPr lang="en-US" b="0" i="0" u="none" strike="noStrike" dirty="0" err="1">
                <a:solidFill>
                  <a:srgbClr val="374151"/>
                </a:solidFill>
              </a:rPr>
              <a:t>indem</a:t>
            </a:r>
            <a:r>
              <a:rPr lang="en-US" b="0" i="0" u="none" strike="noStrike" dirty="0">
                <a:solidFill>
                  <a:srgbClr val="374151"/>
                </a:solidFill>
              </a:rPr>
              <a:t> es den </a:t>
            </a:r>
            <a:r>
              <a:rPr lang="en-US" b="0" i="0" u="none" strike="noStrike" dirty="0" err="1">
                <a:solidFill>
                  <a:srgbClr val="374151"/>
                </a:solidFill>
              </a:rPr>
              <a:t>besonderen</a:t>
            </a:r>
            <a:r>
              <a:rPr lang="en-US" b="0" i="0" u="none" strike="noStrike" dirty="0">
                <a:solidFill>
                  <a:srgbClr val="374151"/>
                </a:solidFill>
              </a:rPr>
              <a:t> Wert </a:t>
            </a:r>
            <a:r>
              <a:rPr lang="en-US" b="0" i="0" u="none" strike="noStrike" dirty="0" err="1">
                <a:solidFill>
                  <a:srgbClr val="374151"/>
                </a:solidFill>
              </a:rPr>
              <a:t>Ihrer</a:t>
            </a:r>
            <a:r>
              <a:rPr lang="en-US" b="0" i="0" u="none" strike="noStrike" dirty="0">
                <a:solidFill>
                  <a:srgbClr val="374151"/>
                </a:solidFill>
              </a:rPr>
              <a:t> </a:t>
            </a:r>
            <a:r>
              <a:rPr lang="en-US" b="0" i="0" u="none" strike="noStrike" dirty="0" err="1">
                <a:solidFill>
                  <a:srgbClr val="374151"/>
                </a:solidFill>
              </a:rPr>
              <a:t>Marke</a:t>
            </a:r>
            <a:r>
              <a:rPr lang="en-US" b="0" i="0" u="none" strike="noStrike" dirty="0">
                <a:solidFill>
                  <a:srgbClr val="374151"/>
                </a:solidFill>
              </a:rPr>
              <a:t> </a:t>
            </a:r>
            <a:r>
              <a:rPr lang="en-US" b="0" i="0" u="none" strike="noStrike" dirty="0" err="1">
                <a:solidFill>
                  <a:srgbClr val="374151"/>
                </a:solidFill>
              </a:rPr>
              <a:t>hervorhebt</a:t>
            </a:r>
            <a:r>
              <a:rPr lang="en-US" b="0" i="0" u="none" strike="noStrike" dirty="0">
                <a:solidFill>
                  <a:srgbClr val="374151"/>
                </a:solidFill>
              </a:rPr>
              <a:t>.</a:t>
            </a:r>
            <a:endParaRPr dirty="0"/>
          </a:p>
          <a:p>
            <a:pPr marL="0" lvl="0" indent="0" algn="just" rtl="0">
              <a:lnSpc>
                <a:spcPct val="100000"/>
              </a:lnSpc>
              <a:spcBef>
                <a:spcPts val="0"/>
              </a:spcBef>
              <a:spcAft>
                <a:spcPts val="0"/>
              </a:spcAft>
              <a:buClr>
                <a:srgbClr val="1D4C60"/>
              </a:buClr>
              <a:buSzPts val="2400"/>
              <a:buNone/>
            </a:pPr>
            <a:endParaRPr b="0" i="0" u="none" strike="noStrike" dirty="0">
              <a:solidFill>
                <a:srgbClr val="374151"/>
              </a:solidFill>
            </a:endParaRPr>
          </a:p>
          <a:p>
            <a:pPr marL="0" lvl="0" indent="0" algn="just" rtl="0">
              <a:lnSpc>
                <a:spcPct val="100000"/>
              </a:lnSpc>
              <a:spcBef>
                <a:spcPts val="0"/>
              </a:spcBef>
              <a:spcAft>
                <a:spcPts val="0"/>
              </a:spcAft>
              <a:buClr>
                <a:srgbClr val="374151"/>
              </a:buClr>
              <a:buSzPts val="2400"/>
              <a:buNone/>
            </a:pPr>
            <a:r>
              <a:rPr lang="en-US" b="0" i="0" u="none" strike="noStrike" dirty="0" err="1">
                <a:solidFill>
                  <a:srgbClr val="374151"/>
                </a:solidFill>
              </a:rPr>
              <a:t>Gehen</a:t>
            </a:r>
            <a:r>
              <a:rPr lang="en-US" b="0" i="0" u="none" strike="noStrike" dirty="0">
                <a:solidFill>
                  <a:srgbClr val="374151"/>
                </a:solidFill>
              </a:rPr>
              <a:t> Sie </a:t>
            </a:r>
            <a:r>
              <a:rPr lang="en-US" b="0" i="0" u="none" strike="noStrike" dirty="0" err="1">
                <a:solidFill>
                  <a:srgbClr val="374151"/>
                </a:solidFill>
              </a:rPr>
              <a:t>außerdem</a:t>
            </a:r>
            <a:r>
              <a:rPr lang="en-US" b="0" i="0" u="none" strike="noStrike" dirty="0">
                <a:solidFill>
                  <a:srgbClr val="374151"/>
                </a:solidFill>
              </a:rPr>
              <a:t> auf die </a:t>
            </a:r>
            <a:r>
              <a:rPr lang="en-US" b="0" i="0" u="none" strike="noStrike" dirty="0" err="1">
                <a:solidFill>
                  <a:srgbClr val="374151"/>
                </a:solidFill>
              </a:rPr>
              <a:t>spezifischen</a:t>
            </a:r>
            <a:r>
              <a:rPr lang="en-US" b="0" i="0" u="none" strike="noStrike" dirty="0">
                <a:solidFill>
                  <a:srgbClr val="374151"/>
                </a:solidFill>
              </a:rPr>
              <a:t> </a:t>
            </a:r>
            <a:r>
              <a:rPr lang="en-US" b="0" i="0" u="none" strike="noStrike" dirty="0" err="1">
                <a:solidFill>
                  <a:srgbClr val="374151"/>
                </a:solidFill>
              </a:rPr>
              <a:t>Bedürfnisse</a:t>
            </a:r>
            <a:r>
              <a:rPr lang="en-US" b="0" i="0" u="none" strike="noStrike" dirty="0">
                <a:solidFill>
                  <a:srgbClr val="374151"/>
                </a:solidFill>
              </a:rPr>
              <a:t> und </a:t>
            </a:r>
            <a:r>
              <a:rPr lang="en-US" b="0" i="0" u="none" strike="noStrike" dirty="0" err="1">
                <a:solidFill>
                  <a:srgbClr val="374151"/>
                </a:solidFill>
              </a:rPr>
              <a:t>Interessen</a:t>
            </a:r>
            <a:r>
              <a:rPr lang="en-US" b="0" i="0" u="none" strike="noStrike" dirty="0">
                <a:solidFill>
                  <a:srgbClr val="374151"/>
                </a:solidFill>
              </a:rPr>
              <a:t> </a:t>
            </a:r>
            <a:r>
              <a:rPr lang="en-US" b="0" i="0" u="none" strike="noStrike" dirty="0" err="1">
                <a:solidFill>
                  <a:srgbClr val="374151"/>
                </a:solidFill>
              </a:rPr>
              <a:t>Ihrer</a:t>
            </a:r>
            <a:r>
              <a:rPr lang="en-US" b="0" i="0" u="none" strike="noStrike" dirty="0">
                <a:solidFill>
                  <a:srgbClr val="374151"/>
                </a:solidFill>
              </a:rPr>
              <a:t> </a:t>
            </a:r>
            <a:r>
              <a:rPr lang="en-US" b="0" i="0" u="none" strike="noStrike" dirty="0" err="1">
                <a:solidFill>
                  <a:srgbClr val="374151"/>
                </a:solidFill>
              </a:rPr>
              <a:t>Zielgruppe</a:t>
            </a:r>
            <a:r>
              <a:rPr lang="en-US" b="0" i="0" u="none" strike="noStrike" dirty="0">
                <a:solidFill>
                  <a:srgbClr val="374151"/>
                </a:solidFill>
              </a:rPr>
              <a:t> </a:t>
            </a:r>
            <a:r>
              <a:rPr lang="en-US" b="0" i="0" u="none" strike="noStrike" dirty="0" err="1">
                <a:solidFill>
                  <a:srgbClr val="374151"/>
                </a:solidFill>
              </a:rPr>
              <a:t>ein</a:t>
            </a:r>
            <a:r>
              <a:rPr lang="en-US" b="0" i="0" u="none" strike="noStrike" dirty="0">
                <a:solidFill>
                  <a:srgbClr val="374151"/>
                </a:solidFill>
              </a:rPr>
              <a:t>. </a:t>
            </a:r>
            <a:r>
              <a:rPr lang="en-US" b="0" i="0" u="none" strike="noStrike" dirty="0" err="1">
                <a:solidFill>
                  <a:srgbClr val="374151"/>
                </a:solidFill>
              </a:rPr>
              <a:t>Passen</a:t>
            </a:r>
            <a:r>
              <a:rPr lang="en-US" b="0" i="0" u="none" strike="noStrike" dirty="0">
                <a:solidFill>
                  <a:srgbClr val="374151"/>
                </a:solidFill>
              </a:rPr>
              <a:t> Sie </a:t>
            </a:r>
            <a:r>
              <a:rPr lang="en-US" b="0" i="0" u="none" strike="noStrike" dirty="0" err="1">
                <a:solidFill>
                  <a:srgbClr val="374151"/>
                </a:solidFill>
              </a:rPr>
              <a:t>Ihre</a:t>
            </a:r>
            <a:r>
              <a:rPr lang="en-US" b="0" i="0" u="none" strike="noStrike" dirty="0">
                <a:solidFill>
                  <a:srgbClr val="374151"/>
                </a:solidFill>
              </a:rPr>
              <a:t> </a:t>
            </a:r>
            <a:r>
              <a:rPr lang="en-US" b="0" i="0" u="none" strike="noStrike" dirty="0" err="1">
                <a:solidFill>
                  <a:srgbClr val="374151"/>
                </a:solidFill>
              </a:rPr>
              <a:t>Inhalte</a:t>
            </a:r>
            <a:r>
              <a:rPr lang="en-US" b="0" i="0" u="none" strike="noStrike" dirty="0">
                <a:solidFill>
                  <a:srgbClr val="374151"/>
                </a:solidFill>
              </a:rPr>
              <a:t> so an, </a:t>
            </a:r>
            <a:r>
              <a:rPr lang="en-US" b="0" i="0" u="none" strike="noStrike" dirty="0" err="1">
                <a:solidFill>
                  <a:srgbClr val="374151"/>
                </a:solidFill>
              </a:rPr>
              <a:t>dass</a:t>
            </a:r>
            <a:r>
              <a:rPr lang="en-US" b="0" i="0" u="none" strike="noStrike" dirty="0">
                <a:solidFill>
                  <a:srgbClr val="374151"/>
                </a:solidFill>
              </a:rPr>
              <a:t> </a:t>
            </a:r>
            <a:r>
              <a:rPr lang="en-US" b="0" i="0" u="none" strike="noStrike" dirty="0" err="1">
                <a:solidFill>
                  <a:srgbClr val="374151"/>
                </a:solidFill>
              </a:rPr>
              <a:t>sie</a:t>
            </a:r>
            <a:r>
              <a:rPr lang="en-US" b="0" i="0" u="none" strike="noStrike" dirty="0">
                <a:solidFill>
                  <a:srgbClr val="374151"/>
                </a:solidFill>
              </a:rPr>
              <a:t> </a:t>
            </a:r>
            <a:r>
              <a:rPr lang="en-US" b="0" i="0" u="none" strike="noStrike" dirty="0" err="1">
                <a:solidFill>
                  <a:srgbClr val="374151"/>
                </a:solidFill>
              </a:rPr>
              <a:t>ein</a:t>
            </a:r>
            <a:r>
              <a:rPr lang="en-US" b="0" i="0" u="none" strike="noStrike" dirty="0">
                <a:solidFill>
                  <a:srgbClr val="374151"/>
                </a:solidFill>
              </a:rPr>
              <a:t> </a:t>
            </a:r>
            <a:r>
              <a:rPr lang="en-US" b="0" i="0" u="none" strike="noStrike" dirty="0" err="1">
                <a:solidFill>
                  <a:srgbClr val="374151"/>
                </a:solidFill>
              </a:rPr>
              <a:t>maßgeschneidertes</a:t>
            </a:r>
            <a:r>
              <a:rPr lang="en-US" b="0" i="0" u="none" strike="noStrike" dirty="0">
                <a:solidFill>
                  <a:srgbClr val="374151"/>
                </a:solidFill>
              </a:rPr>
              <a:t>, </a:t>
            </a:r>
            <a:r>
              <a:rPr lang="en-US" b="0" i="0" u="none" strike="noStrike" dirty="0" err="1">
                <a:solidFill>
                  <a:srgbClr val="374151"/>
                </a:solidFill>
              </a:rPr>
              <a:t>personalisiertes</a:t>
            </a:r>
            <a:r>
              <a:rPr lang="en-US" b="0" i="0" u="none" strike="noStrike" dirty="0">
                <a:solidFill>
                  <a:srgbClr val="374151"/>
                </a:solidFill>
              </a:rPr>
              <a:t> </a:t>
            </a:r>
            <a:r>
              <a:rPr lang="en-US" b="0" i="0" u="none" strike="noStrike" dirty="0" err="1">
                <a:solidFill>
                  <a:srgbClr val="374151"/>
                </a:solidFill>
              </a:rPr>
              <a:t>Erlebnis</a:t>
            </a:r>
            <a:r>
              <a:rPr lang="en-US" b="0" i="0" u="none" strike="noStrike" dirty="0">
                <a:solidFill>
                  <a:srgbClr val="374151"/>
                </a:solidFill>
              </a:rPr>
              <a:t> </a:t>
            </a:r>
            <a:r>
              <a:rPr lang="en-US" b="0" i="0" u="none" strike="noStrike" dirty="0" err="1">
                <a:solidFill>
                  <a:srgbClr val="374151"/>
                </a:solidFill>
              </a:rPr>
              <a:t>bieten</a:t>
            </a:r>
            <a:r>
              <a:rPr lang="en-US" b="0" i="0" u="none" strike="noStrike" dirty="0">
                <a:solidFill>
                  <a:srgbClr val="374151"/>
                </a:solidFill>
              </a:rPr>
              <a:t>. Das </a:t>
            </a:r>
            <a:r>
              <a:rPr lang="en-US" b="0" i="0" u="none" strike="noStrike" dirty="0" err="1">
                <a:solidFill>
                  <a:srgbClr val="374151"/>
                </a:solidFill>
              </a:rPr>
              <a:t>findet</a:t>
            </a:r>
            <a:r>
              <a:rPr lang="en-US" b="0" i="0" u="none" strike="noStrike" dirty="0">
                <a:solidFill>
                  <a:srgbClr val="374151"/>
                </a:solidFill>
              </a:rPr>
              <a:t> </a:t>
            </a:r>
            <a:r>
              <a:rPr lang="en-US" b="0" i="0" u="none" strike="noStrike" dirty="0" err="1">
                <a:solidFill>
                  <a:srgbClr val="374151"/>
                </a:solidFill>
              </a:rPr>
              <a:t>nicht</a:t>
            </a:r>
            <a:r>
              <a:rPr lang="en-US" b="0" i="0" u="none" strike="noStrike" dirty="0">
                <a:solidFill>
                  <a:srgbClr val="374151"/>
                </a:solidFill>
              </a:rPr>
              <a:t> </a:t>
            </a:r>
            <a:r>
              <a:rPr lang="en-US" b="0" i="0" u="none" strike="noStrike" dirty="0" err="1">
                <a:solidFill>
                  <a:srgbClr val="374151"/>
                </a:solidFill>
              </a:rPr>
              <a:t>nur</a:t>
            </a:r>
            <a:r>
              <a:rPr lang="en-US" b="0" i="0" u="none" strike="noStrike" dirty="0">
                <a:solidFill>
                  <a:srgbClr val="374151"/>
                </a:solidFill>
              </a:rPr>
              <a:t> </a:t>
            </a:r>
            <a:r>
              <a:rPr lang="en-US" b="0" i="0" u="none" strike="noStrike" dirty="0" err="1">
                <a:solidFill>
                  <a:srgbClr val="374151"/>
                </a:solidFill>
              </a:rPr>
              <a:t>Anklang</a:t>
            </a:r>
            <a:r>
              <a:rPr lang="en-US" b="0" i="0" u="none" strike="noStrike" dirty="0">
                <a:solidFill>
                  <a:srgbClr val="374151"/>
                </a:solidFill>
              </a:rPr>
              <a:t>, </a:t>
            </a:r>
            <a:r>
              <a:rPr lang="en-US" b="0" i="0" u="none" strike="noStrike" dirty="0" err="1">
                <a:solidFill>
                  <a:srgbClr val="374151"/>
                </a:solidFill>
              </a:rPr>
              <a:t>sondern</a:t>
            </a:r>
            <a:r>
              <a:rPr lang="en-US" b="0" i="0" u="none" strike="noStrike" dirty="0">
                <a:solidFill>
                  <a:srgbClr val="374151"/>
                </a:solidFill>
              </a:rPr>
              <a:t> </a:t>
            </a:r>
            <a:r>
              <a:rPr lang="en-US" b="0" i="0" u="none" strike="noStrike" dirty="0" err="1">
                <a:solidFill>
                  <a:srgbClr val="374151"/>
                </a:solidFill>
              </a:rPr>
              <a:t>fördert</a:t>
            </a:r>
            <a:r>
              <a:rPr lang="en-US" b="0" i="0" u="none" strike="noStrike" dirty="0">
                <a:solidFill>
                  <a:srgbClr val="374151"/>
                </a:solidFill>
              </a:rPr>
              <a:t> </a:t>
            </a:r>
            <a:r>
              <a:rPr lang="en-US" b="0" i="0" u="none" strike="noStrike" dirty="0" err="1">
                <a:solidFill>
                  <a:srgbClr val="374151"/>
                </a:solidFill>
              </a:rPr>
              <a:t>auch</a:t>
            </a:r>
            <a:r>
              <a:rPr lang="en-US" b="0" i="0" u="none" strike="noStrike" dirty="0">
                <a:solidFill>
                  <a:srgbClr val="374151"/>
                </a:solidFill>
              </a:rPr>
              <a:t> die </a:t>
            </a:r>
            <a:r>
              <a:rPr lang="en-US" b="0" i="0" u="none" strike="noStrike" dirty="0" err="1">
                <a:solidFill>
                  <a:srgbClr val="374151"/>
                </a:solidFill>
              </a:rPr>
              <a:t>Loyalität</a:t>
            </a:r>
            <a:r>
              <a:rPr lang="en-US" b="0" i="0" u="none" strike="noStrike" dirty="0">
                <a:solidFill>
                  <a:srgbClr val="374151"/>
                </a:solidFill>
              </a:rPr>
              <a:t> und </a:t>
            </a:r>
            <a:r>
              <a:rPr lang="en-US" b="0" i="0" u="none" strike="noStrike" dirty="0" err="1">
                <a:solidFill>
                  <a:srgbClr val="374151"/>
                </a:solidFill>
              </a:rPr>
              <a:t>macht</a:t>
            </a:r>
            <a:r>
              <a:rPr lang="en-US" b="0" i="0" u="none" strike="noStrike" dirty="0">
                <a:solidFill>
                  <a:srgbClr val="374151"/>
                </a:solidFill>
              </a:rPr>
              <a:t> </a:t>
            </a:r>
            <a:r>
              <a:rPr lang="en-US" b="0" i="0" u="none" strike="noStrike" dirty="0" err="1">
                <a:solidFill>
                  <a:srgbClr val="374151"/>
                </a:solidFill>
              </a:rPr>
              <a:t>Ihre</a:t>
            </a:r>
            <a:r>
              <a:rPr lang="en-US" b="0" i="0" u="none" strike="noStrike" dirty="0">
                <a:solidFill>
                  <a:srgbClr val="374151"/>
                </a:solidFill>
              </a:rPr>
              <a:t> </a:t>
            </a:r>
            <a:r>
              <a:rPr lang="en-US" b="0" i="0" u="none" strike="noStrike" dirty="0" err="1">
                <a:solidFill>
                  <a:srgbClr val="374151"/>
                </a:solidFill>
              </a:rPr>
              <a:t>Marke</a:t>
            </a:r>
            <a:r>
              <a:rPr lang="en-US" b="0" i="0" u="none" strike="noStrike" dirty="0">
                <a:solidFill>
                  <a:srgbClr val="374151"/>
                </a:solidFill>
              </a:rPr>
              <a:t> </a:t>
            </a:r>
            <a:r>
              <a:rPr lang="en-US" b="0" i="0" u="none" strike="noStrike" dirty="0" err="1">
                <a:solidFill>
                  <a:srgbClr val="374151"/>
                </a:solidFill>
              </a:rPr>
              <a:t>zu</a:t>
            </a:r>
            <a:r>
              <a:rPr lang="en-US" b="0" i="0" u="none" strike="noStrike" dirty="0">
                <a:solidFill>
                  <a:srgbClr val="374151"/>
                </a:solidFill>
              </a:rPr>
              <a:t> </a:t>
            </a:r>
            <a:r>
              <a:rPr lang="en-US" b="0" i="0" u="none" strike="noStrike" dirty="0" err="1">
                <a:solidFill>
                  <a:srgbClr val="374151"/>
                </a:solidFill>
              </a:rPr>
              <a:t>einem</a:t>
            </a:r>
            <a:r>
              <a:rPr lang="en-US" b="0" i="0" u="none" strike="noStrike" dirty="0">
                <a:solidFill>
                  <a:srgbClr val="374151"/>
                </a:solidFill>
              </a:rPr>
              <a:t> </a:t>
            </a:r>
            <a:r>
              <a:rPr lang="en-US" b="0" i="0" u="none" strike="noStrike" dirty="0" err="1">
                <a:solidFill>
                  <a:srgbClr val="374151"/>
                </a:solidFill>
              </a:rPr>
              <a:t>wichtigen</a:t>
            </a:r>
            <a:r>
              <a:rPr lang="en-US" b="0" i="0" u="none" strike="noStrike" dirty="0">
                <a:solidFill>
                  <a:srgbClr val="374151"/>
                </a:solidFill>
              </a:rPr>
              <a:t> </a:t>
            </a:r>
            <a:r>
              <a:rPr lang="en-US" b="0" i="0" u="none" strike="noStrike" dirty="0" err="1">
                <a:solidFill>
                  <a:srgbClr val="374151"/>
                </a:solidFill>
              </a:rPr>
              <a:t>Bestandteil</a:t>
            </a:r>
            <a:r>
              <a:rPr lang="en-US" b="0" i="0" u="none" strike="noStrike" dirty="0">
                <a:solidFill>
                  <a:srgbClr val="374151"/>
                </a:solidFill>
              </a:rPr>
              <a:t> des </a:t>
            </a:r>
            <a:r>
              <a:rPr lang="en-US" b="0" i="0" u="none" strike="noStrike" dirty="0" err="1">
                <a:solidFill>
                  <a:srgbClr val="374151"/>
                </a:solidFill>
              </a:rPr>
              <a:t>Hörerlebnisses</a:t>
            </a:r>
            <a:r>
              <a:rPr lang="en-US" b="0" i="0" u="none" strike="noStrike" dirty="0">
                <a:solidFill>
                  <a:srgbClr val="374151"/>
                </a:solidFill>
              </a:rPr>
              <a:t> </a:t>
            </a:r>
            <a:r>
              <a:rPr lang="en-US" b="0" i="0" u="none" strike="noStrike" dirty="0" err="1">
                <a:solidFill>
                  <a:srgbClr val="374151"/>
                </a:solidFill>
              </a:rPr>
              <a:t>Ihrer</a:t>
            </a:r>
            <a:r>
              <a:rPr lang="en-US" b="0" i="0" u="none" strike="noStrike" dirty="0">
                <a:solidFill>
                  <a:srgbClr val="374151"/>
                </a:solidFill>
              </a:rPr>
              <a:t> </a:t>
            </a:r>
            <a:r>
              <a:rPr lang="en-US" b="0" i="0" u="none" strike="noStrike" dirty="0" err="1">
                <a:solidFill>
                  <a:srgbClr val="374151"/>
                </a:solidFill>
              </a:rPr>
              <a:t>Zielgruppe</a:t>
            </a:r>
            <a:r>
              <a:rPr lang="en-US" b="0" i="0" u="none" strike="noStrike" dirty="0">
                <a:solidFill>
                  <a:srgbClr val="374151"/>
                </a:solidFill>
              </a:rPr>
              <a:t>.</a:t>
            </a:r>
            <a:endParaRPr dirty="0"/>
          </a:p>
          <a:p>
            <a:pPr marL="0" lvl="0" indent="0" algn="just" rtl="0">
              <a:lnSpc>
                <a:spcPct val="100000"/>
              </a:lnSpc>
              <a:spcBef>
                <a:spcPts val="0"/>
              </a:spcBef>
              <a:spcAft>
                <a:spcPts val="0"/>
              </a:spcAft>
              <a:buClr>
                <a:srgbClr val="1D4C60"/>
              </a:buClr>
              <a:buSzPts val="2400"/>
              <a:buNone/>
            </a:pPr>
            <a:endParaRPr sz="2400" b="0" i="0" u="none" strike="noStrike" dirty="0">
              <a:solidFill>
                <a:srgbClr val="374151"/>
              </a:solidFill>
            </a:endParaRPr>
          </a:p>
          <a:p>
            <a:pPr marL="0" lvl="0" indent="0" algn="just" rtl="0">
              <a:lnSpc>
                <a:spcPct val="100000"/>
              </a:lnSpc>
              <a:spcBef>
                <a:spcPts val="0"/>
              </a:spcBef>
              <a:spcAft>
                <a:spcPts val="0"/>
              </a:spcAft>
              <a:buClr>
                <a:srgbClr val="1D4C60"/>
              </a:buClr>
              <a:buSzPts val="2400"/>
              <a:buNone/>
            </a:pPr>
            <a:endParaRPr sz="2400" b="0" i="0" u="none" strike="noStrike" dirty="0">
              <a:solidFill>
                <a:srgbClr val="374151"/>
              </a:solidFill>
            </a:endParaRPr>
          </a:p>
          <a:p>
            <a:pPr marL="0" lvl="0" indent="0" algn="just" rtl="0">
              <a:lnSpc>
                <a:spcPct val="100000"/>
              </a:lnSpc>
              <a:spcBef>
                <a:spcPts val="0"/>
              </a:spcBef>
              <a:spcAft>
                <a:spcPts val="0"/>
              </a:spcAft>
              <a:buClr>
                <a:srgbClr val="1D4C60"/>
              </a:buClr>
              <a:buSzPts val="2400"/>
              <a:buNone/>
            </a:pPr>
            <a:endParaRPr sz="2400" b="0" i="0" u="none" strike="noStrike" dirty="0">
              <a:solidFill>
                <a:srgbClr val="374151"/>
              </a:solidFill>
            </a:endParaRPr>
          </a:p>
        </p:txBody>
      </p:sp>
      <p:sp>
        <p:nvSpPr>
          <p:cNvPr id="2293" name="Google Shape;2293;p265"/>
          <p:cNvSpPr txBox="1"/>
          <p:nvPr/>
        </p:nvSpPr>
        <p:spPr>
          <a:xfrm>
            <a:off x="4572000" y="0"/>
            <a:ext cx="7754680" cy="11017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1" i="0" u="none" strike="noStrike" cap="none" dirty="0">
                <a:solidFill>
                  <a:srgbClr val="1D4C60"/>
                </a:solidFill>
                <a:latin typeface="Calibri"/>
                <a:ea typeface="Calibri"/>
                <a:cs typeface="Calibri"/>
                <a:sym typeface="Calibri"/>
              </a:rPr>
              <a:t>IDENTIFIZIERUNG IHRER EINZIGARTIGEN </a:t>
            </a:r>
            <a:endParaRPr dirty="0"/>
          </a:p>
          <a:p>
            <a:pPr marL="0" marR="0" lvl="0" indent="0" algn="ctr" rtl="0">
              <a:lnSpc>
                <a:spcPct val="90000"/>
              </a:lnSpc>
              <a:spcBef>
                <a:spcPts val="1000"/>
              </a:spcBef>
              <a:spcAft>
                <a:spcPts val="0"/>
              </a:spcAft>
              <a:buClr>
                <a:srgbClr val="000000"/>
              </a:buClr>
              <a:buSzPts val="3400"/>
              <a:buFont typeface="Arial"/>
              <a:buNone/>
            </a:pPr>
            <a:r>
              <a:rPr lang="en-US" sz="3400" b="1" i="0" u="none" strike="noStrike" cap="none" dirty="0">
                <a:solidFill>
                  <a:srgbClr val="1D4C60"/>
                </a:solidFill>
                <a:latin typeface="Calibri"/>
                <a:ea typeface="Calibri"/>
                <a:cs typeface="Calibri"/>
                <a:sym typeface="Calibri"/>
              </a:rPr>
              <a:t>VERKAUFSPUNKTE (USPs) </a:t>
            </a:r>
            <a:endParaRPr dirty="0"/>
          </a:p>
        </p:txBody>
      </p:sp>
      <p:pic>
        <p:nvPicPr>
          <p:cNvPr id="2294" name="Google Shape;2294;p265"/>
          <p:cNvPicPr preferRelativeResize="0">
            <a:picLocks noGrp="1"/>
          </p:cNvPicPr>
          <p:nvPr>
            <p:ph type="pic" idx="8"/>
          </p:nvPr>
        </p:nvPicPr>
        <p:blipFill rotWithShape="1">
          <a:blip r:embed="rId3" cstate="email">
            <a:alphaModFix/>
            <a:extLst>
              <a:ext uri="{28A0092B-C50C-407E-A947-70E740481C1C}">
                <a14:useLocalDpi xmlns:a14="http://schemas.microsoft.com/office/drawing/2010/main"/>
              </a:ext>
            </a:extLst>
          </a:blip>
          <a:srcRect l="10955" r="10955"/>
          <a:stretch/>
        </p:blipFill>
        <p:spPr>
          <a:xfrm>
            <a:off x="-48344" y="0"/>
            <a:ext cx="3570477" cy="6858000"/>
          </a:xfrm>
          <a:prstGeom prst="rect">
            <a:avLst/>
          </a:prstGeom>
          <a:solidFill>
            <a:srgbClr val="D8D8D8"/>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grpSp>
        <p:nvGrpSpPr>
          <p:cNvPr id="2299" name="Google Shape;2299;p266"/>
          <p:cNvGrpSpPr/>
          <p:nvPr/>
        </p:nvGrpSpPr>
        <p:grpSpPr>
          <a:xfrm>
            <a:off x="1129209" y="2679104"/>
            <a:ext cx="3744119" cy="4058653"/>
            <a:chOff x="8258313" y="3462620"/>
            <a:chExt cx="4477246" cy="6897721"/>
          </a:xfrm>
        </p:grpSpPr>
        <p:sp>
          <p:nvSpPr>
            <p:cNvPr id="2300" name="Google Shape;2300;p266"/>
            <p:cNvSpPr/>
            <p:nvPr/>
          </p:nvSpPr>
          <p:spPr>
            <a:xfrm>
              <a:off x="9697084" y="4892992"/>
              <a:ext cx="3038475" cy="5467349"/>
            </a:xfrm>
            <a:custGeom>
              <a:avLst/>
              <a:gdLst/>
              <a:ahLst/>
              <a:cxnLst/>
              <a:rect l="l" t="t" r="r" b="b"/>
              <a:pathLst>
                <a:path w="3038475" h="5467349" extrusionOk="0">
                  <a:moveTo>
                    <a:pt x="1519238" y="0"/>
                  </a:moveTo>
                  <a:lnTo>
                    <a:pt x="0" y="1519238"/>
                  </a:lnTo>
                  <a:lnTo>
                    <a:pt x="0" y="3948113"/>
                  </a:lnTo>
                  <a:lnTo>
                    <a:pt x="1519238" y="5467350"/>
                  </a:lnTo>
                  <a:lnTo>
                    <a:pt x="3038475" y="3948113"/>
                  </a:lnTo>
                  <a:lnTo>
                    <a:pt x="3038475" y="1519238"/>
                  </a:lnTo>
                  <a:lnTo>
                    <a:pt x="1519238"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301" name="Google Shape;2301;p266"/>
            <p:cNvSpPr/>
            <p:nvPr/>
          </p:nvSpPr>
          <p:spPr>
            <a:xfrm>
              <a:off x="9697084" y="4892992"/>
              <a:ext cx="1824037" cy="2128837"/>
            </a:xfrm>
            <a:custGeom>
              <a:avLst/>
              <a:gdLst/>
              <a:ahLst/>
              <a:cxnLst/>
              <a:rect l="l" t="t" r="r" b="b"/>
              <a:pathLst>
                <a:path w="1824037" h="2128837" extrusionOk="0">
                  <a:moveTo>
                    <a:pt x="1519238" y="0"/>
                  </a:moveTo>
                  <a:lnTo>
                    <a:pt x="0" y="1519238"/>
                  </a:lnTo>
                  <a:lnTo>
                    <a:pt x="0" y="2128838"/>
                  </a:lnTo>
                  <a:lnTo>
                    <a:pt x="1824038" y="304800"/>
                  </a:lnTo>
                  <a:lnTo>
                    <a:pt x="1519238" y="0"/>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302" name="Google Shape;2302;p266"/>
            <p:cNvSpPr/>
            <p:nvPr/>
          </p:nvSpPr>
          <p:spPr>
            <a:xfrm>
              <a:off x="8258313" y="3462620"/>
              <a:ext cx="3038475" cy="3038475"/>
            </a:xfrm>
            <a:custGeom>
              <a:avLst/>
              <a:gdLst/>
              <a:ahLst/>
              <a:cxnLst/>
              <a:rect l="l" t="t" r="r" b="b"/>
              <a:pathLst>
                <a:path w="3038475" h="3038475" extrusionOk="0">
                  <a:moveTo>
                    <a:pt x="1519238" y="0"/>
                  </a:moveTo>
                  <a:lnTo>
                    <a:pt x="3038475" y="1519238"/>
                  </a:lnTo>
                  <a:lnTo>
                    <a:pt x="1519238" y="3038475"/>
                  </a:lnTo>
                  <a:lnTo>
                    <a:pt x="0" y="1519238"/>
                  </a:lnTo>
                  <a:lnTo>
                    <a:pt x="1519238"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303" name="Google Shape;2303;p266"/>
          <p:cNvGrpSpPr/>
          <p:nvPr/>
        </p:nvGrpSpPr>
        <p:grpSpPr>
          <a:xfrm>
            <a:off x="3788537" y="2543249"/>
            <a:ext cx="3832429" cy="4060925"/>
            <a:chOff x="11645527" y="3458760"/>
            <a:chExt cx="4582849" cy="6901581"/>
          </a:xfrm>
        </p:grpSpPr>
        <p:sp>
          <p:nvSpPr>
            <p:cNvPr id="2304" name="Google Shape;2304;p266"/>
            <p:cNvSpPr/>
            <p:nvPr/>
          </p:nvSpPr>
          <p:spPr>
            <a:xfrm>
              <a:off x="13189901" y="4892992"/>
              <a:ext cx="3038475" cy="5467349"/>
            </a:xfrm>
            <a:custGeom>
              <a:avLst/>
              <a:gdLst/>
              <a:ahLst/>
              <a:cxnLst/>
              <a:rect l="l" t="t" r="r" b="b"/>
              <a:pathLst>
                <a:path w="3038475" h="5467349" extrusionOk="0">
                  <a:moveTo>
                    <a:pt x="1519238" y="0"/>
                  </a:moveTo>
                  <a:lnTo>
                    <a:pt x="0" y="1519238"/>
                  </a:lnTo>
                  <a:lnTo>
                    <a:pt x="0" y="3948113"/>
                  </a:lnTo>
                  <a:lnTo>
                    <a:pt x="1519238" y="5467350"/>
                  </a:lnTo>
                  <a:lnTo>
                    <a:pt x="3038475" y="3948113"/>
                  </a:lnTo>
                  <a:lnTo>
                    <a:pt x="3038475" y="1519238"/>
                  </a:lnTo>
                  <a:lnTo>
                    <a:pt x="1519238" y="0"/>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305" name="Google Shape;2305;p266"/>
            <p:cNvSpPr/>
            <p:nvPr/>
          </p:nvSpPr>
          <p:spPr>
            <a:xfrm>
              <a:off x="13189901" y="4892992"/>
              <a:ext cx="1824037" cy="2128837"/>
            </a:xfrm>
            <a:custGeom>
              <a:avLst/>
              <a:gdLst/>
              <a:ahLst/>
              <a:cxnLst/>
              <a:rect l="l" t="t" r="r" b="b"/>
              <a:pathLst>
                <a:path w="1824037" h="2128837" extrusionOk="0">
                  <a:moveTo>
                    <a:pt x="1519238" y="0"/>
                  </a:moveTo>
                  <a:lnTo>
                    <a:pt x="0" y="1519238"/>
                  </a:lnTo>
                  <a:lnTo>
                    <a:pt x="0" y="2128838"/>
                  </a:lnTo>
                  <a:lnTo>
                    <a:pt x="1824038" y="304800"/>
                  </a:lnTo>
                  <a:lnTo>
                    <a:pt x="1519238"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306" name="Google Shape;2306;p266"/>
            <p:cNvSpPr/>
            <p:nvPr/>
          </p:nvSpPr>
          <p:spPr>
            <a:xfrm>
              <a:off x="11645527" y="3458760"/>
              <a:ext cx="3127057" cy="2975610"/>
            </a:xfrm>
            <a:custGeom>
              <a:avLst/>
              <a:gdLst/>
              <a:ahLst/>
              <a:cxnLst/>
              <a:rect l="l" t="t" r="r" b="b"/>
              <a:pathLst>
                <a:path w="3127057" h="2975610" extrusionOk="0">
                  <a:moveTo>
                    <a:pt x="1563053" y="0"/>
                  </a:moveTo>
                  <a:lnTo>
                    <a:pt x="3127058" y="1487805"/>
                  </a:lnTo>
                  <a:lnTo>
                    <a:pt x="1563053" y="2975610"/>
                  </a:lnTo>
                  <a:lnTo>
                    <a:pt x="0" y="1487805"/>
                  </a:lnTo>
                  <a:lnTo>
                    <a:pt x="1563053" y="0"/>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307" name="Google Shape;2307;p266"/>
          <p:cNvGrpSpPr/>
          <p:nvPr/>
        </p:nvGrpSpPr>
        <p:grpSpPr>
          <a:xfrm>
            <a:off x="6683988" y="2438661"/>
            <a:ext cx="3811409" cy="4110942"/>
            <a:chOff x="15164434" y="3373755"/>
            <a:chExt cx="4557711" cy="6986586"/>
          </a:xfrm>
        </p:grpSpPr>
        <p:sp>
          <p:nvSpPr>
            <p:cNvPr id="2308" name="Google Shape;2308;p266"/>
            <p:cNvSpPr/>
            <p:nvPr/>
          </p:nvSpPr>
          <p:spPr>
            <a:xfrm>
              <a:off x="16683672" y="4892992"/>
              <a:ext cx="3038473" cy="5467349"/>
            </a:xfrm>
            <a:custGeom>
              <a:avLst/>
              <a:gdLst/>
              <a:ahLst/>
              <a:cxnLst/>
              <a:rect l="l" t="t" r="r" b="b"/>
              <a:pathLst>
                <a:path w="3038473" h="5467349" extrusionOk="0">
                  <a:moveTo>
                    <a:pt x="1519238" y="0"/>
                  </a:moveTo>
                  <a:lnTo>
                    <a:pt x="0" y="1519238"/>
                  </a:lnTo>
                  <a:lnTo>
                    <a:pt x="0" y="3948113"/>
                  </a:lnTo>
                  <a:lnTo>
                    <a:pt x="1519238" y="5467350"/>
                  </a:lnTo>
                  <a:lnTo>
                    <a:pt x="3038474" y="3948113"/>
                  </a:lnTo>
                  <a:lnTo>
                    <a:pt x="3038474" y="1519238"/>
                  </a:lnTo>
                  <a:lnTo>
                    <a:pt x="1519238"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309" name="Google Shape;2309;p266"/>
            <p:cNvSpPr/>
            <p:nvPr/>
          </p:nvSpPr>
          <p:spPr>
            <a:xfrm>
              <a:off x="16683672" y="4892992"/>
              <a:ext cx="1824037" cy="2128837"/>
            </a:xfrm>
            <a:custGeom>
              <a:avLst/>
              <a:gdLst/>
              <a:ahLst/>
              <a:cxnLst/>
              <a:rect l="l" t="t" r="r" b="b"/>
              <a:pathLst>
                <a:path w="1824037" h="2128837" extrusionOk="0">
                  <a:moveTo>
                    <a:pt x="1519238" y="0"/>
                  </a:moveTo>
                  <a:lnTo>
                    <a:pt x="0" y="1519238"/>
                  </a:lnTo>
                  <a:lnTo>
                    <a:pt x="0" y="2128838"/>
                  </a:lnTo>
                  <a:lnTo>
                    <a:pt x="1824038" y="304800"/>
                  </a:lnTo>
                  <a:lnTo>
                    <a:pt x="1519238" y="0"/>
                  </a:lnTo>
                  <a:close/>
                </a:path>
              </a:pathLst>
            </a:custGeom>
            <a:solidFill>
              <a:srgbClr val="A5463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310" name="Google Shape;2310;p266"/>
            <p:cNvSpPr/>
            <p:nvPr/>
          </p:nvSpPr>
          <p:spPr>
            <a:xfrm>
              <a:off x="15164434" y="3373755"/>
              <a:ext cx="3038475" cy="3038475"/>
            </a:xfrm>
            <a:custGeom>
              <a:avLst/>
              <a:gdLst/>
              <a:ahLst/>
              <a:cxnLst/>
              <a:rect l="l" t="t" r="r" b="b"/>
              <a:pathLst>
                <a:path w="3038475" h="3038475" extrusionOk="0">
                  <a:moveTo>
                    <a:pt x="1519238" y="0"/>
                  </a:moveTo>
                  <a:lnTo>
                    <a:pt x="3038475" y="1519238"/>
                  </a:lnTo>
                  <a:lnTo>
                    <a:pt x="1519238" y="3038475"/>
                  </a:lnTo>
                  <a:lnTo>
                    <a:pt x="0" y="1519238"/>
                  </a:lnTo>
                  <a:lnTo>
                    <a:pt x="1519238"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311" name="Google Shape;2311;p266"/>
          <p:cNvSpPr txBox="1"/>
          <p:nvPr/>
        </p:nvSpPr>
        <p:spPr>
          <a:xfrm>
            <a:off x="297970" y="352726"/>
            <a:ext cx="11089474" cy="9926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1D4C60"/>
                </a:solidFill>
                <a:latin typeface="Calibri"/>
                <a:ea typeface="Calibri"/>
                <a:cs typeface="Calibri"/>
                <a:sym typeface="Calibri"/>
              </a:rPr>
              <a:t>AUTHENTISCHES ERZÄHLEN</a:t>
            </a:r>
            <a:endParaRPr sz="3600" b="1" i="0" u="none" strike="noStrike" cap="none">
              <a:solidFill>
                <a:srgbClr val="1D4C60"/>
              </a:solidFill>
              <a:latin typeface="Calibri"/>
              <a:ea typeface="Calibri"/>
              <a:cs typeface="Calibri"/>
              <a:sym typeface="Calibri"/>
            </a:endParaRPr>
          </a:p>
        </p:txBody>
      </p:sp>
      <p:sp>
        <p:nvSpPr>
          <p:cNvPr id="2312" name="Google Shape;2312;p266"/>
          <p:cNvSpPr/>
          <p:nvPr/>
        </p:nvSpPr>
        <p:spPr>
          <a:xfrm>
            <a:off x="1518446" y="3082186"/>
            <a:ext cx="174854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PERSÖNLICHE ERFAHRUNGEN AUSTAUSCHEN</a:t>
            </a:r>
            <a:endParaRPr sz="1800" b="0" i="0" u="none" strike="noStrike" cap="none" dirty="0">
              <a:solidFill>
                <a:srgbClr val="FFFFFF"/>
              </a:solidFill>
              <a:latin typeface="Calibri"/>
              <a:ea typeface="Calibri"/>
              <a:cs typeface="Calibri"/>
              <a:sym typeface="Calibri"/>
            </a:endParaRPr>
          </a:p>
        </p:txBody>
      </p:sp>
      <p:sp>
        <p:nvSpPr>
          <p:cNvPr id="2313" name="Google Shape;2313;p266"/>
          <p:cNvSpPr/>
          <p:nvPr/>
        </p:nvSpPr>
        <p:spPr>
          <a:xfrm>
            <a:off x="4003642" y="3081713"/>
            <a:ext cx="2318557"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VERMENSCHLICHEN SIE IHREN INHALT</a:t>
            </a:r>
            <a:endParaRPr sz="1800" b="1" i="0" u="none" strike="noStrike" cap="none" dirty="0">
              <a:solidFill>
                <a:srgbClr val="FFFFFF"/>
              </a:solidFill>
              <a:latin typeface="Calibri"/>
              <a:ea typeface="Calibri"/>
              <a:cs typeface="Calibri"/>
              <a:sym typeface="Calibri"/>
            </a:endParaRPr>
          </a:p>
        </p:txBody>
      </p:sp>
      <p:sp>
        <p:nvSpPr>
          <p:cNvPr id="2314" name="Google Shape;2314;p266"/>
          <p:cNvSpPr/>
          <p:nvPr/>
        </p:nvSpPr>
        <p:spPr>
          <a:xfrm>
            <a:off x="6812086" y="2887112"/>
            <a:ext cx="24050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REFLECT </a:t>
            </a:r>
            <a:endParaRPr dirty="0"/>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GEMEINSCHAFT </a:t>
            </a:r>
            <a:endParaRPr dirty="0"/>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STIMMEN</a:t>
            </a:r>
            <a:endParaRPr sz="1800" b="1" i="0" u="none" strike="noStrike" cap="none" dirty="0">
              <a:solidFill>
                <a:srgbClr val="FFFFFF"/>
              </a:solidFill>
              <a:latin typeface="Calibri"/>
              <a:ea typeface="Calibri"/>
              <a:cs typeface="Calibri"/>
              <a:sym typeface="Calibri"/>
            </a:endParaRPr>
          </a:p>
        </p:txBody>
      </p:sp>
      <p:sp>
        <p:nvSpPr>
          <p:cNvPr id="2315" name="Google Shape;2315;p266"/>
          <p:cNvSpPr/>
          <p:nvPr/>
        </p:nvSpPr>
        <p:spPr>
          <a:xfrm>
            <a:off x="2536723" y="4466959"/>
            <a:ext cx="2224918"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rgbClr val="FFFFFF"/>
                </a:solidFill>
                <a:latin typeface="Calibri"/>
                <a:ea typeface="Calibri"/>
                <a:cs typeface="Calibri"/>
                <a:sym typeface="Calibri"/>
              </a:rPr>
              <a:t>Verbinden</a:t>
            </a:r>
            <a:r>
              <a:rPr lang="en-US" sz="1800" b="0" i="0" u="none" strike="noStrike" cap="none" dirty="0">
                <a:solidFill>
                  <a:srgbClr val="FFFFFF"/>
                </a:solidFill>
                <a:latin typeface="Calibri"/>
                <a:ea typeface="Calibri"/>
                <a:cs typeface="Calibri"/>
                <a:sym typeface="Calibri"/>
              </a:rPr>
              <a:t> Sie </a:t>
            </a:r>
            <a:r>
              <a:rPr lang="en-US" sz="1800" b="0" i="0" u="none" strike="noStrike" cap="none" dirty="0" err="1">
                <a:solidFill>
                  <a:srgbClr val="FFFFFF"/>
                </a:solidFill>
                <a:latin typeface="Calibri"/>
                <a:ea typeface="Calibri"/>
                <a:cs typeface="Calibri"/>
                <a:sym typeface="Calibri"/>
              </a:rPr>
              <a:t>sich</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mit</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Ihrem</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Publikum</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indem</a:t>
            </a:r>
            <a:r>
              <a:rPr lang="en-US" sz="1800" b="0" i="0" u="none" strike="noStrike" cap="none" dirty="0">
                <a:solidFill>
                  <a:srgbClr val="FFFFFF"/>
                </a:solidFill>
                <a:latin typeface="Calibri"/>
                <a:ea typeface="Calibri"/>
                <a:cs typeface="Calibri"/>
                <a:sym typeface="Calibri"/>
              </a:rPr>
              <a:t> Sie </a:t>
            </a:r>
            <a:r>
              <a:rPr lang="en-US" sz="1800" b="0" i="0" u="none" strike="noStrike" cap="none" dirty="0" err="1">
                <a:solidFill>
                  <a:srgbClr val="FFFFFF"/>
                </a:solidFill>
                <a:latin typeface="Calibri"/>
                <a:ea typeface="Calibri"/>
                <a:cs typeface="Calibri"/>
                <a:sym typeface="Calibri"/>
              </a:rPr>
              <a:t>echte</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persönliche</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Geschichten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einfließen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lassen</a:t>
            </a:r>
            <a:r>
              <a:rPr lang="en-US" sz="1800" b="0" i="0" u="none" strike="noStrike" cap="none" dirty="0">
                <a:solidFill>
                  <a:srgbClr val="FFFFFF"/>
                </a:solidFill>
                <a:latin typeface="Calibri"/>
                <a:ea typeface="Calibri"/>
                <a:cs typeface="Calibri"/>
                <a:sym typeface="Calibri"/>
              </a:rPr>
              <a:t>. </a:t>
            </a:r>
            <a:endParaRPr sz="1800" b="0" i="0" u="none" strike="noStrike" cap="none" dirty="0">
              <a:solidFill>
                <a:srgbClr val="FFFFFF"/>
              </a:solidFill>
              <a:latin typeface="Calibri"/>
              <a:ea typeface="Calibri"/>
              <a:cs typeface="Calibri"/>
              <a:sym typeface="Calibri"/>
            </a:endParaRPr>
          </a:p>
        </p:txBody>
      </p:sp>
      <p:sp>
        <p:nvSpPr>
          <p:cNvPr id="2316" name="Google Shape;2316;p266"/>
          <p:cNvSpPr/>
          <p:nvPr/>
        </p:nvSpPr>
        <p:spPr>
          <a:xfrm>
            <a:off x="5378245" y="4294114"/>
            <a:ext cx="2077557"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rgbClr val="FFFFFF"/>
                </a:solidFill>
                <a:latin typeface="Calibri"/>
                <a:ea typeface="Calibri"/>
                <a:cs typeface="Calibri"/>
                <a:sym typeface="Calibri"/>
              </a:rPr>
              <a:t>Verwenden</a:t>
            </a:r>
            <a:r>
              <a:rPr lang="en-US" sz="1800" b="0" i="0" u="none" strike="noStrike" cap="none" dirty="0">
                <a:solidFill>
                  <a:srgbClr val="FFFFFF"/>
                </a:solidFill>
                <a:latin typeface="Calibri"/>
                <a:ea typeface="Calibri"/>
                <a:cs typeface="Calibri"/>
                <a:sym typeface="Calibri"/>
              </a:rPr>
              <a:t> Sie </a:t>
            </a:r>
            <a:r>
              <a:rPr lang="en-US" sz="1800" b="0" i="0" u="none" strike="noStrike" cap="none" dirty="0" err="1">
                <a:solidFill>
                  <a:srgbClr val="FFFFFF"/>
                </a:solidFill>
                <a:latin typeface="Calibri"/>
                <a:ea typeface="Calibri"/>
                <a:cs typeface="Calibri"/>
                <a:sym typeface="Calibri"/>
              </a:rPr>
              <a:t>nachvollziehbare</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Anekdoten</a:t>
            </a:r>
            <a:r>
              <a:rPr lang="en-US" sz="1800" b="0" i="0" u="none" strike="noStrike" cap="none" dirty="0">
                <a:solidFill>
                  <a:srgbClr val="FFFFFF"/>
                </a:solidFill>
                <a:latin typeface="Calibri"/>
                <a:ea typeface="Calibri"/>
                <a:cs typeface="Calibri"/>
                <a:sym typeface="Calibri"/>
              </a:rPr>
              <a:t>, um </a:t>
            </a:r>
            <a:r>
              <a:rPr lang="en-US" sz="1800" b="0" i="0" u="none" strike="noStrike" cap="none" dirty="0" err="1">
                <a:solidFill>
                  <a:srgbClr val="FFFFFF"/>
                </a:solidFill>
                <a:latin typeface="Calibri"/>
                <a:ea typeface="Calibri"/>
                <a:cs typeface="Calibri"/>
                <a:sym typeface="Calibri"/>
              </a:rPr>
              <a:t>Ihre</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Botschaft</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besser</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verständlich</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zu</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machen</a:t>
            </a:r>
            <a:r>
              <a:rPr lang="en-US" sz="1800" b="0" i="0" u="none" strike="noStrike" cap="none" dirty="0">
                <a:solidFill>
                  <a:srgbClr val="FFFFFF"/>
                </a:solidFill>
                <a:latin typeface="Calibri"/>
                <a:ea typeface="Calibri"/>
                <a:cs typeface="Calibri"/>
                <a:sym typeface="Calibri"/>
              </a:rPr>
              <a:t>. </a:t>
            </a:r>
            <a:endParaRPr sz="1800" b="0" i="0" u="none" strike="noStrike" cap="none" dirty="0">
              <a:solidFill>
                <a:srgbClr val="FFFFFF"/>
              </a:solidFill>
              <a:latin typeface="Calibri"/>
              <a:ea typeface="Calibri"/>
              <a:cs typeface="Calibri"/>
              <a:sym typeface="Calibri"/>
            </a:endParaRPr>
          </a:p>
        </p:txBody>
      </p:sp>
      <p:sp>
        <p:nvSpPr>
          <p:cNvPr id="2317" name="Google Shape;2317;p266"/>
          <p:cNvSpPr/>
          <p:nvPr/>
        </p:nvSpPr>
        <p:spPr>
          <a:xfrm>
            <a:off x="8209935" y="4255918"/>
            <a:ext cx="2163608"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rgbClr val="FFFFFF"/>
                </a:solidFill>
                <a:latin typeface="Calibri"/>
                <a:ea typeface="Calibri"/>
                <a:cs typeface="Calibri"/>
                <a:sym typeface="Calibri"/>
              </a:rPr>
              <a:t>Stellen</a:t>
            </a:r>
            <a:r>
              <a:rPr lang="en-US" sz="1800" b="0" i="0" u="none" strike="noStrike" cap="none" dirty="0">
                <a:solidFill>
                  <a:srgbClr val="FFFFFF"/>
                </a:solidFill>
                <a:latin typeface="Calibri"/>
                <a:ea typeface="Calibri"/>
                <a:cs typeface="Calibri"/>
                <a:sym typeface="Calibri"/>
              </a:rPr>
              <a:t> Sie die </a:t>
            </a:r>
            <a:r>
              <a:rPr lang="en-US" sz="1800" b="0" i="0" u="none" strike="noStrike" cap="none" dirty="0" err="1">
                <a:solidFill>
                  <a:srgbClr val="FFFFFF"/>
                </a:solidFill>
                <a:latin typeface="Calibri"/>
                <a:ea typeface="Calibri"/>
                <a:cs typeface="Calibri"/>
                <a:sym typeface="Calibri"/>
              </a:rPr>
              <a:t>Erfahrungen</a:t>
            </a:r>
            <a:r>
              <a:rPr lang="en-US" sz="1800" b="0" i="0" u="none" strike="noStrike" cap="none" dirty="0">
                <a:solidFill>
                  <a:srgbClr val="FFFFFF"/>
                </a:solidFill>
                <a:latin typeface="Calibri"/>
                <a:ea typeface="Calibri"/>
                <a:cs typeface="Calibri"/>
                <a:sym typeface="Calibri"/>
              </a:rPr>
              <a:t> und </a:t>
            </a:r>
            <a:r>
              <a:rPr lang="en-US" sz="1800" b="0" i="0" u="none" strike="noStrike" cap="none" dirty="0" err="1">
                <a:solidFill>
                  <a:srgbClr val="FFFFFF"/>
                </a:solidFill>
                <a:latin typeface="Calibri"/>
                <a:ea typeface="Calibri"/>
                <a:cs typeface="Calibri"/>
                <a:sym typeface="Calibri"/>
              </a:rPr>
              <a:t>Geschichten</a:t>
            </a:r>
            <a:r>
              <a:rPr lang="en-US" sz="1800" b="0" i="0" u="none" strike="noStrike" cap="none" dirty="0">
                <a:solidFill>
                  <a:srgbClr val="FFFFFF"/>
                </a:solidFill>
                <a:latin typeface="Calibri"/>
                <a:ea typeface="Calibri"/>
                <a:cs typeface="Calibri"/>
                <a:sym typeface="Calibri"/>
              </a:rPr>
              <a:t> der </a:t>
            </a:r>
            <a:r>
              <a:rPr lang="en-US" sz="1800" b="0" i="0" u="none" strike="noStrike" cap="none" dirty="0" err="1">
                <a:solidFill>
                  <a:srgbClr val="FFFFFF"/>
                </a:solidFill>
                <a:latin typeface="Calibri"/>
                <a:ea typeface="Calibri"/>
                <a:cs typeface="Calibri"/>
                <a:sym typeface="Calibri"/>
              </a:rPr>
              <a:t>Mitglieder</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Ihrer</a:t>
            </a:r>
            <a:r>
              <a:rPr lang="en-US" sz="1800" b="0" i="0" u="none" strike="noStrike" cap="none" dirty="0">
                <a:solidFill>
                  <a:srgbClr val="FFFFFF"/>
                </a:solidFill>
                <a:latin typeface="Calibri"/>
                <a:ea typeface="Calibri"/>
                <a:cs typeface="Calibri"/>
                <a:sym typeface="Calibri"/>
              </a:rPr>
              <a:t> Gemeinschaft </a:t>
            </a:r>
            <a:r>
              <a:rPr lang="en-US" sz="1800" b="0" i="0" u="none" strike="noStrike" cap="none" dirty="0" err="1">
                <a:solidFill>
                  <a:srgbClr val="FFFFFF"/>
                </a:solidFill>
                <a:latin typeface="Calibri"/>
                <a:ea typeface="Calibri"/>
                <a:cs typeface="Calibri"/>
                <a:sym typeface="Calibri"/>
              </a:rPr>
              <a:t>vor</a:t>
            </a:r>
            <a:r>
              <a:rPr lang="en-US" sz="1800" b="0" i="0" u="none" strike="noStrike" cap="none" dirty="0">
                <a:solidFill>
                  <a:srgbClr val="FFFFFF"/>
                </a:solidFill>
                <a:latin typeface="Calibri"/>
                <a:ea typeface="Calibri"/>
                <a:cs typeface="Calibri"/>
                <a:sym typeface="Calibri"/>
              </a:rPr>
              <a:t>. </a:t>
            </a:r>
            <a:endParaRPr sz="1800" b="0" i="0" u="none" strike="noStrike" cap="none" dirty="0">
              <a:solidFill>
                <a:srgbClr val="FFFFFF"/>
              </a:solidFill>
              <a:latin typeface="Calibri"/>
              <a:ea typeface="Calibri"/>
              <a:cs typeface="Calibri"/>
              <a:sym typeface="Calibri"/>
            </a:endParaRPr>
          </a:p>
        </p:txBody>
      </p:sp>
      <p:sp>
        <p:nvSpPr>
          <p:cNvPr id="2318" name="Google Shape;2318;p266"/>
          <p:cNvSpPr txBox="1"/>
          <p:nvPr/>
        </p:nvSpPr>
        <p:spPr>
          <a:xfrm>
            <a:off x="341435" y="1273223"/>
            <a:ext cx="11552595"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1D4C60"/>
                </a:solidFill>
                <a:latin typeface="Calibri"/>
                <a:ea typeface="Calibri"/>
                <a:cs typeface="Calibri"/>
                <a:sym typeface="Calibri"/>
              </a:rPr>
              <a:t>Authentisches Storytelling bildet das Rückgrat, um eine echte Verbindung zu Ihrem Publikum herzustellen und ihm zu ermöglichen, das Herz und die Seele hinter Ihren Inhalten zu erkennen.</a:t>
            </a:r>
            <a:endParaRPr sz="2400" b="0" i="0" u="none" strike="noStrike" cap="none">
              <a:solidFill>
                <a:srgbClr val="1D4C60"/>
              </a:solidFill>
              <a:latin typeface="Calibri"/>
              <a:ea typeface="Calibri"/>
              <a:cs typeface="Calibri"/>
              <a:sym typeface="Calibri"/>
            </a:endParaRPr>
          </a:p>
        </p:txBody>
      </p:sp>
      <p:sp>
        <p:nvSpPr>
          <p:cNvPr id="2319" name="Google Shape;2319;p266"/>
          <p:cNvSpPr txBox="1"/>
          <p:nvPr/>
        </p:nvSpPr>
        <p:spPr>
          <a:xfrm>
            <a:off x="10857186" y="3142593"/>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99"/>
                                        </p:tgtEl>
                                        <p:attrNameLst>
                                          <p:attrName>style.visibility</p:attrName>
                                        </p:attrNameLst>
                                      </p:cBhvr>
                                      <p:to>
                                        <p:strVal val="visible"/>
                                      </p:to>
                                    </p:set>
                                    <p:anim calcmode="lin" valueType="num">
                                      <p:cBhvr additive="base">
                                        <p:cTn id="7" dur="500"/>
                                        <p:tgtEl>
                                          <p:spTgt spid="229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303"/>
                                        </p:tgtEl>
                                        <p:attrNameLst>
                                          <p:attrName>style.visibility</p:attrName>
                                        </p:attrNameLst>
                                      </p:cBhvr>
                                      <p:to>
                                        <p:strVal val="visible"/>
                                      </p:to>
                                    </p:set>
                                    <p:anim calcmode="lin" valueType="num">
                                      <p:cBhvr additive="base">
                                        <p:cTn id="11" dur="500"/>
                                        <p:tgtEl>
                                          <p:spTgt spid="2303"/>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2307"/>
                                        </p:tgtEl>
                                        <p:attrNameLst>
                                          <p:attrName>style.visibility</p:attrName>
                                        </p:attrNameLst>
                                      </p:cBhvr>
                                      <p:to>
                                        <p:strVal val="visible"/>
                                      </p:to>
                                    </p:set>
                                    <p:anim calcmode="lin" valueType="num">
                                      <p:cBhvr additive="base">
                                        <p:cTn id="15" dur="500"/>
                                        <p:tgtEl>
                                          <p:spTgt spid="2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325" name="Google Shape;2325;p267"/>
          <p:cNvSpPr txBox="1">
            <a:spLocks noGrp="1"/>
          </p:cNvSpPr>
          <p:nvPr>
            <p:ph type="body" idx="1"/>
          </p:nvPr>
        </p:nvSpPr>
        <p:spPr>
          <a:xfrm>
            <a:off x="98323" y="1248696"/>
            <a:ext cx="5926418" cy="32718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dirty="0">
                <a:latin typeface="Calibri"/>
                <a:ea typeface="Calibri"/>
                <a:cs typeface="Calibri"/>
                <a:sym typeface="Calibri"/>
              </a:rPr>
              <a:t>Um </a:t>
            </a:r>
            <a:r>
              <a:rPr lang="en-US" dirty="0" err="1">
                <a:latin typeface="Calibri"/>
                <a:ea typeface="Calibri"/>
                <a:cs typeface="Calibri"/>
                <a:sym typeface="Calibri"/>
              </a:rPr>
              <a:t>Ihr</a:t>
            </a:r>
            <a:r>
              <a:rPr lang="en-US" dirty="0">
                <a:latin typeface="Calibri"/>
                <a:ea typeface="Calibri"/>
                <a:cs typeface="Calibri"/>
                <a:sym typeface="Calibri"/>
              </a:rPr>
              <a:t> Radio und </a:t>
            </a:r>
            <a:r>
              <a:rPr lang="en-US" dirty="0" err="1">
                <a:latin typeface="Calibri"/>
                <a:ea typeface="Calibri"/>
                <a:cs typeface="Calibri"/>
                <a:sym typeface="Calibri"/>
              </a:rPr>
              <a:t>Ihren</a:t>
            </a:r>
            <a:r>
              <a:rPr lang="en-US" dirty="0">
                <a:latin typeface="Calibri"/>
                <a:ea typeface="Calibri"/>
                <a:cs typeface="Calibri"/>
                <a:sym typeface="Calibri"/>
              </a:rPr>
              <a:t> Podcast </a:t>
            </a:r>
            <a:r>
              <a:rPr lang="en-US" dirty="0" err="1">
                <a:latin typeface="Calibri"/>
                <a:ea typeface="Calibri"/>
                <a:cs typeface="Calibri"/>
                <a:sym typeface="Calibri"/>
              </a:rPr>
              <a:t>aufzuwerten</a:t>
            </a:r>
            <a:r>
              <a:rPr lang="en-US" dirty="0">
                <a:latin typeface="Calibri"/>
                <a:ea typeface="Calibri"/>
                <a:cs typeface="Calibri"/>
                <a:sym typeface="Calibri"/>
              </a:rPr>
              <a:t>, </a:t>
            </a:r>
            <a:r>
              <a:rPr lang="en-US" dirty="0" err="1">
                <a:latin typeface="Calibri"/>
                <a:ea typeface="Calibri"/>
                <a:cs typeface="Calibri"/>
                <a:sym typeface="Calibri"/>
              </a:rPr>
              <a:t>experimentieren</a:t>
            </a:r>
            <a:r>
              <a:rPr lang="en-US" dirty="0">
                <a:latin typeface="Calibri"/>
                <a:ea typeface="Calibri"/>
                <a:cs typeface="Calibri"/>
                <a:sym typeface="Calibri"/>
              </a:rPr>
              <a:t> Sie </a:t>
            </a:r>
            <a:r>
              <a:rPr lang="en-US" dirty="0" err="1">
                <a:latin typeface="Calibri"/>
                <a:ea typeface="Calibri"/>
                <a:cs typeface="Calibri"/>
                <a:sym typeface="Calibri"/>
              </a:rPr>
              <a:t>mit</a:t>
            </a:r>
            <a:r>
              <a:rPr lang="en-US" dirty="0">
                <a:latin typeface="Calibri"/>
                <a:ea typeface="Calibri"/>
                <a:cs typeface="Calibri"/>
                <a:sym typeface="Calibri"/>
              </a:rPr>
              <a:t> </a:t>
            </a:r>
            <a:r>
              <a:rPr lang="en-US" dirty="0" err="1">
                <a:latin typeface="Calibri"/>
                <a:ea typeface="Calibri"/>
                <a:cs typeface="Calibri"/>
                <a:sym typeface="Calibri"/>
              </a:rPr>
              <a:t>verschiedenen</a:t>
            </a:r>
            <a:r>
              <a:rPr lang="en-US" dirty="0">
                <a:latin typeface="Calibri"/>
                <a:ea typeface="Calibri"/>
                <a:cs typeface="Calibri"/>
                <a:sym typeface="Calibri"/>
              </a:rPr>
              <a:t> </a:t>
            </a:r>
            <a:r>
              <a:rPr lang="en-US" dirty="0" err="1">
                <a:latin typeface="Calibri"/>
                <a:ea typeface="Calibri"/>
                <a:cs typeface="Calibri"/>
                <a:sym typeface="Calibri"/>
              </a:rPr>
              <a:t>Formaten</a:t>
            </a:r>
            <a:r>
              <a:rPr lang="en-US" dirty="0">
                <a:latin typeface="Calibri"/>
                <a:ea typeface="Calibri"/>
                <a:cs typeface="Calibri"/>
                <a:sym typeface="Calibri"/>
              </a:rPr>
              <a:t> und </a:t>
            </a:r>
            <a:r>
              <a:rPr lang="en-US" dirty="0" err="1">
                <a:latin typeface="Calibri"/>
                <a:ea typeface="Calibri"/>
                <a:cs typeface="Calibri"/>
                <a:sym typeface="Calibri"/>
              </a:rPr>
              <a:t>Segmenten</a:t>
            </a:r>
            <a:r>
              <a:rPr lang="en-US" dirty="0">
                <a:latin typeface="Calibri"/>
                <a:ea typeface="Calibri"/>
                <a:cs typeface="Calibri"/>
                <a:sym typeface="Calibri"/>
              </a:rPr>
              <a:t>, um </a:t>
            </a:r>
            <a:r>
              <a:rPr lang="en-US" dirty="0" err="1">
                <a:latin typeface="Calibri"/>
                <a:ea typeface="Calibri"/>
                <a:cs typeface="Calibri"/>
                <a:sym typeface="Calibri"/>
              </a:rPr>
              <a:t>ein</a:t>
            </a:r>
            <a:r>
              <a:rPr lang="en-US" dirty="0">
                <a:latin typeface="Calibri"/>
                <a:ea typeface="Calibri"/>
                <a:cs typeface="Calibri"/>
                <a:sym typeface="Calibri"/>
              </a:rPr>
              <a:t> </a:t>
            </a:r>
            <a:r>
              <a:rPr lang="en-US" dirty="0" err="1">
                <a:latin typeface="Calibri"/>
                <a:ea typeface="Calibri"/>
                <a:cs typeface="Calibri"/>
                <a:sym typeface="Calibri"/>
              </a:rPr>
              <a:t>lebendiges</a:t>
            </a:r>
            <a:r>
              <a:rPr lang="en-US" dirty="0">
                <a:latin typeface="Calibri"/>
                <a:ea typeface="Calibri"/>
                <a:cs typeface="Calibri"/>
                <a:sym typeface="Calibri"/>
              </a:rPr>
              <a:t> und </a:t>
            </a:r>
            <a:r>
              <a:rPr lang="en-US" dirty="0" err="1">
                <a:latin typeface="Calibri"/>
                <a:ea typeface="Calibri"/>
                <a:cs typeface="Calibri"/>
                <a:sym typeface="Calibri"/>
              </a:rPr>
              <a:t>ansprechendes</a:t>
            </a:r>
            <a:r>
              <a:rPr lang="en-US" dirty="0">
                <a:latin typeface="Calibri"/>
                <a:ea typeface="Calibri"/>
                <a:cs typeface="Calibri"/>
                <a:sym typeface="Calibri"/>
              </a:rPr>
              <a:t> </a:t>
            </a:r>
            <a:r>
              <a:rPr lang="en-US" dirty="0" err="1">
                <a:latin typeface="Calibri"/>
                <a:ea typeface="Calibri"/>
                <a:cs typeface="Calibri"/>
                <a:sym typeface="Calibri"/>
              </a:rPr>
              <a:t>Erlebnis</a:t>
            </a:r>
            <a:r>
              <a:rPr lang="en-US" dirty="0">
                <a:latin typeface="Calibri"/>
                <a:ea typeface="Calibri"/>
                <a:cs typeface="Calibri"/>
                <a:sym typeface="Calibri"/>
              </a:rPr>
              <a:t> </a:t>
            </a:r>
            <a:r>
              <a:rPr lang="en-US" dirty="0" err="1">
                <a:latin typeface="Calibri"/>
                <a:ea typeface="Calibri"/>
                <a:cs typeface="Calibri"/>
                <a:sym typeface="Calibri"/>
              </a:rPr>
              <a:t>zu</a:t>
            </a:r>
            <a:r>
              <a:rPr lang="en-US" dirty="0">
                <a:latin typeface="Calibri"/>
                <a:ea typeface="Calibri"/>
                <a:cs typeface="Calibri"/>
                <a:sym typeface="Calibri"/>
              </a:rPr>
              <a:t> </a:t>
            </a:r>
            <a:r>
              <a:rPr lang="en-US" dirty="0" err="1">
                <a:latin typeface="Calibri"/>
                <a:ea typeface="Calibri"/>
                <a:cs typeface="Calibri"/>
                <a:sym typeface="Calibri"/>
              </a:rPr>
              <a:t>schaffen</a:t>
            </a:r>
            <a:r>
              <a:rPr lang="en-US" dirty="0">
                <a:latin typeface="Calibri"/>
                <a:ea typeface="Calibri"/>
                <a:cs typeface="Calibri"/>
                <a:sym typeface="Calibri"/>
              </a:rPr>
              <a:t>. </a:t>
            </a:r>
            <a:r>
              <a:rPr lang="en-US" dirty="0" err="1">
                <a:latin typeface="Calibri"/>
                <a:ea typeface="Calibri"/>
                <a:cs typeface="Calibri"/>
                <a:sym typeface="Calibri"/>
              </a:rPr>
              <a:t>Ermutigen</a:t>
            </a:r>
            <a:r>
              <a:rPr lang="en-US" dirty="0">
                <a:latin typeface="Calibri"/>
                <a:ea typeface="Calibri"/>
                <a:cs typeface="Calibri"/>
                <a:sym typeface="Calibri"/>
              </a:rPr>
              <a:t> Sie </a:t>
            </a:r>
            <a:r>
              <a:rPr lang="en-US" dirty="0" err="1">
                <a:latin typeface="Calibri"/>
                <a:ea typeface="Calibri"/>
                <a:cs typeface="Calibri"/>
                <a:sym typeface="Calibri"/>
              </a:rPr>
              <a:t>Ihre</a:t>
            </a:r>
            <a:r>
              <a:rPr lang="en-US" dirty="0">
                <a:latin typeface="Calibri"/>
                <a:ea typeface="Calibri"/>
                <a:cs typeface="Calibri"/>
                <a:sym typeface="Calibri"/>
              </a:rPr>
              <a:t> </a:t>
            </a:r>
            <a:r>
              <a:rPr lang="en-US" dirty="0" err="1">
                <a:latin typeface="Calibri"/>
                <a:ea typeface="Calibri"/>
                <a:cs typeface="Calibri"/>
                <a:sym typeface="Calibri"/>
              </a:rPr>
              <a:t>Hörer</a:t>
            </a:r>
            <a:r>
              <a:rPr lang="en-US" dirty="0">
                <a:latin typeface="Calibri"/>
                <a:ea typeface="Calibri"/>
                <a:cs typeface="Calibri"/>
                <a:sym typeface="Calibri"/>
              </a:rPr>
              <a:t> </a:t>
            </a:r>
            <a:r>
              <a:rPr lang="en-US" dirty="0" err="1">
                <a:latin typeface="Calibri"/>
                <a:ea typeface="Calibri"/>
                <a:cs typeface="Calibri"/>
                <a:sym typeface="Calibri"/>
              </a:rPr>
              <a:t>zur</a:t>
            </a:r>
            <a:r>
              <a:rPr lang="en-US" dirty="0">
                <a:latin typeface="Calibri"/>
                <a:ea typeface="Calibri"/>
                <a:cs typeface="Calibri"/>
                <a:sym typeface="Calibri"/>
              </a:rPr>
              <a:t> </a:t>
            </a:r>
            <a:r>
              <a:rPr lang="en-US" dirty="0" err="1">
                <a:latin typeface="Calibri"/>
                <a:ea typeface="Calibri"/>
                <a:cs typeface="Calibri"/>
                <a:sym typeface="Calibri"/>
              </a:rPr>
              <a:t>Teilnahme</a:t>
            </a:r>
            <a:r>
              <a:rPr lang="en-US" dirty="0">
                <a:latin typeface="Calibri"/>
                <a:ea typeface="Calibri"/>
                <a:cs typeface="Calibri"/>
                <a:sym typeface="Calibri"/>
              </a:rPr>
              <a:t> an </a:t>
            </a:r>
            <a:r>
              <a:rPr lang="en-US" dirty="0" err="1">
                <a:latin typeface="Calibri"/>
                <a:ea typeface="Calibri"/>
                <a:cs typeface="Calibri"/>
                <a:sym typeface="Calibri"/>
              </a:rPr>
              <a:t>Wettbewerben</a:t>
            </a:r>
            <a:r>
              <a:rPr lang="en-US" dirty="0">
                <a:latin typeface="Calibri"/>
                <a:ea typeface="Calibri"/>
                <a:cs typeface="Calibri"/>
                <a:sym typeface="Calibri"/>
              </a:rPr>
              <a:t>, Frage- und </a:t>
            </a:r>
            <a:r>
              <a:rPr lang="en-US" dirty="0" err="1">
                <a:latin typeface="Calibri"/>
                <a:ea typeface="Calibri"/>
                <a:cs typeface="Calibri"/>
                <a:sym typeface="Calibri"/>
              </a:rPr>
              <a:t>Antwortrunden</a:t>
            </a:r>
            <a:r>
              <a:rPr lang="en-US" dirty="0">
                <a:latin typeface="Calibri"/>
                <a:ea typeface="Calibri"/>
                <a:cs typeface="Calibri"/>
                <a:sym typeface="Calibri"/>
              </a:rPr>
              <a:t> und </a:t>
            </a:r>
            <a:r>
              <a:rPr lang="en-US" dirty="0" err="1">
                <a:latin typeface="Calibri"/>
                <a:ea typeface="Calibri"/>
                <a:cs typeface="Calibri"/>
                <a:sym typeface="Calibri"/>
              </a:rPr>
              <a:t>fesselnden</a:t>
            </a:r>
            <a:r>
              <a:rPr lang="en-US" dirty="0">
                <a:latin typeface="Calibri"/>
                <a:ea typeface="Calibri"/>
                <a:cs typeface="Calibri"/>
                <a:sym typeface="Calibri"/>
              </a:rPr>
              <a:t> </a:t>
            </a:r>
            <a:r>
              <a:rPr lang="en-US" dirty="0" err="1">
                <a:latin typeface="Calibri"/>
                <a:ea typeface="Calibri"/>
                <a:cs typeface="Calibri"/>
                <a:sym typeface="Calibri"/>
              </a:rPr>
              <a:t>Geschichten</a:t>
            </a:r>
            <a:r>
              <a:rPr lang="en-US" dirty="0">
                <a:latin typeface="Calibri"/>
                <a:ea typeface="Calibri"/>
                <a:cs typeface="Calibri"/>
                <a:sym typeface="Calibri"/>
              </a:rPr>
              <a:t>, um </a:t>
            </a:r>
            <a:r>
              <a:rPr lang="en-US" dirty="0" err="1">
                <a:latin typeface="Calibri"/>
                <a:ea typeface="Calibri"/>
                <a:cs typeface="Calibri"/>
                <a:sym typeface="Calibri"/>
              </a:rPr>
              <a:t>Ihre</a:t>
            </a:r>
            <a:r>
              <a:rPr lang="en-US" dirty="0">
                <a:latin typeface="Calibri"/>
                <a:ea typeface="Calibri"/>
                <a:cs typeface="Calibri"/>
                <a:sym typeface="Calibri"/>
              </a:rPr>
              <a:t> </a:t>
            </a:r>
            <a:r>
              <a:rPr lang="en-US" dirty="0" err="1">
                <a:latin typeface="Calibri"/>
                <a:ea typeface="Calibri"/>
                <a:cs typeface="Calibri"/>
                <a:sym typeface="Calibri"/>
              </a:rPr>
              <a:t>Inhalte</a:t>
            </a:r>
            <a:r>
              <a:rPr lang="en-US" dirty="0">
                <a:latin typeface="Calibri"/>
                <a:ea typeface="Calibri"/>
                <a:cs typeface="Calibri"/>
                <a:sym typeface="Calibri"/>
              </a:rPr>
              <a:t> in </a:t>
            </a:r>
            <a:r>
              <a:rPr lang="en-US" dirty="0" err="1">
                <a:latin typeface="Calibri"/>
                <a:ea typeface="Calibri"/>
                <a:cs typeface="Calibri"/>
                <a:sym typeface="Calibri"/>
              </a:rPr>
              <a:t>ein</a:t>
            </a:r>
            <a:r>
              <a:rPr lang="en-US" dirty="0">
                <a:latin typeface="Calibri"/>
                <a:ea typeface="Calibri"/>
                <a:cs typeface="Calibri"/>
                <a:sym typeface="Calibri"/>
              </a:rPr>
              <a:t> </a:t>
            </a:r>
            <a:r>
              <a:rPr lang="en-US" dirty="0" err="1">
                <a:latin typeface="Calibri"/>
                <a:ea typeface="Calibri"/>
                <a:cs typeface="Calibri"/>
                <a:sym typeface="Calibri"/>
              </a:rPr>
              <a:t>gemeinsames</a:t>
            </a:r>
            <a:r>
              <a:rPr lang="en-US" dirty="0">
                <a:latin typeface="Calibri"/>
                <a:ea typeface="Calibri"/>
                <a:cs typeface="Calibri"/>
                <a:sym typeface="Calibri"/>
              </a:rPr>
              <a:t> </a:t>
            </a:r>
            <a:r>
              <a:rPr lang="en-US" dirty="0" err="1">
                <a:latin typeface="Calibri"/>
                <a:ea typeface="Calibri"/>
                <a:cs typeface="Calibri"/>
                <a:sym typeface="Calibri"/>
              </a:rPr>
              <a:t>Erlebnis</a:t>
            </a:r>
            <a:r>
              <a:rPr lang="en-US" dirty="0">
                <a:latin typeface="Calibri"/>
                <a:ea typeface="Calibri"/>
                <a:cs typeface="Calibri"/>
                <a:sym typeface="Calibri"/>
              </a:rPr>
              <a:t> </a:t>
            </a:r>
            <a:r>
              <a:rPr lang="en-US" dirty="0" err="1">
                <a:latin typeface="Calibri"/>
                <a:ea typeface="Calibri"/>
                <a:cs typeface="Calibri"/>
                <a:sym typeface="Calibri"/>
              </a:rPr>
              <a:t>zu</a:t>
            </a:r>
            <a:r>
              <a:rPr lang="en-US" dirty="0">
                <a:latin typeface="Calibri"/>
                <a:ea typeface="Calibri"/>
                <a:cs typeface="Calibri"/>
                <a:sym typeface="Calibri"/>
              </a:rPr>
              <a:t> </a:t>
            </a:r>
            <a:r>
              <a:rPr lang="en-US" dirty="0" err="1">
                <a:latin typeface="Calibri"/>
                <a:ea typeface="Calibri"/>
                <a:cs typeface="Calibri"/>
                <a:sym typeface="Calibri"/>
              </a:rPr>
              <a:t>verwandeln</a:t>
            </a:r>
            <a:r>
              <a:rPr lang="en-US" dirty="0">
                <a:latin typeface="Calibri"/>
                <a:ea typeface="Calibri"/>
                <a:cs typeface="Calibri"/>
                <a:sym typeface="Calibri"/>
              </a:rPr>
              <a:t>.</a:t>
            </a:r>
            <a:endParaRPr dirty="0"/>
          </a:p>
          <a:p>
            <a:pPr marL="0" lvl="0" indent="0" algn="l" rtl="0">
              <a:lnSpc>
                <a:spcPct val="100000"/>
              </a:lnSpc>
              <a:spcBef>
                <a:spcPts val="0"/>
              </a:spcBef>
              <a:spcAft>
                <a:spcPts val="0"/>
              </a:spcAft>
              <a:buSzPts val="2400"/>
              <a:buNone/>
            </a:pPr>
            <a:endParaRPr dirty="0">
              <a:latin typeface="Calibri"/>
              <a:ea typeface="Calibri"/>
              <a:cs typeface="Calibri"/>
              <a:sym typeface="Calibri"/>
            </a:endParaRPr>
          </a:p>
          <a:p>
            <a:pPr marL="0" lvl="0" indent="0" algn="l" rtl="0">
              <a:lnSpc>
                <a:spcPct val="100000"/>
              </a:lnSpc>
              <a:spcBef>
                <a:spcPts val="0"/>
              </a:spcBef>
              <a:spcAft>
                <a:spcPts val="0"/>
              </a:spcAft>
              <a:buSzPts val="2400"/>
              <a:buNone/>
            </a:pPr>
            <a:r>
              <a:rPr lang="en-US" dirty="0" err="1">
                <a:latin typeface="Calibri"/>
                <a:ea typeface="Calibri"/>
                <a:cs typeface="Calibri"/>
                <a:sym typeface="Calibri"/>
              </a:rPr>
              <a:t>Passen</a:t>
            </a:r>
            <a:r>
              <a:rPr lang="en-US" dirty="0">
                <a:latin typeface="Calibri"/>
                <a:ea typeface="Calibri"/>
                <a:cs typeface="Calibri"/>
                <a:sym typeface="Calibri"/>
              </a:rPr>
              <a:t> Sie </a:t>
            </a:r>
            <a:r>
              <a:rPr lang="en-US" dirty="0" err="1">
                <a:latin typeface="Calibri"/>
                <a:ea typeface="Calibri"/>
                <a:cs typeface="Calibri"/>
                <a:sym typeface="Calibri"/>
              </a:rPr>
              <a:t>Ihre</a:t>
            </a:r>
            <a:r>
              <a:rPr lang="en-US" dirty="0">
                <a:latin typeface="Calibri"/>
                <a:ea typeface="Calibri"/>
                <a:cs typeface="Calibri"/>
                <a:sym typeface="Calibri"/>
              </a:rPr>
              <a:t> </a:t>
            </a:r>
            <a:r>
              <a:rPr lang="en-US" dirty="0" err="1">
                <a:latin typeface="Calibri"/>
                <a:ea typeface="Calibri"/>
                <a:cs typeface="Calibri"/>
                <a:sym typeface="Calibri"/>
              </a:rPr>
              <a:t>Inhalte</a:t>
            </a:r>
            <a:r>
              <a:rPr lang="en-US" dirty="0">
                <a:latin typeface="Calibri"/>
                <a:ea typeface="Calibri"/>
                <a:cs typeface="Calibri"/>
                <a:sym typeface="Calibri"/>
              </a:rPr>
              <a:t> an die </a:t>
            </a:r>
            <a:r>
              <a:rPr lang="en-US" dirty="0" err="1">
                <a:latin typeface="Calibri"/>
                <a:ea typeface="Calibri"/>
                <a:cs typeface="Calibri"/>
                <a:sym typeface="Calibri"/>
              </a:rPr>
              <a:t>lokalen</a:t>
            </a:r>
            <a:r>
              <a:rPr lang="en-US" dirty="0">
                <a:latin typeface="Calibri"/>
                <a:ea typeface="Calibri"/>
                <a:cs typeface="Calibri"/>
                <a:sym typeface="Calibri"/>
              </a:rPr>
              <a:t> </a:t>
            </a:r>
            <a:r>
              <a:rPr lang="en-US" dirty="0" err="1">
                <a:latin typeface="Calibri"/>
                <a:ea typeface="Calibri"/>
                <a:cs typeface="Calibri"/>
                <a:sym typeface="Calibri"/>
              </a:rPr>
              <a:t>Interessen</a:t>
            </a:r>
            <a:r>
              <a:rPr lang="en-US" dirty="0">
                <a:latin typeface="Calibri"/>
                <a:ea typeface="Calibri"/>
                <a:cs typeface="Calibri"/>
                <a:sym typeface="Calibri"/>
              </a:rPr>
              <a:t> an und </a:t>
            </a:r>
            <a:r>
              <a:rPr lang="en-US" dirty="0" err="1">
                <a:latin typeface="Calibri"/>
                <a:ea typeface="Calibri"/>
                <a:cs typeface="Calibri"/>
                <a:sym typeface="Calibri"/>
              </a:rPr>
              <a:t>fördern</a:t>
            </a:r>
            <a:r>
              <a:rPr lang="en-US" dirty="0">
                <a:latin typeface="Calibri"/>
                <a:ea typeface="Calibri"/>
                <a:cs typeface="Calibri"/>
                <a:sym typeface="Calibri"/>
              </a:rPr>
              <a:t> Sie so das </a:t>
            </a:r>
            <a:r>
              <a:rPr lang="en-US" dirty="0" err="1">
                <a:latin typeface="Calibri"/>
                <a:ea typeface="Calibri"/>
                <a:cs typeface="Calibri"/>
                <a:sym typeface="Calibri"/>
              </a:rPr>
              <a:t>Gefühl</a:t>
            </a:r>
            <a:r>
              <a:rPr lang="en-US" dirty="0">
                <a:latin typeface="Calibri"/>
                <a:ea typeface="Calibri"/>
                <a:cs typeface="Calibri"/>
                <a:sym typeface="Calibri"/>
              </a:rPr>
              <a:t> </a:t>
            </a:r>
            <a:r>
              <a:rPr lang="en-US" dirty="0" err="1">
                <a:latin typeface="Calibri"/>
                <a:ea typeface="Calibri"/>
                <a:cs typeface="Calibri"/>
                <a:sym typeface="Calibri"/>
              </a:rPr>
              <a:t>einer</a:t>
            </a:r>
            <a:r>
              <a:rPr lang="en-US" dirty="0">
                <a:latin typeface="Calibri"/>
                <a:ea typeface="Calibri"/>
                <a:cs typeface="Calibri"/>
                <a:sym typeface="Calibri"/>
              </a:rPr>
              <a:t> </a:t>
            </a:r>
            <a:r>
              <a:rPr lang="en-US" dirty="0" err="1">
                <a:latin typeface="Calibri"/>
                <a:ea typeface="Calibri"/>
                <a:cs typeface="Calibri"/>
                <a:sym typeface="Calibri"/>
              </a:rPr>
              <a:t>Gemeinschaftsidentität</a:t>
            </a:r>
            <a:r>
              <a:rPr lang="en-US" dirty="0">
                <a:latin typeface="Calibri"/>
                <a:ea typeface="Calibri"/>
                <a:cs typeface="Calibri"/>
                <a:sym typeface="Calibri"/>
              </a:rPr>
              <a:t>. </a:t>
            </a:r>
            <a:r>
              <a:rPr lang="en-US" dirty="0" err="1">
                <a:latin typeface="Calibri"/>
                <a:ea typeface="Calibri"/>
                <a:cs typeface="Calibri"/>
                <a:sym typeface="Calibri"/>
              </a:rPr>
              <a:t>Durch</a:t>
            </a:r>
            <a:r>
              <a:rPr lang="en-US" dirty="0">
                <a:latin typeface="Calibri"/>
                <a:ea typeface="Calibri"/>
                <a:cs typeface="Calibri"/>
                <a:sym typeface="Calibri"/>
              </a:rPr>
              <a:t> </a:t>
            </a:r>
            <a:r>
              <a:rPr lang="en-US" dirty="0" err="1">
                <a:latin typeface="Calibri"/>
                <a:ea typeface="Calibri"/>
                <a:cs typeface="Calibri"/>
                <a:sym typeface="Calibri"/>
              </a:rPr>
              <a:t>diese</a:t>
            </a:r>
            <a:r>
              <a:rPr lang="en-US" dirty="0">
                <a:latin typeface="Calibri"/>
                <a:ea typeface="Calibri"/>
                <a:cs typeface="Calibri"/>
                <a:sym typeface="Calibri"/>
              </a:rPr>
              <a:t> </a:t>
            </a:r>
            <a:r>
              <a:rPr lang="en-US" dirty="0" err="1">
                <a:latin typeface="Calibri"/>
                <a:ea typeface="Calibri"/>
                <a:cs typeface="Calibri"/>
                <a:sym typeface="Calibri"/>
              </a:rPr>
              <a:t>authentische</a:t>
            </a:r>
            <a:r>
              <a:rPr lang="en-US" dirty="0">
                <a:latin typeface="Calibri"/>
                <a:ea typeface="Calibri"/>
                <a:cs typeface="Calibri"/>
                <a:sym typeface="Calibri"/>
              </a:rPr>
              <a:t> </a:t>
            </a:r>
            <a:r>
              <a:rPr lang="en-US" dirty="0" err="1">
                <a:latin typeface="Calibri"/>
                <a:ea typeface="Calibri"/>
                <a:cs typeface="Calibri"/>
                <a:sym typeface="Calibri"/>
              </a:rPr>
              <a:t>Resonanz</a:t>
            </a:r>
            <a:r>
              <a:rPr lang="en-US" dirty="0">
                <a:latin typeface="Calibri"/>
                <a:ea typeface="Calibri"/>
                <a:cs typeface="Calibri"/>
                <a:sym typeface="Calibri"/>
              </a:rPr>
              <a:t> </a:t>
            </a:r>
            <a:r>
              <a:rPr lang="en-US" dirty="0" err="1">
                <a:latin typeface="Calibri"/>
                <a:ea typeface="Calibri"/>
                <a:cs typeface="Calibri"/>
                <a:sym typeface="Calibri"/>
              </a:rPr>
              <a:t>fühlt</a:t>
            </a:r>
            <a:r>
              <a:rPr lang="en-US" dirty="0">
                <a:latin typeface="Calibri"/>
                <a:ea typeface="Calibri"/>
                <a:cs typeface="Calibri"/>
                <a:sym typeface="Calibri"/>
              </a:rPr>
              <a:t> </a:t>
            </a:r>
            <a:r>
              <a:rPr lang="en-US" dirty="0" err="1">
                <a:latin typeface="Calibri"/>
                <a:ea typeface="Calibri"/>
                <a:cs typeface="Calibri"/>
                <a:sym typeface="Calibri"/>
              </a:rPr>
              <a:t>sich</a:t>
            </a:r>
            <a:r>
              <a:rPr lang="en-US" dirty="0">
                <a:latin typeface="Calibri"/>
                <a:ea typeface="Calibri"/>
                <a:cs typeface="Calibri"/>
                <a:sym typeface="Calibri"/>
              </a:rPr>
              <a:t> </a:t>
            </a:r>
            <a:r>
              <a:rPr lang="en-US" dirty="0" err="1">
                <a:latin typeface="Calibri"/>
                <a:ea typeface="Calibri"/>
                <a:cs typeface="Calibri"/>
                <a:sym typeface="Calibri"/>
              </a:rPr>
              <a:t>Ihre</a:t>
            </a:r>
            <a:r>
              <a:rPr lang="en-US" dirty="0">
                <a:latin typeface="Calibri"/>
                <a:ea typeface="Calibri"/>
                <a:cs typeface="Calibri"/>
                <a:sym typeface="Calibri"/>
              </a:rPr>
              <a:t> </a:t>
            </a:r>
            <a:r>
              <a:rPr lang="en-US" dirty="0" err="1">
                <a:latin typeface="Calibri"/>
                <a:ea typeface="Calibri"/>
                <a:cs typeface="Calibri"/>
                <a:sym typeface="Calibri"/>
              </a:rPr>
              <a:t>Marke</a:t>
            </a:r>
            <a:r>
              <a:rPr lang="en-US" dirty="0">
                <a:latin typeface="Calibri"/>
                <a:ea typeface="Calibri"/>
                <a:cs typeface="Calibri"/>
                <a:sym typeface="Calibri"/>
              </a:rPr>
              <a:t> </a:t>
            </a:r>
            <a:r>
              <a:rPr lang="en-US" dirty="0" err="1">
                <a:latin typeface="Calibri"/>
                <a:ea typeface="Calibri"/>
                <a:cs typeface="Calibri"/>
                <a:sym typeface="Calibri"/>
              </a:rPr>
              <a:t>wie</a:t>
            </a:r>
            <a:r>
              <a:rPr lang="en-US" dirty="0">
                <a:latin typeface="Calibri"/>
                <a:ea typeface="Calibri"/>
                <a:cs typeface="Calibri"/>
                <a:sym typeface="Calibri"/>
              </a:rPr>
              <a:t> </a:t>
            </a:r>
            <a:r>
              <a:rPr lang="en-US" dirty="0" err="1">
                <a:latin typeface="Calibri"/>
                <a:ea typeface="Calibri"/>
                <a:cs typeface="Calibri"/>
                <a:sym typeface="Calibri"/>
              </a:rPr>
              <a:t>ein</a:t>
            </a:r>
            <a:r>
              <a:rPr lang="en-US" dirty="0">
                <a:latin typeface="Calibri"/>
                <a:ea typeface="Calibri"/>
                <a:cs typeface="Calibri"/>
                <a:sym typeface="Calibri"/>
              </a:rPr>
              <a:t> </a:t>
            </a:r>
            <a:r>
              <a:rPr lang="en-US" dirty="0" err="1">
                <a:latin typeface="Calibri"/>
                <a:ea typeface="Calibri"/>
                <a:cs typeface="Calibri"/>
                <a:sym typeface="Calibri"/>
              </a:rPr>
              <a:t>natürlicher</a:t>
            </a:r>
            <a:r>
              <a:rPr lang="en-US" dirty="0">
                <a:latin typeface="Calibri"/>
                <a:ea typeface="Calibri"/>
                <a:cs typeface="Calibri"/>
                <a:sym typeface="Calibri"/>
              </a:rPr>
              <a:t> und </a:t>
            </a:r>
            <a:r>
              <a:rPr lang="en-US" dirty="0" err="1">
                <a:latin typeface="Calibri"/>
                <a:ea typeface="Calibri"/>
                <a:cs typeface="Calibri"/>
                <a:sym typeface="Calibri"/>
              </a:rPr>
              <a:t>wesentlicher</a:t>
            </a:r>
            <a:r>
              <a:rPr lang="en-US" dirty="0">
                <a:latin typeface="Calibri"/>
                <a:ea typeface="Calibri"/>
                <a:cs typeface="Calibri"/>
                <a:sym typeface="Calibri"/>
              </a:rPr>
              <a:t> Teil der </a:t>
            </a:r>
            <a:r>
              <a:rPr lang="en-US" dirty="0" err="1">
                <a:latin typeface="Calibri"/>
                <a:ea typeface="Calibri"/>
                <a:cs typeface="Calibri"/>
                <a:sym typeface="Calibri"/>
              </a:rPr>
              <a:t>lokalen</a:t>
            </a:r>
            <a:r>
              <a:rPr lang="en-US" dirty="0">
                <a:latin typeface="Calibri"/>
                <a:ea typeface="Calibri"/>
                <a:cs typeface="Calibri"/>
                <a:sym typeface="Calibri"/>
              </a:rPr>
              <a:t> </a:t>
            </a:r>
            <a:r>
              <a:rPr lang="en-US" dirty="0" err="1">
                <a:latin typeface="Calibri"/>
                <a:ea typeface="Calibri"/>
                <a:cs typeface="Calibri"/>
                <a:sym typeface="Calibri"/>
              </a:rPr>
              <a:t>Kulturszene</a:t>
            </a:r>
            <a:r>
              <a:rPr lang="en-US" dirty="0">
                <a:latin typeface="Calibri"/>
                <a:ea typeface="Calibri"/>
                <a:cs typeface="Calibri"/>
                <a:sym typeface="Calibri"/>
              </a:rPr>
              <a:t> an.</a:t>
            </a:r>
            <a:endParaRPr dirty="0"/>
          </a:p>
        </p:txBody>
      </p:sp>
      <p:sp>
        <p:nvSpPr>
          <p:cNvPr id="2326" name="Google Shape;2326;p267"/>
          <p:cNvSpPr txBox="1">
            <a:spLocks noGrp="1"/>
          </p:cNvSpPr>
          <p:nvPr>
            <p:ph type="body" idx="2"/>
          </p:nvPr>
        </p:nvSpPr>
        <p:spPr>
          <a:xfrm>
            <a:off x="1" y="0"/>
            <a:ext cx="5926418" cy="11700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b="1" dirty="0">
                <a:latin typeface="Calibri"/>
                <a:ea typeface="Calibri"/>
                <a:cs typeface="Calibri"/>
                <a:sym typeface="Calibri"/>
              </a:rPr>
              <a:t>ANSPRECHENDE FORMATE </a:t>
            </a:r>
            <a:endParaRPr dirty="0"/>
          </a:p>
          <a:p>
            <a:pPr marL="0" lvl="0" indent="0" algn="l" rtl="0">
              <a:lnSpc>
                <a:spcPct val="100000"/>
              </a:lnSpc>
              <a:spcBef>
                <a:spcPts val="0"/>
              </a:spcBef>
              <a:spcAft>
                <a:spcPts val="0"/>
              </a:spcAft>
              <a:buSzPts val="3600"/>
              <a:buNone/>
            </a:pPr>
            <a:r>
              <a:rPr lang="en-US" b="1" dirty="0">
                <a:latin typeface="Calibri"/>
                <a:ea typeface="Calibri"/>
                <a:cs typeface="Calibri"/>
                <a:sym typeface="Calibri"/>
              </a:rPr>
              <a:t>UND SEGMENTE</a:t>
            </a:r>
            <a:endParaRPr dirty="0"/>
          </a:p>
        </p:txBody>
      </p:sp>
      <p:pic>
        <p:nvPicPr>
          <p:cNvPr id="2327" name="Google Shape;2327;p267"/>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t="7359" b="7358"/>
          <a:stretch/>
        </p:blipFill>
        <p:spPr>
          <a:xfrm>
            <a:off x="6083676" y="0"/>
            <a:ext cx="5361066" cy="6858000"/>
          </a:xfrm>
          <a:prstGeom prst="rect">
            <a:avLst/>
          </a:prstGeom>
          <a:solidFill>
            <a:srgbClr val="D8D8D8"/>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1"/>
        <p:cNvGrpSpPr/>
        <p:nvPr/>
      </p:nvGrpSpPr>
      <p:grpSpPr>
        <a:xfrm>
          <a:off x="0" y="0"/>
          <a:ext cx="0" cy="0"/>
          <a:chOff x="0" y="0"/>
          <a:chExt cx="0" cy="0"/>
        </a:xfrm>
      </p:grpSpPr>
      <p:sp>
        <p:nvSpPr>
          <p:cNvPr id="2332" name="Google Shape;2332;p268"/>
          <p:cNvSpPr/>
          <p:nvPr/>
        </p:nvSpPr>
        <p:spPr>
          <a:xfrm>
            <a:off x="845534" y="5035102"/>
            <a:ext cx="3322649"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92E4B"/>
                </a:solidFill>
                <a:latin typeface="Calibri"/>
                <a:ea typeface="Calibri"/>
                <a:cs typeface="Calibri"/>
                <a:sym typeface="Calibri"/>
              </a:rPr>
              <a:t>Scheuen Sie sich nicht, wichtige Themen anzusprechen, die Ihre Gemeinschaft betreffen. </a:t>
            </a:r>
            <a:endParaRPr sz="2000" b="0" i="0" u="none" strike="noStrike" cap="none">
              <a:solidFill>
                <a:srgbClr val="092E4B"/>
              </a:solidFill>
              <a:latin typeface="Calibri"/>
              <a:ea typeface="Calibri"/>
              <a:cs typeface="Calibri"/>
              <a:sym typeface="Calibri"/>
            </a:endParaRPr>
          </a:p>
        </p:txBody>
      </p:sp>
      <p:sp>
        <p:nvSpPr>
          <p:cNvPr id="2333" name="Google Shape;2333;p268"/>
          <p:cNvSpPr/>
          <p:nvPr/>
        </p:nvSpPr>
        <p:spPr>
          <a:xfrm>
            <a:off x="4315563" y="5062647"/>
            <a:ext cx="33226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92E4B"/>
                </a:solidFill>
                <a:latin typeface="Calibri"/>
                <a:ea typeface="Calibri"/>
                <a:cs typeface="Calibri"/>
                <a:sym typeface="Calibri"/>
              </a:rPr>
              <a:t>Nutzen Sie Ihre Plattform, um zum Handeln und zum positiven Wandel anzuregen. </a:t>
            </a:r>
            <a:endParaRPr sz="2000" b="0" i="0" u="none" strike="noStrike" cap="none">
              <a:solidFill>
                <a:srgbClr val="092E4B"/>
              </a:solidFill>
              <a:latin typeface="Calibri"/>
              <a:ea typeface="Calibri"/>
              <a:cs typeface="Calibri"/>
              <a:sym typeface="Calibri"/>
            </a:endParaRPr>
          </a:p>
        </p:txBody>
      </p:sp>
      <p:sp>
        <p:nvSpPr>
          <p:cNvPr id="2334" name="Google Shape;2334;p268"/>
          <p:cNvSpPr/>
          <p:nvPr/>
        </p:nvSpPr>
        <p:spPr>
          <a:xfrm>
            <a:off x="7785594" y="5062647"/>
            <a:ext cx="3560872"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92E4B"/>
                </a:solidFill>
                <a:latin typeface="Calibri"/>
                <a:ea typeface="Calibri"/>
                <a:cs typeface="Calibri"/>
                <a:sym typeface="Calibri"/>
              </a:rPr>
              <a:t>Ermutigen Sie Ihre Zuhörer, sich an kommunalen Initiativen und ehrenamtlicher Arbeit zu beteiligen. </a:t>
            </a:r>
            <a:endParaRPr sz="2000" b="0" i="0" u="none" strike="noStrike" cap="none">
              <a:solidFill>
                <a:srgbClr val="092E4B"/>
              </a:solidFill>
              <a:latin typeface="Calibri"/>
              <a:ea typeface="Calibri"/>
              <a:cs typeface="Calibri"/>
              <a:sym typeface="Calibri"/>
            </a:endParaRPr>
          </a:p>
        </p:txBody>
      </p:sp>
      <p:sp>
        <p:nvSpPr>
          <p:cNvPr id="2335" name="Google Shape;2335;p268"/>
          <p:cNvSpPr txBox="1"/>
          <p:nvPr/>
        </p:nvSpPr>
        <p:spPr>
          <a:xfrm>
            <a:off x="1691149" y="88490"/>
            <a:ext cx="8531308" cy="106062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D4C60"/>
              </a:buClr>
              <a:buSzPts val="3600"/>
              <a:buFont typeface="Arial"/>
              <a:buNone/>
            </a:pPr>
            <a:r>
              <a:rPr lang="en-US" sz="3600" b="1" i="0" u="none" strike="noStrike" cap="none" dirty="0">
                <a:solidFill>
                  <a:srgbClr val="1D4C60"/>
                </a:solidFill>
                <a:latin typeface="Calibri"/>
                <a:ea typeface="Calibri"/>
                <a:cs typeface="Calibri"/>
                <a:sym typeface="Calibri"/>
              </a:rPr>
              <a:t>MUTIG UND WIRKUNGSVOLL SEIN</a:t>
            </a:r>
            <a:endParaRPr sz="3600" b="1" i="0" u="none" strike="noStrike" cap="none" dirty="0">
              <a:solidFill>
                <a:srgbClr val="1D4C60"/>
              </a:solidFill>
              <a:latin typeface="Calibri"/>
              <a:ea typeface="Calibri"/>
              <a:cs typeface="Calibri"/>
              <a:sym typeface="Calibri"/>
            </a:endParaRPr>
          </a:p>
        </p:txBody>
      </p:sp>
      <p:sp>
        <p:nvSpPr>
          <p:cNvPr id="2336" name="Google Shape;2336;p268"/>
          <p:cNvSpPr/>
          <p:nvPr/>
        </p:nvSpPr>
        <p:spPr>
          <a:xfrm>
            <a:off x="1305437" y="2367360"/>
            <a:ext cx="2251998" cy="2251998"/>
          </a:xfrm>
          <a:custGeom>
            <a:avLst/>
            <a:gdLst/>
            <a:ahLst/>
            <a:cxnLst/>
            <a:rect l="l" t="t" r="r" b="b"/>
            <a:pathLst>
              <a:path w="3925" h="3924" extrusionOk="0">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37" name="Google Shape;2337;p268"/>
          <p:cNvSpPr/>
          <p:nvPr/>
        </p:nvSpPr>
        <p:spPr>
          <a:xfrm>
            <a:off x="1366165" y="2428088"/>
            <a:ext cx="2251998" cy="2251998"/>
          </a:xfrm>
          <a:custGeom>
            <a:avLst/>
            <a:gdLst/>
            <a:ahLst/>
            <a:cxnLst/>
            <a:rect l="l" t="t" r="r" b="b"/>
            <a:pathLst>
              <a:path w="3925" h="3923" extrusionOk="0">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38" name="Google Shape;2338;p268"/>
          <p:cNvSpPr/>
          <p:nvPr/>
        </p:nvSpPr>
        <p:spPr>
          <a:xfrm>
            <a:off x="1429424" y="2488816"/>
            <a:ext cx="2251998" cy="2251998"/>
          </a:xfrm>
          <a:custGeom>
            <a:avLst/>
            <a:gdLst/>
            <a:ahLst/>
            <a:cxnLst/>
            <a:rect l="l" t="t" r="r" b="b"/>
            <a:pathLst>
              <a:path w="3925" h="3924" extrusionOk="0">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39" name="Google Shape;2339;p268"/>
          <p:cNvSpPr/>
          <p:nvPr/>
        </p:nvSpPr>
        <p:spPr>
          <a:xfrm>
            <a:off x="2894487" y="3786879"/>
            <a:ext cx="928634" cy="928632"/>
          </a:xfrm>
          <a:custGeom>
            <a:avLst/>
            <a:gdLst/>
            <a:ahLst/>
            <a:cxnLst/>
            <a:rect l="l" t="t" r="r" b="b"/>
            <a:pathLst>
              <a:path w="1617" h="1617" extrusionOk="0">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40" name="Google Shape;2340;p268"/>
          <p:cNvSpPr/>
          <p:nvPr/>
        </p:nvSpPr>
        <p:spPr>
          <a:xfrm>
            <a:off x="2841351" y="3733741"/>
            <a:ext cx="1032377" cy="1032377"/>
          </a:xfrm>
          <a:custGeom>
            <a:avLst/>
            <a:gdLst/>
            <a:ahLst/>
            <a:cxnLst/>
            <a:rect l="l" t="t" r="r" b="b"/>
            <a:pathLst>
              <a:path w="1799" h="1799" extrusionOk="0">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41" name="Google Shape;2341;p268"/>
          <p:cNvSpPr/>
          <p:nvPr/>
        </p:nvSpPr>
        <p:spPr>
          <a:xfrm>
            <a:off x="4768893" y="2371748"/>
            <a:ext cx="2251998" cy="2251998"/>
          </a:xfrm>
          <a:custGeom>
            <a:avLst/>
            <a:gdLst/>
            <a:ahLst/>
            <a:cxnLst/>
            <a:rect l="l" t="t" r="r" b="b"/>
            <a:pathLst>
              <a:path w="3925" h="3925" extrusionOk="0">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42" name="Google Shape;2342;p268"/>
          <p:cNvSpPr/>
          <p:nvPr/>
        </p:nvSpPr>
        <p:spPr>
          <a:xfrm>
            <a:off x="4829621" y="2432476"/>
            <a:ext cx="2251998" cy="2251998"/>
          </a:xfrm>
          <a:custGeom>
            <a:avLst/>
            <a:gdLst/>
            <a:ahLst/>
            <a:cxnLst/>
            <a:rect l="l" t="t" r="r" b="b"/>
            <a:pathLst>
              <a:path w="3925" h="3925" extrusionOk="0">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43" name="Google Shape;2343;p268"/>
          <p:cNvSpPr/>
          <p:nvPr/>
        </p:nvSpPr>
        <p:spPr>
          <a:xfrm>
            <a:off x="4892878" y="2493204"/>
            <a:ext cx="2251998" cy="2251998"/>
          </a:xfrm>
          <a:custGeom>
            <a:avLst/>
            <a:gdLst/>
            <a:ahLst/>
            <a:cxnLst/>
            <a:rect l="l" t="t" r="r" b="b"/>
            <a:pathLst>
              <a:path w="3924" h="3924" extrusionOk="0">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44" name="Google Shape;2344;p268"/>
          <p:cNvSpPr/>
          <p:nvPr/>
        </p:nvSpPr>
        <p:spPr>
          <a:xfrm>
            <a:off x="6357942" y="3791266"/>
            <a:ext cx="926103" cy="928632"/>
          </a:xfrm>
          <a:custGeom>
            <a:avLst/>
            <a:gdLst/>
            <a:ahLst/>
            <a:cxnLst/>
            <a:rect l="l" t="t" r="r" b="b"/>
            <a:pathLst>
              <a:path w="1616" h="1618" extrusionOk="0">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45" name="Google Shape;2345;p268"/>
          <p:cNvSpPr/>
          <p:nvPr/>
        </p:nvSpPr>
        <p:spPr>
          <a:xfrm>
            <a:off x="6304805" y="3738128"/>
            <a:ext cx="1032377" cy="1032377"/>
          </a:xfrm>
          <a:custGeom>
            <a:avLst/>
            <a:gdLst/>
            <a:ahLst/>
            <a:cxnLst/>
            <a:rect l="l" t="t" r="r" b="b"/>
            <a:pathLst>
              <a:path w="1798" h="1799" extrusionOk="0">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46" name="Google Shape;2346;p268"/>
          <p:cNvSpPr/>
          <p:nvPr/>
        </p:nvSpPr>
        <p:spPr>
          <a:xfrm>
            <a:off x="8171621" y="2367360"/>
            <a:ext cx="2251998" cy="2251998"/>
          </a:xfrm>
          <a:custGeom>
            <a:avLst/>
            <a:gdLst/>
            <a:ahLst/>
            <a:cxnLst/>
            <a:rect l="l" t="t" r="r" b="b"/>
            <a:pathLst>
              <a:path w="3924" h="3924" extrusionOk="0">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47" name="Google Shape;2347;p268"/>
          <p:cNvSpPr/>
          <p:nvPr/>
        </p:nvSpPr>
        <p:spPr>
          <a:xfrm>
            <a:off x="8241813" y="2394483"/>
            <a:ext cx="2251998" cy="2251998"/>
          </a:xfrm>
          <a:custGeom>
            <a:avLst/>
            <a:gdLst/>
            <a:ahLst/>
            <a:cxnLst/>
            <a:rect l="l" t="t" r="r" b="b"/>
            <a:pathLst>
              <a:path w="3925" h="3923" extrusionOk="0">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48" name="Google Shape;2348;p268"/>
          <p:cNvSpPr/>
          <p:nvPr/>
        </p:nvSpPr>
        <p:spPr>
          <a:xfrm>
            <a:off x="8293077" y="2488816"/>
            <a:ext cx="2251998" cy="2251998"/>
          </a:xfrm>
          <a:custGeom>
            <a:avLst/>
            <a:gdLst/>
            <a:ahLst/>
            <a:cxnLst/>
            <a:rect l="l" t="t" r="r" b="b"/>
            <a:pathLst>
              <a:path w="3925" h="3924" extrusionOk="0">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49" name="Google Shape;2349;p268"/>
          <p:cNvSpPr/>
          <p:nvPr/>
        </p:nvSpPr>
        <p:spPr>
          <a:xfrm>
            <a:off x="9773105" y="3786879"/>
            <a:ext cx="928634" cy="928632"/>
          </a:xfrm>
          <a:custGeom>
            <a:avLst/>
            <a:gdLst/>
            <a:ahLst/>
            <a:cxnLst/>
            <a:rect l="l" t="t" r="r" b="b"/>
            <a:pathLst>
              <a:path w="1617" h="1617" extrusionOk="0">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50" name="Google Shape;2350;p268"/>
          <p:cNvSpPr/>
          <p:nvPr/>
        </p:nvSpPr>
        <p:spPr>
          <a:xfrm>
            <a:off x="9707533" y="3733741"/>
            <a:ext cx="1032377" cy="1032377"/>
          </a:xfrm>
          <a:custGeom>
            <a:avLst/>
            <a:gdLst/>
            <a:ahLst/>
            <a:cxnLst/>
            <a:rect l="l" t="t" r="r" b="b"/>
            <a:pathLst>
              <a:path w="1798" h="1799" extrusionOk="0">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351" name="Google Shape;2351;p268"/>
          <p:cNvSpPr txBox="1"/>
          <p:nvPr/>
        </p:nvSpPr>
        <p:spPr>
          <a:xfrm>
            <a:off x="1336649" y="3175971"/>
            <a:ext cx="232839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Calibri"/>
                <a:ea typeface="Calibri"/>
                <a:cs typeface="Calibri"/>
                <a:sym typeface="Calibri"/>
              </a:rPr>
              <a:t>DRINGENDE PROBLEME ANGEHEN</a:t>
            </a:r>
            <a:endParaRPr sz="1800" b="1" i="0" u="none" strike="noStrike" cap="none">
              <a:solidFill>
                <a:srgbClr val="FFFFFF"/>
              </a:solidFill>
              <a:latin typeface="Calibri"/>
              <a:ea typeface="Calibri"/>
              <a:cs typeface="Calibri"/>
              <a:sym typeface="Calibri"/>
            </a:endParaRPr>
          </a:p>
        </p:txBody>
      </p:sp>
      <p:sp>
        <p:nvSpPr>
          <p:cNvPr id="2352" name="Google Shape;2352;p268"/>
          <p:cNvSpPr txBox="1"/>
          <p:nvPr/>
        </p:nvSpPr>
        <p:spPr>
          <a:xfrm>
            <a:off x="4877555" y="3140548"/>
            <a:ext cx="228239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Calibri"/>
                <a:ea typeface="Calibri"/>
                <a:cs typeface="Calibri"/>
                <a:sym typeface="Calibri"/>
              </a:rPr>
              <a:t>KATALYTIKER SEIN </a:t>
            </a:r>
            <a:endParaRPr/>
          </a:p>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Calibri"/>
                <a:ea typeface="Calibri"/>
                <a:cs typeface="Calibri"/>
                <a:sym typeface="Calibri"/>
              </a:rPr>
              <a:t>ZUR ABWECHSLUNG</a:t>
            </a:r>
            <a:endParaRPr sz="1800" b="1" i="0" u="none" strike="noStrike" cap="none">
              <a:solidFill>
                <a:srgbClr val="FFFFFF"/>
              </a:solidFill>
              <a:latin typeface="Calibri"/>
              <a:ea typeface="Calibri"/>
              <a:cs typeface="Calibri"/>
              <a:sym typeface="Calibri"/>
            </a:endParaRPr>
          </a:p>
        </p:txBody>
      </p:sp>
      <p:sp>
        <p:nvSpPr>
          <p:cNvPr id="2353" name="Google Shape;2353;p268"/>
          <p:cNvSpPr txBox="1"/>
          <p:nvPr/>
        </p:nvSpPr>
        <p:spPr>
          <a:xfrm>
            <a:off x="8247964" y="3121017"/>
            <a:ext cx="224729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Calibri"/>
                <a:ea typeface="Calibri"/>
                <a:cs typeface="Calibri"/>
                <a:sym typeface="Calibri"/>
              </a:rPr>
              <a:t>IHR PUBLIKUM BEFÄHIGEN</a:t>
            </a:r>
            <a:endParaRPr sz="1800" b="1" i="0" u="none" strike="noStrike" cap="none">
              <a:solidFill>
                <a:srgbClr val="FFFFFF"/>
              </a:solidFill>
              <a:latin typeface="Calibri"/>
              <a:ea typeface="Calibri"/>
              <a:cs typeface="Calibri"/>
              <a:sym typeface="Calibri"/>
            </a:endParaRPr>
          </a:p>
        </p:txBody>
      </p:sp>
      <p:sp>
        <p:nvSpPr>
          <p:cNvPr id="2354" name="Google Shape;2354;p268"/>
          <p:cNvSpPr txBox="1"/>
          <p:nvPr/>
        </p:nvSpPr>
        <p:spPr>
          <a:xfrm>
            <a:off x="481781" y="707924"/>
            <a:ext cx="11199710" cy="15610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err="1">
                <a:solidFill>
                  <a:srgbClr val="1D4C60"/>
                </a:solidFill>
                <a:latin typeface="Calibri"/>
                <a:ea typeface="Calibri"/>
                <a:cs typeface="Calibri"/>
                <a:sym typeface="Calibri"/>
              </a:rPr>
              <a:t>Mutig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sein und </a:t>
            </a:r>
            <a:r>
              <a:rPr lang="en-US" sz="2400" b="0" i="0" u="none" strike="noStrike" cap="none" dirty="0" err="1">
                <a:solidFill>
                  <a:srgbClr val="1D4C60"/>
                </a:solidFill>
                <a:latin typeface="Calibri"/>
                <a:ea typeface="Calibri"/>
                <a:cs typeface="Calibri"/>
                <a:sym typeface="Calibri"/>
              </a:rPr>
              <a:t>wirklich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etwas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bewirken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erfordert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furchtlose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Herangehensweise</a:t>
            </a:r>
            <a:r>
              <a:rPr lang="en-US" sz="2400" b="0" i="0" u="none" strike="noStrike" cap="none" dirty="0">
                <a:solidFill>
                  <a:srgbClr val="1D4C60"/>
                </a:solidFill>
                <a:latin typeface="Calibri"/>
                <a:ea typeface="Calibri"/>
                <a:cs typeface="Calibri"/>
                <a:sym typeface="Calibri"/>
              </a:rPr>
              <a:t> an </a:t>
            </a:r>
            <a:r>
              <a:rPr lang="en-US" sz="2400" b="0" i="0" u="none" strike="noStrike" cap="none" dirty="0" err="1">
                <a:solidFill>
                  <a:srgbClr val="1D4C60"/>
                </a:solidFill>
                <a:latin typeface="Calibri"/>
                <a:ea typeface="Calibri"/>
                <a:cs typeface="Calibri"/>
                <a:sym typeface="Calibri"/>
              </a:rPr>
              <a:t>kritische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Themen</a:t>
            </a:r>
            <a:r>
              <a:rPr lang="en-US" sz="2400" b="0" i="0" u="none" strike="noStrike" cap="none" dirty="0">
                <a:solidFill>
                  <a:srgbClr val="1D4C60"/>
                </a:solidFill>
                <a:latin typeface="Calibri"/>
                <a:ea typeface="Calibri"/>
                <a:cs typeface="Calibri"/>
                <a:sym typeface="Calibri"/>
              </a:rPr>
              <a:t> und die </a:t>
            </a:r>
            <a:r>
              <a:rPr lang="en-US" sz="2400" b="0" i="0" u="none" strike="noStrike" cap="none" dirty="0" err="1">
                <a:solidFill>
                  <a:srgbClr val="1D4C60"/>
                </a:solidFill>
                <a:latin typeface="Calibri"/>
                <a:ea typeface="Calibri"/>
                <a:cs typeface="Calibri"/>
                <a:sym typeface="Calibri"/>
              </a:rPr>
              <a:t>Anregung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positiver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Veränderungen</a:t>
            </a:r>
            <a:r>
              <a:rPr lang="en-US" sz="2400" b="0" i="0" u="none" strike="noStrike" cap="none" dirty="0">
                <a:solidFill>
                  <a:srgbClr val="1D4C60"/>
                </a:solidFill>
                <a:latin typeface="Calibri"/>
                <a:ea typeface="Calibri"/>
                <a:cs typeface="Calibri"/>
                <a:sym typeface="Calibri"/>
              </a:rPr>
              <a:t> in </a:t>
            </a:r>
            <a:r>
              <a:rPr lang="en-US" sz="2400" b="0" i="0" u="none" strike="noStrike" cap="none" dirty="0" err="1">
                <a:solidFill>
                  <a:srgbClr val="1D4C60"/>
                </a:solidFill>
                <a:latin typeface="Calibri"/>
                <a:ea typeface="Calibri"/>
                <a:cs typeface="Calibri"/>
                <a:sym typeface="Calibri"/>
              </a:rPr>
              <a:t>Ihrer</a:t>
            </a:r>
            <a:r>
              <a:rPr lang="en-US" sz="2400" b="0" i="0" u="none" strike="noStrike" cap="none" dirty="0">
                <a:solidFill>
                  <a:srgbClr val="1D4C60"/>
                </a:solidFill>
                <a:latin typeface="Calibri"/>
                <a:ea typeface="Calibri"/>
                <a:cs typeface="Calibri"/>
                <a:sym typeface="Calibri"/>
              </a:rPr>
              <a:t> Gemeinschaft. </a:t>
            </a:r>
            <a:r>
              <a:rPr lang="en-US" sz="2400" b="0" i="0" u="none" strike="noStrike" cap="none" dirty="0" err="1">
                <a:solidFill>
                  <a:srgbClr val="1D4C60"/>
                </a:solidFill>
                <a:latin typeface="Calibri"/>
                <a:ea typeface="Calibri"/>
                <a:cs typeface="Calibri"/>
                <a:sym typeface="Calibri"/>
              </a:rPr>
              <a:t>Hier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sind</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drei</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wichtige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Schritte</a:t>
            </a:r>
            <a:r>
              <a:rPr lang="en-US" sz="2400" b="0" i="0" u="none" strike="noStrike" cap="none" dirty="0">
                <a:solidFill>
                  <a:srgbClr val="1D4C60"/>
                </a:solidFill>
                <a:latin typeface="Calibri"/>
                <a:ea typeface="Calibri"/>
                <a:cs typeface="Calibri"/>
                <a:sym typeface="Calibri"/>
              </a:rPr>
              <a:t>, um </a:t>
            </a:r>
            <a:r>
              <a:rPr lang="en-US" sz="2400" b="0" i="0" u="none" strike="noStrike" cap="none" dirty="0" err="1">
                <a:solidFill>
                  <a:srgbClr val="1D4C60"/>
                </a:solidFill>
                <a:latin typeface="Calibri"/>
                <a:ea typeface="Calibri"/>
                <a:cs typeface="Calibri"/>
                <a:sym typeface="Calibri"/>
              </a:rPr>
              <a:t>sicherzustellen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dass</a:t>
            </a:r>
            <a:r>
              <a:rPr lang="en-US" sz="2400" b="0" i="0" u="none" strike="noStrike" cap="none" dirty="0">
                <a:solidFill>
                  <a:srgbClr val="1D4C60"/>
                </a:solidFill>
                <a:latin typeface="Calibri"/>
                <a:ea typeface="Calibri"/>
                <a:cs typeface="Calibri"/>
                <a:sym typeface="Calibri"/>
              </a:rPr>
              <a:t> Sie auf dem </a:t>
            </a:r>
            <a:r>
              <a:rPr lang="en-US" sz="2400" b="0" i="0" u="none" strike="noStrike" cap="none" dirty="0" err="1">
                <a:solidFill>
                  <a:srgbClr val="1D4C60"/>
                </a:solidFill>
                <a:latin typeface="Calibri"/>
                <a:ea typeface="Calibri"/>
                <a:cs typeface="Calibri"/>
                <a:sym typeface="Calibri"/>
              </a:rPr>
              <a:t>richtigen</a:t>
            </a:r>
            <a:r>
              <a:rPr lang="en-US" sz="2400" b="0" i="0" u="none" strike="noStrike" cap="none" dirty="0">
                <a:solidFill>
                  <a:srgbClr val="1D4C60"/>
                </a:solidFill>
                <a:latin typeface="Calibri"/>
                <a:ea typeface="Calibri"/>
                <a:cs typeface="Calibri"/>
                <a:sym typeface="Calibri"/>
              </a:rPr>
              <a:t> Weg </a:t>
            </a:r>
            <a:r>
              <a:rPr lang="en-US" sz="2400" b="0" i="0" u="none" strike="noStrike" cap="none" dirty="0" err="1">
                <a:solidFill>
                  <a:srgbClr val="1D4C60"/>
                </a:solidFill>
                <a:latin typeface="Calibri"/>
                <a:ea typeface="Calibri"/>
                <a:cs typeface="Calibri"/>
                <a:sym typeface="Calibri"/>
              </a:rPr>
              <a:t>sind</a:t>
            </a:r>
            <a:r>
              <a:rPr lang="en-US" sz="2400" b="0" i="0" u="none" strike="noStrike" cap="none" dirty="0">
                <a:solidFill>
                  <a:srgbClr val="1D4C60"/>
                </a:solidFill>
                <a:latin typeface="Calibri"/>
                <a:ea typeface="Calibri"/>
                <a:cs typeface="Calibri"/>
                <a:sym typeface="Calibri"/>
              </a:rPr>
              <a:t>:</a:t>
            </a:r>
            <a:endParaRPr sz="2400" b="0" i="0" u="none" strike="noStrike" cap="none" dirty="0">
              <a:solidFill>
                <a:srgbClr val="1D4C60"/>
              </a:solidFill>
              <a:latin typeface="Calibri"/>
              <a:ea typeface="Calibri"/>
              <a:cs typeface="Calibri"/>
              <a:sym typeface="Calibri"/>
            </a:endParaRPr>
          </a:p>
        </p:txBody>
      </p:sp>
      <p:pic>
        <p:nvPicPr>
          <p:cNvPr id="2355" name="Google Shape;2355;p268" descr="Business Growth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952903" y="3937123"/>
            <a:ext cx="689589" cy="689589"/>
          </a:xfrm>
          <a:prstGeom prst="rect">
            <a:avLst/>
          </a:prstGeom>
          <a:noFill/>
          <a:ln>
            <a:noFill/>
          </a:ln>
        </p:spPr>
      </p:pic>
      <p:pic>
        <p:nvPicPr>
          <p:cNvPr id="2356" name="Google Shape;2356;p268" descr="Call centre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27845" y="3864611"/>
            <a:ext cx="625414" cy="625414"/>
          </a:xfrm>
          <a:prstGeom prst="rect">
            <a:avLst/>
          </a:prstGeom>
          <a:noFill/>
          <a:ln>
            <a:noFill/>
          </a:ln>
        </p:spPr>
      </p:pic>
      <p:pic>
        <p:nvPicPr>
          <p:cNvPr id="2357" name="Google Shape;2357;p268" descr="Lightbulb with solid fil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94895" y="3921775"/>
            <a:ext cx="646332" cy="6463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14="http://schemas.microsoft.com/office/drawing/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32"/>
                                        </p:tgtEl>
                                        <p:attrNameLst>
                                          <p:attrName>style.visibility</p:attrName>
                                        </p:attrNameLst>
                                      </p:cBhvr>
                                      <p:to>
                                        <p:strVal val="visible"/>
                                      </p:to>
                                    </p:set>
                                    <p:anim calcmode="lin" valueType="num">
                                      <p:cBhvr additive="base">
                                        <p:cTn id="7" dur="500"/>
                                        <p:tgtEl>
                                          <p:spTgt spid="233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333"/>
                                        </p:tgtEl>
                                        <p:attrNameLst>
                                          <p:attrName>style.visibility</p:attrName>
                                        </p:attrNameLst>
                                      </p:cBhvr>
                                      <p:to>
                                        <p:strVal val="visible"/>
                                      </p:to>
                                    </p:set>
                                    <p:anim calcmode="lin" valueType="num">
                                      <p:cBhvr additive="base">
                                        <p:cTn id="11" dur="500"/>
                                        <p:tgtEl>
                                          <p:spTgt spid="2333"/>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334"/>
                                        </p:tgtEl>
                                        <p:attrNameLst>
                                          <p:attrName>style.visibility</p:attrName>
                                        </p:attrNameLst>
                                      </p:cBhvr>
                                      <p:to>
                                        <p:strVal val="visible"/>
                                      </p:to>
                                    </p:set>
                                    <p:anim calcmode="lin" valueType="num">
                                      <p:cBhvr additive="base">
                                        <p:cTn id="15" dur="500"/>
                                        <p:tgtEl>
                                          <p:spTgt spid="2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269"/>
          <p:cNvSpPr txBox="1">
            <a:spLocks noGrp="1"/>
          </p:cNvSpPr>
          <p:nvPr>
            <p:ph type="body" idx="4294967295"/>
          </p:nvPr>
        </p:nvSpPr>
        <p:spPr>
          <a:xfrm>
            <a:off x="6579000" y="2022840"/>
            <a:ext cx="4990680" cy="39128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SzPts val="2400"/>
              <a:buFont typeface="Arial"/>
              <a:buNone/>
            </a:pPr>
            <a:endParaRPr sz="2400" b="0" i="0" u="none" strike="noStrike" cap="none">
              <a:solidFill>
                <a:srgbClr val="000000"/>
              </a:solidFill>
              <a:latin typeface="Arial"/>
              <a:ea typeface="Arial"/>
              <a:cs typeface="Arial"/>
              <a:sym typeface="Arial"/>
            </a:endParaRPr>
          </a:p>
          <a:p>
            <a:pPr marL="228600" marR="0" lvl="0" indent="0" algn="l" rtl="0">
              <a:lnSpc>
                <a:spcPct val="90000"/>
              </a:lnSpc>
              <a:spcBef>
                <a:spcPts val="1001"/>
              </a:spcBef>
              <a:spcAft>
                <a:spcPts val="0"/>
              </a:spcAft>
              <a:buSzPts val="2800"/>
              <a:buFont typeface="Arial"/>
              <a:buNone/>
            </a:pPr>
            <a:endParaRPr sz="2800" b="0" i="0" u="none" strike="noStrike" cap="none">
              <a:solidFill>
                <a:srgbClr val="000000"/>
              </a:solidFill>
              <a:latin typeface="Arial"/>
              <a:ea typeface="Arial"/>
              <a:cs typeface="Arial"/>
              <a:sym typeface="Arial"/>
            </a:endParaRPr>
          </a:p>
        </p:txBody>
      </p:sp>
      <p:sp>
        <p:nvSpPr>
          <p:cNvPr id="2364" name="Google Shape;2364;p269"/>
          <p:cNvSpPr txBox="1">
            <a:spLocks noGrp="1"/>
          </p:cNvSpPr>
          <p:nvPr>
            <p:ph type="body" idx="4294967295"/>
          </p:nvPr>
        </p:nvSpPr>
        <p:spPr>
          <a:xfrm>
            <a:off x="622320" y="175358"/>
            <a:ext cx="11009014" cy="113771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375"/>
              </a:spcAft>
              <a:buSzPts val="1400"/>
              <a:buNone/>
            </a:pPr>
            <a:r>
              <a:rPr lang="en-US" sz="3600" b="1" dirty="0">
                <a:solidFill>
                  <a:srgbClr val="1D4C60"/>
                </a:solidFill>
                <a:latin typeface="Calibri"/>
                <a:ea typeface="Calibri"/>
                <a:cs typeface="Calibri"/>
                <a:sym typeface="Calibri"/>
              </a:rPr>
              <a:t>AUFBAU EINER GEMEINSCHAFT VON BEFÜRWORTERN</a:t>
            </a:r>
            <a:endParaRPr sz="3600" b="1" dirty="0">
              <a:solidFill>
                <a:srgbClr val="1D4C60"/>
              </a:solidFill>
              <a:latin typeface="Calibri"/>
              <a:ea typeface="Calibri"/>
              <a:cs typeface="Calibri"/>
              <a:sym typeface="Calibri"/>
            </a:endParaRPr>
          </a:p>
        </p:txBody>
      </p:sp>
      <p:sp>
        <p:nvSpPr>
          <p:cNvPr id="2365" name="Google Shape;2365;p269"/>
          <p:cNvSpPr txBox="1"/>
          <p:nvPr/>
        </p:nvSpPr>
        <p:spPr>
          <a:xfrm>
            <a:off x="6499122" y="922320"/>
            <a:ext cx="5070557" cy="6860842"/>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a:solidFill>
                  <a:srgbClr val="374151"/>
                </a:solidFill>
                <a:latin typeface="Calibri"/>
                <a:ea typeface="Calibri"/>
                <a:cs typeface="Calibri"/>
                <a:sym typeface="Calibri"/>
              </a:rPr>
              <a:t>Um </a:t>
            </a:r>
            <a:r>
              <a:rPr lang="en-US" sz="2400" b="0" i="0" u="none" strike="noStrike" cap="none" dirty="0" err="1">
                <a:solidFill>
                  <a:srgbClr val="374151"/>
                </a:solidFill>
                <a:latin typeface="Calibri"/>
                <a:ea typeface="Calibri"/>
                <a:cs typeface="Calibri"/>
                <a:sym typeface="Calibri"/>
              </a:rPr>
              <a:t>eine</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starke</a:t>
            </a:r>
            <a:r>
              <a:rPr lang="en-US" sz="2400" b="0" i="0" u="none" strike="noStrike" cap="none" dirty="0">
                <a:solidFill>
                  <a:srgbClr val="374151"/>
                </a:solidFill>
                <a:latin typeface="Calibri"/>
                <a:ea typeface="Calibri"/>
                <a:cs typeface="Calibri"/>
                <a:sym typeface="Calibri"/>
              </a:rPr>
              <a:t> Gemeinschaft für </a:t>
            </a:r>
            <a:r>
              <a:rPr lang="en-US" sz="2400" b="0" i="0" u="none" strike="noStrike" cap="none" dirty="0" err="1">
                <a:solidFill>
                  <a:srgbClr val="374151"/>
                </a:solidFill>
                <a:latin typeface="Calibri"/>
                <a:ea typeface="Calibri"/>
                <a:cs typeface="Calibri"/>
                <a:sym typeface="Calibri"/>
              </a:rPr>
              <a:t>Ihr</a:t>
            </a:r>
            <a:r>
              <a:rPr lang="en-US" sz="2400" b="0" i="0" u="none" strike="noStrike" cap="none" dirty="0">
                <a:solidFill>
                  <a:srgbClr val="374151"/>
                </a:solidFill>
                <a:latin typeface="Calibri"/>
                <a:ea typeface="Calibri"/>
                <a:cs typeface="Calibri"/>
                <a:sym typeface="Calibri"/>
              </a:rPr>
              <a:t> Radio und </a:t>
            </a:r>
            <a:r>
              <a:rPr lang="en-US" sz="2400" b="0" i="0" u="none" strike="noStrike" cap="none" dirty="0" err="1">
                <a:solidFill>
                  <a:srgbClr val="374151"/>
                </a:solidFill>
                <a:latin typeface="Calibri"/>
                <a:ea typeface="Calibri"/>
                <a:cs typeface="Calibri"/>
                <a:sym typeface="Calibri"/>
              </a:rPr>
              <a:t>Ihren</a:t>
            </a:r>
            <a:r>
              <a:rPr lang="en-US" sz="2400" b="0" i="0" u="none" strike="noStrike" cap="none" dirty="0">
                <a:solidFill>
                  <a:srgbClr val="374151"/>
                </a:solidFill>
                <a:latin typeface="Calibri"/>
                <a:ea typeface="Calibri"/>
                <a:cs typeface="Calibri"/>
                <a:sym typeface="Calibri"/>
              </a:rPr>
              <a:t> Podcast </a:t>
            </a:r>
            <a:r>
              <a:rPr lang="en-US" sz="2400" b="0" i="0" u="none" strike="noStrike" cap="none" dirty="0" err="1">
                <a:solidFill>
                  <a:srgbClr val="374151"/>
                </a:solidFill>
                <a:latin typeface="Calibri"/>
                <a:ea typeface="Calibri"/>
                <a:cs typeface="Calibri"/>
                <a:sym typeface="Calibri"/>
              </a:rPr>
              <a:t>aufzubauen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müssen</a:t>
            </a:r>
            <a:r>
              <a:rPr lang="en-US" sz="2400" b="0" i="0" u="none" strike="noStrike" cap="none" dirty="0">
                <a:solidFill>
                  <a:srgbClr val="374151"/>
                </a:solidFill>
                <a:latin typeface="Calibri"/>
                <a:ea typeface="Calibri"/>
                <a:cs typeface="Calibri"/>
                <a:sym typeface="Calibri"/>
              </a:rPr>
              <a:t> Sie </a:t>
            </a:r>
            <a:r>
              <a:rPr lang="en-US" sz="2400" b="0" i="0" u="none" strike="noStrike" cap="none" dirty="0" err="1">
                <a:solidFill>
                  <a:srgbClr val="374151"/>
                </a:solidFill>
                <a:latin typeface="Calibri"/>
                <a:ea typeface="Calibri"/>
                <a:cs typeface="Calibri"/>
                <a:sym typeface="Calibri"/>
              </a:rPr>
              <a:t>eine</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echte</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Verbindung</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zu</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Ihrem</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Publikum</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herstellen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Engagieren</a:t>
            </a:r>
            <a:r>
              <a:rPr lang="en-US" sz="2400" b="0" i="0" u="none" strike="noStrike" cap="none" dirty="0">
                <a:solidFill>
                  <a:srgbClr val="374151"/>
                </a:solidFill>
                <a:latin typeface="Calibri"/>
                <a:ea typeface="Calibri"/>
                <a:cs typeface="Calibri"/>
                <a:sym typeface="Calibri"/>
              </a:rPr>
              <a:t> Sie </a:t>
            </a:r>
            <a:r>
              <a:rPr lang="en-US" sz="2400" b="0" i="0" u="none" strike="noStrike" cap="none" dirty="0" err="1">
                <a:solidFill>
                  <a:srgbClr val="374151"/>
                </a:solidFill>
                <a:latin typeface="Calibri"/>
                <a:ea typeface="Calibri"/>
                <a:cs typeface="Calibri"/>
                <a:sym typeface="Calibri"/>
              </a:rPr>
              <a:t>sich</a:t>
            </a:r>
            <a:r>
              <a:rPr lang="en-US" sz="2400" b="0" i="0" u="none" strike="noStrike" cap="none" dirty="0">
                <a:solidFill>
                  <a:srgbClr val="374151"/>
                </a:solidFill>
                <a:latin typeface="Calibri"/>
                <a:ea typeface="Calibri"/>
                <a:cs typeface="Calibri"/>
                <a:sym typeface="Calibri"/>
              </a:rPr>
              <a:t> in den </a:t>
            </a:r>
            <a:r>
              <a:rPr lang="en-US" sz="2400" b="0" i="0" u="none" strike="noStrike" cap="none" dirty="0" err="1">
                <a:solidFill>
                  <a:srgbClr val="374151"/>
                </a:solidFill>
                <a:latin typeface="Calibri"/>
                <a:ea typeface="Calibri"/>
                <a:cs typeface="Calibri"/>
                <a:sym typeface="Calibri"/>
              </a:rPr>
              <a:t>sozialen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Medien</a:t>
            </a:r>
            <a:r>
              <a:rPr lang="en-US" sz="2400" b="0" i="0" u="none" strike="noStrike" cap="none" dirty="0">
                <a:solidFill>
                  <a:srgbClr val="374151"/>
                </a:solidFill>
                <a:latin typeface="Calibri"/>
                <a:ea typeface="Calibri"/>
                <a:cs typeface="Calibri"/>
                <a:sym typeface="Calibri"/>
              </a:rPr>
              <a:t> und </a:t>
            </a:r>
            <a:r>
              <a:rPr lang="en-US" sz="2400" b="0" i="0" u="none" strike="noStrike" cap="none" dirty="0" err="1">
                <a:solidFill>
                  <a:srgbClr val="374151"/>
                </a:solidFill>
                <a:latin typeface="Calibri"/>
                <a:ea typeface="Calibri"/>
                <a:cs typeface="Calibri"/>
                <a:sym typeface="Calibri"/>
              </a:rPr>
              <a:t>bei</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Veranstaltungen</a:t>
            </a:r>
            <a:r>
              <a:rPr lang="en-US" sz="2400" b="0" i="0" u="none" strike="noStrike" cap="none" dirty="0">
                <a:solidFill>
                  <a:srgbClr val="374151"/>
                </a:solidFill>
                <a:latin typeface="Calibri"/>
                <a:ea typeface="Calibri"/>
                <a:cs typeface="Calibri"/>
                <a:sym typeface="Calibri"/>
              </a:rPr>
              <a:t> und </a:t>
            </a:r>
            <a:r>
              <a:rPr lang="en-US" sz="2400" b="0" i="0" u="none" strike="noStrike" cap="none" dirty="0" err="1">
                <a:solidFill>
                  <a:srgbClr val="374151"/>
                </a:solidFill>
                <a:latin typeface="Calibri"/>
                <a:ea typeface="Calibri"/>
                <a:cs typeface="Calibri"/>
                <a:sym typeface="Calibri"/>
              </a:rPr>
              <a:t>bedanken</a:t>
            </a:r>
            <a:r>
              <a:rPr lang="en-US" sz="2400" b="0" i="0" u="none" strike="noStrike" cap="none" dirty="0">
                <a:solidFill>
                  <a:srgbClr val="374151"/>
                </a:solidFill>
                <a:latin typeface="Calibri"/>
                <a:ea typeface="Calibri"/>
                <a:cs typeface="Calibri"/>
                <a:sym typeface="Calibri"/>
              </a:rPr>
              <a:t> Sie </a:t>
            </a:r>
            <a:r>
              <a:rPr lang="en-US" sz="2400" b="0" i="0" u="none" strike="noStrike" cap="none" dirty="0" err="1">
                <a:solidFill>
                  <a:srgbClr val="374151"/>
                </a:solidFill>
                <a:latin typeface="Calibri"/>
                <a:ea typeface="Calibri"/>
                <a:cs typeface="Calibri"/>
                <a:sym typeface="Calibri"/>
              </a:rPr>
              <a:t>sich</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bei</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Ihren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treuen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Unterstützern</a:t>
            </a:r>
            <a:r>
              <a:rPr lang="en-US" sz="2400" b="0" i="0" u="none" strike="noStrike" cap="none" dirty="0">
                <a:solidFill>
                  <a:srgbClr val="374151"/>
                </a:solidFill>
                <a:latin typeface="Calibri"/>
                <a:ea typeface="Calibri"/>
                <a:cs typeface="Calibri"/>
                <a:sym typeface="Calibri"/>
              </a:rPr>
              <a:t>. </a:t>
            </a:r>
            <a:endParaRPr dirty="0"/>
          </a:p>
          <a:p>
            <a:pPr marL="0" marR="0" lvl="0" indent="0" algn="just" rtl="0">
              <a:lnSpc>
                <a:spcPct val="103333"/>
              </a:lnSpc>
              <a:spcBef>
                <a:spcPts val="0"/>
              </a:spcBef>
              <a:spcAft>
                <a:spcPts val="0"/>
              </a:spcAft>
              <a:buClr>
                <a:srgbClr val="000000"/>
              </a:buClr>
              <a:buSzPts val="2400"/>
              <a:buFont typeface="Arial"/>
              <a:buNone/>
            </a:pPr>
            <a:endParaRPr sz="2400" b="0" i="0" u="none" strike="noStrike" cap="none" dirty="0">
              <a:solidFill>
                <a:srgbClr val="374151"/>
              </a:solidFill>
              <a:latin typeface="Calibri"/>
              <a:ea typeface="Calibri"/>
              <a:cs typeface="Calibri"/>
              <a:sym typeface="Calibri"/>
            </a:endParaRPr>
          </a:p>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err="1">
                <a:solidFill>
                  <a:srgbClr val="374151"/>
                </a:solidFill>
                <a:latin typeface="Calibri"/>
                <a:ea typeface="Calibri"/>
                <a:cs typeface="Calibri"/>
                <a:sym typeface="Calibri"/>
              </a:rPr>
              <a:t>Schaffen</a:t>
            </a:r>
            <a:r>
              <a:rPr lang="en-US" sz="2400" b="0" i="0" u="none" strike="noStrike" cap="none" dirty="0">
                <a:solidFill>
                  <a:srgbClr val="374151"/>
                </a:solidFill>
                <a:latin typeface="Calibri"/>
                <a:ea typeface="Calibri"/>
                <a:cs typeface="Calibri"/>
                <a:sym typeface="Calibri"/>
              </a:rPr>
              <a:t> Sie </a:t>
            </a:r>
            <a:r>
              <a:rPr lang="en-US" sz="2400" b="0" i="0" u="none" strike="noStrike" cap="none" dirty="0" err="1">
                <a:solidFill>
                  <a:srgbClr val="374151"/>
                </a:solidFill>
                <a:latin typeface="Calibri"/>
                <a:ea typeface="Calibri"/>
                <a:cs typeface="Calibri"/>
                <a:sym typeface="Calibri"/>
              </a:rPr>
              <a:t>ein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Gefühl</a:t>
            </a:r>
            <a:r>
              <a:rPr lang="en-US" sz="2400" b="0" i="0" u="none" strike="noStrike" cap="none" dirty="0">
                <a:solidFill>
                  <a:srgbClr val="374151"/>
                </a:solidFill>
                <a:latin typeface="Calibri"/>
                <a:ea typeface="Calibri"/>
                <a:cs typeface="Calibri"/>
                <a:sym typeface="Calibri"/>
              </a:rPr>
              <a:t> der </a:t>
            </a:r>
            <a:r>
              <a:rPr lang="en-US" sz="2400" b="0" i="0" u="none" strike="noStrike" cap="none" dirty="0" err="1">
                <a:solidFill>
                  <a:srgbClr val="374151"/>
                </a:solidFill>
                <a:latin typeface="Calibri"/>
                <a:ea typeface="Calibri"/>
                <a:cs typeface="Calibri"/>
                <a:sym typeface="Calibri"/>
              </a:rPr>
              <a:t>Zugehörigkeit</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über</a:t>
            </a:r>
            <a:r>
              <a:rPr lang="en-US" sz="2400" b="0" i="0" u="none" strike="noStrike" cap="none" dirty="0">
                <a:solidFill>
                  <a:srgbClr val="374151"/>
                </a:solidFill>
                <a:latin typeface="Calibri"/>
                <a:ea typeface="Calibri"/>
                <a:cs typeface="Calibri"/>
                <a:sym typeface="Calibri"/>
              </a:rPr>
              <a:t> den </a:t>
            </a:r>
            <a:r>
              <a:rPr lang="en-US" sz="2400" b="0" i="0" u="none" strike="noStrike" cap="none" dirty="0" err="1">
                <a:solidFill>
                  <a:srgbClr val="374151"/>
                </a:solidFill>
                <a:latin typeface="Calibri"/>
                <a:ea typeface="Calibri"/>
                <a:cs typeface="Calibri"/>
                <a:sym typeface="Calibri"/>
              </a:rPr>
              <a:t>Äther</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hinaus</a:t>
            </a:r>
            <a:r>
              <a:rPr lang="en-US" sz="2400" b="0" i="0" u="none" strike="noStrike" cap="none" dirty="0">
                <a:solidFill>
                  <a:srgbClr val="374151"/>
                </a:solidFill>
                <a:latin typeface="Calibri"/>
                <a:ea typeface="Calibri"/>
                <a:cs typeface="Calibri"/>
                <a:sym typeface="Calibri"/>
              </a:rPr>
              <a:t> und </a:t>
            </a:r>
            <a:r>
              <a:rPr lang="en-US" sz="2400" b="0" i="0" u="none" strike="noStrike" cap="none" dirty="0" err="1">
                <a:solidFill>
                  <a:srgbClr val="374151"/>
                </a:solidFill>
                <a:latin typeface="Calibri"/>
                <a:ea typeface="Calibri"/>
                <a:cs typeface="Calibri"/>
                <a:sym typeface="Calibri"/>
              </a:rPr>
              <a:t>machen</a:t>
            </a:r>
            <a:r>
              <a:rPr lang="en-US" sz="2400" b="0" i="0" u="none" strike="noStrike" cap="none" dirty="0">
                <a:solidFill>
                  <a:srgbClr val="374151"/>
                </a:solidFill>
                <a:latin typeface="Calibri"/>
                <a:ea typeface="Calibri"/>
                <a:cs typeface="Calibri"/>
                <a:sym typeface="Calibri"/>
              </a:rPr>
              <a:t> Sie </a:t>
            </a:r>
            <a:r>
              <a:rPr lang="en-US" sz="2400" b="0" i="0" u="none" strike="noStrike" cap="none" dirty="0" err="1">
                <a:solidFill>
                  <a:srgbClr val="374151"/>
                </a:solidFill>
                <a:latin typeface="Calibri"/>
                <a:ea typeface="Calibri"/>
                <a:cs typeface="Calibri"/>
                <a:sym typeface="Calibri"/>
              </a:rPr>
              <a:t>aus</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Gelegenheitshörern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engagierte</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Befürworter</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eines</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gemeinsamen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Gemeinschaftserlebnisses</a:t>
            </a:r>
            <a:r>
              <a:rPr lang="en-US" sz="2400" b="0" i="0" u="none" strike="noStrike" cap="none" dirty="0">
                <a:solidFill>
                  <a:srgbClr val="374151"/>
                </a:solidFill>
                <a:latin typeface="Calibri"/>
                <a:ea typeface="Calibri"/>
                <a:cs typeface="Calibri"/>
                <a:sym typeface="Calibri"/>
              </a:rPr>
              <a:t>.</a:t>
            </a:r>
            <a:endParaRPr sz="2400" b="0" i="0" u="none" strike="noStrike" cap="none" dirty="0">
              <a:solidFill>
                <a:srgbClr val="374151"/>
              </a:solidFill>
              <a:latin typeface="Calibri"/>
              <a:ea typeface="Calibri"/>
              <a:cs typeface="Calibri"/>
              <a:sym typeface="Calibri"/>
            </a:endParaRPr>
          </a:p>
        </p:txBody>
      </p:sp>
      <p:pic>
        <p:nvPicPr>
          <p:cNvPr id="2366" name="Google Shape;2366;p2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2320" y="2022840"/>
            <a:ext cx="5148002" cy="4025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371" name="Google Shape;2371;p270"/>
          <p:cNvSpPr txBox="1">
            <a:spLocks noGrp="1"/>
          </p:cNvSpPr>
          <p:nvPr>
            <p:ph type="body" idx="1"/>
          </p:nvPr>
        </p:nvSpPr>
        <p:spPr>
          <a:xfrm>
            <a:off x="4562168" y="462116"/>
            <a:ext cx="7098889" cy="5697652"/>
          </a:xfrm>
          <a:prstGeom prst="rect">
            <a:avLst/>
          </a:prstGeom>
          <a:noFill/>
          <a:ln>
            <a:noFill/>
          </a:ln>
        </p:spPr>
        <p:txBody>
          <a:bodyPr spcFirstLastPara="1" wrap="square" lIns="91425" tIns="45700" rIns="91425" bIns="45700" anchor="t" anchorCtr="0">
            <a:noAutofit/>
          </a:bodyPr>
          <a:lstStyle/>
          <a:p>
            <a:pPr marL="457200" lvl="0" indent="-228600" algn="l" rtl="0">
              <a:lnSpc>
                <a:spcPct val="103333"/>
              </a:lnSpc>
              <a:spcBef>
                <a:spcPts val="0"/>
              </a:spcBef>
              <a:spcAft>
                <a:spcPts val="0"/>
              </a:spcAft>
              <a:buSzPts val="2400"/>
              <a:buNone/>
            </a:pPr>
            <a:r>
              <a:rPr lang="en-US" sz="2200" b="0" i="0" dirty="0">
                <a:latin typeface="Calibri"/>
                <a:ea typeface="Calibri"/>
                <a:cs typeface="Calibri"/>
                <a:sym typeface="Calibri"/>
              </a:rPr>
              <a:t>Um </a:t>
            </a:r>
            <a:r>
              <a:rPr lang="en-US" sz="2200" b="0" i="0" dirty="0" err="1">
                <a:latin typeface="Calibri"/>
                <a:ea typeface="Calibri"/>
                <a:cs typeface="Calibri"/>
                <a:sym typeface="Calibri"/>
              </a:rPr>
              <a:t>Ihr</a:t>
            </a:r>
            <a:r>
              <a:rPr lang="en-US" sz="2200" b="0" i="0" dirty="0">
                <a:latin typeface="Calibri"/>
                <a:ea typeface="Calibri"/>
                <a:cs typeface="Calibri"/>
                <a:sym typeface="Calibri"/>
              </a:rPr>
              <a:t> Radio und </a:t>
            </a:r>
            <a:r>
              <a:rPr lang="en-US" sz="2200" b="0" i="0" dirty="0" err="1">
                <a:latin typeface="Calibri"/>
                <a:ea typeface="Calibri"/>
                <a:cs typeface="Calibri"/>
                <a:sym typeface="Calibri"/>
              </a:rPr>
              <a:t>Ihren</a:t>
            </a:r>
            <a:r>
              <a:rPr lang="en-US" sz="2200" b="0" i="0" dirty="0">
                <a:latin typeface="Calibri"/>
                <a:ea typeface="Calibri"/>
                <a:cs typeface="Calibri"/>
                <a:sym typeface="Calibri"/>
              </a:rPr>
              <a:t> Podcast </a:t>
            </a:r>
            <a:r>
              <a:rPr lang="en-US" sz="2200" b="0" i="0" dirty="0" err="1">
                <a:latin typeface="Calibri"/>
                <a:ea typeface="Calibri"/>
                <a:cs typeface="Calibri"/>
                <a:sym typeface="Calibri"/>
              </a:rPr>
              <a:t>zu</a:t>
            </a:r>
            <a:r>
              <a:rPr lang="en-US" sz="2200" b="0" i="0" dirty="0">
                <a:latin typeface="Calibri"/>
                <a:ea typeface="Calibri"/>
                <a:cs typeface="Calibri"/>
                <a:sym typeface="Calibri"/>
              </a:rPr>
              <a:t> </a:t>
            </a:r>
            <a:r>
              <a:rPr lang="en-US" sz="2200" b="0" i="0" dirty="0" err="1">
                <a:latin typeface="Calibri"/>
                <a:ea typeface="Calibri"/>
                <a:cs typeface="Calibri"/>
                <a:sym typeface="Calibri"/>
              </a:rPr>
              <a:t>verbessern</a:t>
            </a:r>
            <a:r>
              <a:rPr lang="en-US" sz="2200" b="0" i="0" dirty="0">
                <a:latin typeface="Calibri"/>
                <a:ea typeface="Calibri"/>
                <a:cs typeface="Calibri"/>
                <a:sym typeface="Calibri"/>
              </a:rPr>
              <a:t>, </a:t>
            </a:r>
            <a:r>
              <a:rPr lang="en-US" sz="2200" b="0" i="0" dirty="0" err="1">
                <a:latin typeface="Calibri"/>
                <a:ea typeface="Calibri"/>
                <a:cs typeface="Calibri"/>
                <a:sym typeface="Calibri"/>
              </a:rPr>
              <a:t>erstellen</a:t>
            </a:r>
            <a:r>
              <a:rPr lang="en-US" sz="2200" b="0" i="0" dirty="0">
                <a:latin typeface="Calibri"/>
                <a:ea typeface="Calibri"/>
                <a:cs typeface="Calibri"/>
                <a:sym typeface="Calibri"/>
              </a:rPr>
              <a:t> Sie </a:t>
            </a:r>
            <a:r>
              <a:rPr lang="en-US" sz="2200" b="0" i="0" dirty="0" err="1">
                <a:latin typeface="Calibri"/>
                <a:ea typeface="Calibri"/>
                <a:cs typeface="Calibri"/>
                <a:sym typeface="Calibri"/>
              </a:rPr>
              <a:t>einzigartige</a:t>
            </a:r>
            <a:r>
              <a:rPr lang="en-US" sz="2200" b="0" i="0" dirty="0">
                <a:latin typeface="Calibri"/>
                <a:ea typeface="Calibri"/>
                <a:cs typeface="Calibri"/>
                <a:sym typeface="Calibri"/>
              </a:rPr>
              <a:t> Intros und Jingles, die </a:t>
            </a:r>
            <a:r>
              <a:rPr lang="en-US" sz="2200" b="0" i="0" dirty="0" err="1">
                <a:latin typeface="Calibri"/>
                <a:ea typeface="Calibri"/>
                <a:cs typeface="Calibri"/>
                <a:sym typeface="Calibri"/>
              </a:rPr>
              <a:t>Ihre</a:t>
            </a:r>
            <a:r>
              <a:rPr lang="en-US" sz="2200" b="0" i="0" dirty="0">
                <a:latin typeface="Calibri"/>
                <a:ea typeface="Calibri"/>
                <a:cs typeface="Calibri"/>
                <a:sym typeface="Calibri"/>
              </a:rPr>
              <a:t> </a:t>
            </a:r>
            <a:r>
              <a:rPr lang="en-US" sz="2200" b="0" i="0" dirty="0" err="1">
                <a:latin typeface="Calibri"/>
                <a:ea typeface="Calibri"/>
                <a:cs typeface="Calibri"/>
                <a:sym typeface="Calibri"/>
              </a:rPr>
              <a:t>Marke</a:t>
            </a:r>
            <a:r>
              <a:rPr lang="en-US" sz="2200" b="0" i="0" dirty="0">
                <a:latin typeface="Calibri"/>
                <a:ea typeface="Calibri"/>
                <a:cs typeface="Calibri"/>
                <a:sym typeface="Calibri"/>
              </a:rPr>
              <a:t> </a:t>
            </a:r>
            <a:r>
              <a:rPr lang="en-US" sz="2200" b="0" i="0" dirty="0" err="1">
                <a:latin typeface="Calibri"/>
                <a:ea typeface="Calibri"/>
                <a:cs typeface="Calibri"/>
                <a:sym typeface="Calibri"/>
              </a:rPr>
              <a:t>widerspiegeln</a:t>
            </a:r>
            <a:r>
              <a:rPr lang="en-US" sz="2200" b="0" i="0" dirty="0">
                <a:latin typeface="Calibri"/>
                <a:ea typeface="Calibri"/>
                <a:cs typeface="Calibri"/>
                <a:sym typeface="Calibri"/>
              </a:rPr>
              <a:t>. </a:t>
            </a:r>
            <a:r>
              <a:rPr lang="en-US" sz="2200" b="0" i="0" dirty="0" err="1">
                <a:latin typeface="Calibri"/>
                <a:ea typeface="Calibri"/>
                <a:cs typeface="Calibri"/>
                <a:sym typeface="Calibri"/>
              </a:rPr>
              <a:t>Konzentrieren</a:t>
            </a:r>
            <a:r>
              <a:rPr lang="en-US" sz="2200" b="0" i="0" dirty="0">
                <a:latin typeface="Calibri"/>
                <a:ea typeface="Calibri"/>
                <a:cs typeface="Calibri"/>
                <a:sym typeface="Calibri"/>
              </a:rPr>
              <a:t> Sie </a:t>
            </a:r>
            <a:r>
              <a:rPr lang="en-US" sz="2200" b="0" i="0" dirty="0" err="1">
                <a:latin typeface="Calibri"/>
                <a:ea typeface="Calibri"/>
                <a:cs typeface="Calibri"/>
                <a:sym typeface="Calibri"/>
              </a:rPr>
              <a:t>sich</a:t>
            </a:r>
            <a:r>
              <a:rPr lang="en-US" sz="2200" b="0" i="0" dirty="0">
                <a:latin typeface="Calibri"/>
                <a:ea typeface="Calibri"/>
                <a:cs typeface="Calibri"/>
                <a:sym typeface="Calibri"/>
              </a:rPr>
              <a:t> auf </a:t>
            </a:r>
            <a:r>
              <a:rPr lang="en-US" sz="2200" b="0" i="0" dirty="0" err="1">
                <a:latin typeface="Calibri"/>
                <a:ea typeface="Calibri"/>
                <a:cs typeface="Calibri"/>
                <a:sym typeface="Calibri"/>
              </a:rPr>
              <a:t>qualitativ</a:t>
            </a:r>
            <a:r>
              <a:rPr lang="en-US" sz="2200" b="0" i="0" dirty="0">
                <a:latin typeface="Calibri"/>
                <a:ea typeface="Calibri"/>
                <a:cs typeface="Calibri"/>
                <a:sym typeface="Calibri"/>
              </a:rPr>
              <a:t> </a:t>
            </a:r>
            <a:r>
              <a:rPr lang="en-US" sz="2200" b="0" i="0" dirty="0" err="1">
                <a:latin typeface="Calibri"/>
                <a:ea typeface="Calibri"/>
                <a:cs typeface="Calibri"/>
                <a:sym typeface="Calibri"/>
              </a:rPr>
              <a:t>hochwertigen</a:t>
            </a:r>
            <a:r>
              <a:rPr lang="en-US" sz="2200" b="0" i="0" dirty="0">
                <a:latin typeface="Calibri"/>
                <a:ea typeface="Calibri"/>
                <a:cs typeface="Calibri"/>
                <a:sym typeface="Calibri"/>
              </a:rPr>
              <a:t> Sound für </a:t>
            </a:r>
            <a:r>
              <a:rPr lang="en-US" sz="2200" b="0" i="0" dirty="0" err="1">
                <a:latin typeface="Calibri"/>
                <a:ea typeface="Calibri"/>
                <a:cs typeface="Calibri"/>
                <a:sym typeface="Calibri"/>
              </a:rPr>
              <a:t>ein</a:t>
            </a:r>
            <a:r>
              <a:rPr lang="en-US" sz="2200" b="0" i="0" dirty="0">
                <a:latin typeface="Calibri"/>
                <a:ea typeface="Calibri"/>
                <a:cs typeface="Calibri"/>
                <a:sym typeface="Calibri"/>
              </a:rPr>
              <a:t> </a:t>
            </a:r>
            <a:r>
              <a:rPr lang="en-US" sz="2200" b="0" i="0" dirty="0" err="1">
                <a:latin typeface="Calibri"/>
                <a:ea typeface="Calibri"/>
                <a:cs typeface="Calibri"/>
                <a:sym typeface="Calibri"/>
              </a:rPr>
              <a:t>fesselndes</a:t>
            </a:r>
            <a:r>
              <a:rPr lang="en-US" sz="2200" b="0" i="0" dirty="0">
                <a:latin typeface="Calibri"/>
                <a:ea typeface="Calibri"/>
                <a:cs typeface="Calibri"/>
                <a:sym typeface="Calibri"/>
              </a:rPr>
              <a:t> </a:t>
            </a:r>
            <a:r>
              <a:rPr lang="en-US" sz="2200" b="0" i="0" dirty="0" err="1">
                <a:latin typeface="Calibri"/>
                <a:ea typeface="Calibri"/>
                <a:cs typeface="Calibri"/>
                <a:sym typeface="Calibri"/>
              </a:rPr>
              <a:t>Erlebnis</a:t>
            </a:r>
            <a:r>
              <a:rPr lang="en-US" sz="2200" b="0" i="0" dirty="0">
                <a:latin typeface="Calibri"/>
                <a:ea typeface="Calibri"/>
                <a:cs typeface="Calibri"/>
                <a:sym typeface="Calibri"/>
              </a:rPr>
              <a:t>. Eine </a:t>
            </a:r>
            <a:r>
              <a:rPr lang="en-US" sz="2200" b="0" i="0" dirty="0" err="1">
                <a:latin typeface="Calibri"/>
                <a:ea typeface="Calibri"/>
                <a:cs typeface="Calibri"/>
                <a:sym typeface="Calibri"/>
              </a:rPr>
              <a:t>einheitliche</a:t>
            </a:r>
            <a:r>
              <a:rPr lang="en-US" sz="2200" b="0" i="0" dirty="0">
                <a:latin typeface="Calibri"/>
                <a:ea typeface="Calibri"/>
                <a:cs typeface="Calibri"/>
                <a:sym typeface="Calibri"/>
              </a:rPr>
              <a:t> Audio-</a:t>
            </a:r>
            <a:r>
              <a:rPr lang="en-US" sz="2200" b="0" i="0" dirty="0" err="1">
                <a:latin typeface="Calibri"/>
                <a:ea typeface="Calibri"/>
                <a:cs typeface="Calibri"/>
                <a:sym typeface="Calibri"/>
              </a:rPr>
              <a:t>Identität</a:t>
            </a:r>
            <a:r>
              <a:rPr lang="en-US" sz="2200" b="0" i="0" dirty="0">
                <a:latin typeface="Calibri"/>
                <a:ea typeface="Calibri"/>
                <a:cs typeface="Calibri"/>
                <a:sym typeface="Calibri"/>
              </a:rPr>
              <a:t> in </a:t>
            </a:r>
            <a:r>
              <a:rPr lang="en-US" sz="2200" b="0" i="0" dirty="0" err="1">
                <a:latin typeface="Calibri"/>
                <a:ea typeface="Calibri"/>
                <a:cs typeface="Calibri"/>
                <a:sym typeface="Calibri"/>
              </a:rPr>
              <a:t>Ihrer</a:t>
            </a:r>
            <a:r>
              <a:rPr lang="en-US" sz="2200" b="0" i="0" dirty="0">
                <a:latin typeface="Calibri"/>
                <a:ea typeface="Calibri"/>
                <a:cs typeface="Calibri"/>
                <a:sym typeface="Calibri"/>
              </a:rPr>
              <a:t> Produktion </a:t>
            </a:r>
            <a:r>
              <a:rPr lang="en-US" sz="2200" b="0" i="0" dirty="0" err="1">
                <a:latin typeface="Calibri"/>
                <a:ea typeface="Calibri"/>
                <a:cs typeface="Calibri"/>
                <a:sym typeface="Calibri"/>
              </a:rPr>
              <a:t>trägt</a:t>
            </a:r>
            <a:r>
              <a:rPr lang="en-US" sz="2200" b="0" i="0" dirty="0">
                <a:latin typeface="Calibri"/>
                <a:ea typeface="Calibri"/>
                <a:cs typeface="Calibri"/>
                <a:sym typeface="Calibri"/>
              </a:rPr>
              <a:t> </a:t>
            </a:r>
            <a:r>
              <a:rPr lang="en-US" sz="2200" b="0" i="0" dirty="0" err="1">
                <a:latin typeface="Calibri"/>
                <a:ea typeface="Calibri"/>
                <a:cs typeface="Calibri"/>
                <a:sym typeface="Calibri"/>
              </a:rPr>
              <a:t>zu</a:t>
            </a:r>
            <a:r>
              <a:rPr lang="en-US" sz="2200" b="0" i="0" dirty="0">
                <a:latin typeface="Calibri"/>
                <a:ea typeface="Calibri"/>
                <a:cs typeface="Calibri"/>
                <a:sym typeface="Calibri"/>
              </a:rPr>
              <a:t> </a:t>
            </a:r>
            <a:r>
              <a:rPr lang="en-US" sz="2200" b="0" i="0" dirty="0" err="1">
                <a:latin typeface="Calibri"/>
                <a:ea typeface="Calibri"/>
                <a:cs typeface="Calibri"/>
                <a:sym typeface="Calibri"/>
              </a:rPr>
              <a:t>einer</a:t>
            </a:r>
            <a:r>
              <a:rPr lang="en-US" sz="2200" b="0" i="0" dirty="0">
                <a:latin typeface="Calibri"/>
                <a:ea typeface="Calibri"/>
                <a:cs typeface="Calibri"/>
                <a:sym typeface="Calibri"/>
              </a:rPr>
              <a:t> starken </a:t>
            </a:r>
            <a:r>
              <a:rPr lang="en-US" sz="2200" b="0" i="0" dirty="0" err="1">
                <a:latin typeface="Calibri"/>
                <a:ea typeface="Calibri"/>
                <a:cs typeface="Calibri"/>
                <a:sym typeface="Calibri"/>
              </a:rPr>
              <a:t>Markenpräsenz</a:t>
            </a:r>
            <a:r>
              <a:rPr lang="en-US" sz="2200" b="0" i="0" dirty="0">
                <a:latin typeface="Calibri"/>
                <a:ea typeface="Calibri"/>
                <a:cs typeface="Calibri"/>
                <a:sym typeface="Calibri"/>
              </a:rPr>
              <a:t> </a:t>
            </a:r>
            <a:r>
              <a:rPr lang="en-US" sz="2200" b="0" i="0" dirty="0" err="1">
                <a:latin typeface="Calibri"/>
                <a:ea typeface="Calibri"/>
                <a:cs typeface="Calibri"/>
                <a:sym typeface="Calibri"/>
              </a:rPr>
              <a:t>bei</a:t>
            </a:r>
            <a:r>
              <a:rPr lang="en-US" sz="2200" b="0" i="0" dirty="0">
                <a:latin typeface="Calibri"/>
                <a:ea typeface="Calibri"/>
                <a:cs typeface="Calibri"/>
                <a:sym typeface="Calibri"/>
              </a:rPr>
              <a:t> und </a:t>
            </a:r>
            <a:r>
              <a:rPr lang="en-US" sz="2200" b="0" i="0" dirty="0" err="1">
                <a:latin typeface="Calibri"/>
                <a:ea typeface="Calibri"/>
                <a:cs typeface="Calibri"/>
                <a:sym typeface="Calibri"/>
              </a:rPr>
              <a:t>macht</a:t>
            </a:r>
            <a:r>
              <a:rPr lang="en-US" sz="2200" b="0" i="0" dirty="0">
                <a:latin typeface="Calibri"/>
                <a:ea typeface="Calibri"/>
                <a:cs typeface="Calibri"/>
                <a:sym typeface="Calibri"/>
              </a:rPr>
              <a:t> </a:t>
            </a:r>
            <a:r>
              <a:rPr lang="en-US" sz="2200" b="0" i="0" dirty="0" err="1">
                <a:latin typeface="Calibri"/>
                <a:ea typeface="Calibri"/>
                <a:cs typeface="Calibri"/>
                <a:sym typeface="Calibri"/>
              </a:rPr>
              <a:t>Ihre</a:t>
            </a:r>
            <a:r>
              <a:rPr lang="en-US" sz="2200" b="0" i="0" dirty="0">
                <a:latin typeface="Calibri"/>
                <a:ea typeface="Calibri"/>
                <a:cs typeface="Calibri"/>
                <a:sym typeface="Calibri"/>
              </a:rPr>
              <a:t> </a:t>
            </a:r>
            <a:r>
              <a:rPr lang="en-US" sz="2200" b="0" i="0" dirty="0" err="1">
                <a:latin typeface="Calibri"/>
                <a:ea typeface="Calibri"/>
                <a:cs typeface="Calibri"/>
                <a:sym typeface="Calibri"/>
              </a:rPr>
              <a:t>Inhalte</a:t>
            </a:r>
            <a:r>
              <a:rPr lang="en-US" sz="2200" b="0" i="0" dirty="0">
                <a:latin typeface="Calibri"/>
                <a:ea typeface="Calibri"/>
                <a:cs typeface="Calibri"/>
                <a:sym typeface="Calibri"/>
              </a:rPr>
              <a:t> </a:t>
            </a:r>
            <a:r>
              <a:rPr lang="en-US" sz="2200" b="0" i="0" dirty="0" err="1">
                <a:latin typeface="Calibri"/>
                <a:ea typeface="Calibri"/>
                <a:cs typeface="Calibri"/>
                <a:sym typeface="Calibri"/>
              </a:rPr>
              <a:t>einprägsam</a:t>
            </a:r>
            <a:r>
              <a:rPr lang="en-US" sz="2200" b="0" i="0" dirty="0">
                <a:latin typeface="Calibri"/>
                <a:ea typeface="Calibri"/>
                <a:cs typeface="Calibri"/>
                <a:sym typeface="Calibri"/>
              </a:rPr>
              <a:t>.</a:t>
            </a:r>
            <a:endParaRPr sz="2200" b="0" i="0" dirty="0">
              <a:latin typeface="Calibri"/>
              <a:ea typeface="Calibri"/>
              <a:cs typeface="Calibri"/>
              <a:sym typeface="Calibri"/>
            </a:endParaRPr>
          </a:p>
          <a:p>
            <a:pPr marL="457200" lvl="0" indent="-228600" algn="l" rtl="0">
              <a:lnSpc>
                <a:spcPct val="103333"/>
              </a:lnSpc>
              <a:spcBef>
                <a:spcPts val="0"/>
              </a:spcBef>
              <a:spcAft>
                <a:spcPts val="0"/>
              </a:spcAft>
              <a:buSzPts val="2400"/>
              <a:buNone/>
            </a:pPr>
            <a:r>
              <a:rPr lang="en-US" sz="2200" b="0" i="0" dirty="0">
                <a:latin typeface="Calibri"/>
                <a:ea typeface="Calibri"/>
                <a:cs typeface="Calibri"/>
                <a:sym typeface="Calibri"/>
              </a:rPr>
              <a:t>Für </a:t>
            </a:r>
            <a:r>
              <a:rPr lang="en-US" sz="2200" b="0" i="0" dirty="0" err="1">
                <a:latin typeface="Calibri"/>
                <a:ea typeface="Calibri"/>
                <a:cs typeface="Calibri"/>
                <a:sym typeface="Calibri"/>
              </a:rPr>
              <a:t>kostenlose</a:t>
            </a:r>
            <a:r>
              <a:rPr lang="en-US" sz="2200" b="0" i="0" dirty="0">
                <a:latin typeface="Calibri"/>
                <a:ea typeface="Calibri"/>
                <a:cs typeface="Calibri"/>
                <a:sym typeface="Calibri"/>
              </a:rPr>
              <a:t> </a:t>
            </a:r>
            <a:r>
              <a:rPr lang="en-US" sz="2200" b="0" i="0" dirty="0" err="1">
                <a:latin typeface="Calibri"/>
                <a:ea typeface="Calibri"/>
                <a:cs typeface="Calibri"/>
                <a:sym typeface="Calibri"/>
              </a:rPr>
              <a:t>Ressourcen</a:t>
            </a:r>
            <a:r>
              <a:rPr lang="en-US" sz="2200" b="0" i="0" dirty="0">
                <a:latin typeface="Calibri"/>
                <a:ea typeface="Calibri"/>
                <a:cs typeface="Calibri"/>
                <a:sym typeface="Calibri"/>
              </a:rPr>
              <a:t>:</a:t>
            </a:r>
            <a:endParaRPr dirty="0"/>
          </a:p>
          <a:p>
            <a:pPr marL="457200" lvl="0" indent="-228600" algn="l" rtl="0">
              <a:lnSpc>
                <a:spcPct val="103333"/>
              </a:lnSpc>
              <a:spcBef>
                <a:spcPts val="0"/>
              </a:spcBef>
              <a:spcAft>
                <a:spcPts val="0"/>
              </a:spcAft>
              <a:buSzPts val="2400"/>
              <a:buFont typeface="Arial"/>
              <a:buChar char="•"/>
            </a:pPr>
            <a:r>
              <a:rPr lang="en-US" sz="2200" b="1" i="0" dirty="0" err="1">
                <a:latin typeface="Calibri"/>
                <a:ea typeface="Calibri"/>
                <a:cs typeface="Calibri"/>
                <a:sym typeface="Calibri"/>
              </a:rPr>
              <a:t>Kostenlose</a:t>
            </a:r>
            <a:r>
              <a:rPr lang="en-US" sz="2200" b="1" i="0" dirty="0">
                <a:latin typeface="Calibri"/>
                <a:ea typeface="Calibri"/>
                <a:cs typeface="Calibri"/>
                <a:sym typeface="Calibri"/>
              </a:rPr>
              <a:t> Jingle-Musik</a:t>
            </a:r>
            <a:r>
              <a:rPr lang="en-US" sz="2200" b="0" i="0" dirty="0">
                <a:latin typeface="Calibri"/>
                <a:ea typeface="Calibri"/>
                <a:cs typeface="Calibri"/>
                <a:sym typeface="Calibri"/>
              </a:rPr>
              <a:t>: Websites </a:t>
            </a:r>
            <a:r>
              <a:rPr lang="en-US" sz="2200" b="0" i="0" dirty="0" err="1">
                <a:latin typeface="Calibri"/>
                <a:ea typeface="Calibri"/>
                <a:cs typeface="Calibri"/>
                <a:sym typeface="Calibri"/>
              </a:rPr>
              <a:t>wie</a:t>
            </a:r>
            <a:r>
              <a:rPr lang="en-US" sz="2200" b="0" i="0" dirty="0">
                <a:latin typeface="Calibri"/>
                <a:ea typeface="Calibri"/>
                <a:cs typeface="Calibri"/>
                <a:sym typeface="Calibri"/>
              </a:rPr>
              <a:t> Free Music Archive (</a:t>
            </a:r>
            <a:r>
              <a:rPr lang="en-US" sz="2200" b="0" i="0" u="sng" strike="noStrike" dirty="0">
                <a:solidFill>
                  <a:schemeClr val="hlink"/>
                </a:solidFill>
                <a:latin typeface="Calibri"/>
                <a:ea typeface="Calibri"/>
                <a:cs typeface="Calibri"/>
                <a:sym typeface="Calibri"/>
                <a:hlinkClick r:id="rId3"/>
              </a:rPr>
              <a:t>Free Music Archive</a:t>
            </a:r>
            <a:r>
              <a:rPr lang="en-US" sz="2200" b="0" i="0" dirty="0">
                <a:latin typeface="Calibri"/>
                <a:ea typeface="Calibri"/>
                <a:cs typeface="Calibri"/>
                <a:sym typeface="Calibri"/>
              </a:rPr>
              <a:t>) </a:t>
            </a:r>
            <a:r>
              <a:rPr lang="en-US" sz="2200" b="0" i="0" dirty="0" err="1">
                <a:latin typeface="Calibri"/>
                <a:ea typeface="Calibri"/>
                <a:cs typeface="Calibri"/>
                <a:sym typeface="Calibri"/>
              </a:rPr>
              <a:t>bieten</a:t>
            </a:r>
            <a:r>
              <a:rPr lang="en-US" sz="2200" b="0" i="0" dirty="0">
                <a:latin typeface="Calibri"/>
                <a:ea typeface="Calibri"/>
                <a:cs typeface="Calibri"/>
                <a:sym typeface="Calibri"/>
              </a:rPr>
              <a:t> </a:t>
            </a:r>
            <a:r>
              <a:rPr lang="en-US" sz="2200" b="0" i="0" dirty="0" err="1">
                <a:latin typeface="Calibri"/>
                <a:ea typeface="Calibri"/>
                <a:cs typeface="Calibri"/>
                <a:sym typeface="Calibri"/>
              </a:rPr>
              <a:t>eine</a:t>
            </a:r>
            <a:r>
              <a:rPr lang="en-US" sz="2200" b="0" i="0" dirty="0">
                <a:latin typeface="Calibri"/>
                <a:ea typeface="Calibri"/>
                <a:cs typeface="Calibri"/>
                <a:sym typeface="Calibri"/>
              </a:rPr>
              <a:t> </a:t>
            </a:r>
            <a:r>
              <a:rPr lang="en-US" sz="2200" b="0" i="0" dirty="0" err="1">
                <a:latin typeface="Calibri"/>
                <a:ea typeface="Calibri"/>
                <a:cs typeface="Calibri"/>
                <a:sym typeface="Calibri"/>
              </a:rPr>
              <a:t>Vielzahl</a:t>
            </a:r>
            <a:r>
              <a:rPr lang="en-US" sz="2200" b="0" i="0" dirty="0">
                <a:latin typeface="Calibri"/>
                <a:ea typeface="Calibri"/>
                <a:cs typeface="Calibri"/>
                <a:sym typeface="Calibri"/>
              </a:rPr>
              <a:t> von </a:t>
            </a:r>
            <a:r>
              <a:rPr lang="en-US" sz="2200" b="0" i="0" dirty="0" err="1">
                <a:latin typeface="Calibri"/>
                <a:ea typeface="Calibri"/>
                <a:cs typeface="Calibri"/>
                <a:sym typeface="Calibri"/>
              </a:rPr>
              <a:t>kostenlosen</a:t>
            </a:r>
            <a:r>
              <a:rPr lang="en-US" sz="2200" b="0" i="0" dirty="0">
                <a:latin typeface="Calibri"/>
                <a:ea typeface="Calibri"/>
                <a:cs typeface="Calibri"/>
                <a:sym typeface="Calibri"/>
              </a:rPr>
              <a:t> Tracks, die </a:t>
            </a:r>
            <a:r>
              <a:rPr lang="en-US" sz="2200" b="0" i="0" dirty="0" err="1">
                <a:latin typeface="Calibri"/>
                <a:ea typeface="Calibri"/>
                <a:cs typeface="Calibri"/>
                <a:sym typeface="Calibri"/>
              </a:rPr>
              <a:t>sich</a:t>
            </a:r>
            <a:r>
              <a:rPr lang="en-US" sz="2200" b="0" i="0" dirty="0">
                <a:latin typeface="Calibri"/>
                <a:ea typeface="Calibri"/>
                <a:cs typeface="Calibri"/>
                <a:sym typeface="Calibri"/>
              </a:rPr>
              <a:t> für Jingles </a:t>
            </a:r>
            <a:r>
              <a:rPr lang="en-US" sz="2200" b="0" i="0" dirty="0" err="1">
                <a:latin typeface="Calibri"/>
                <a:ea typeface="Calibri"/>
                <a:cs typeface="Calibri"/>
                <a:sym typeface="Calibri"/>
              </a:rPr>
              <a:t>eignen</a:t>
            </a:r>
            <a:r>
              <a:rPr lang="en-US" sz="2200" b="0" i="0" dirty="0">
                <a:latin typeface="Calibri"/>
                <a:ea typeface="Calibri"/>
                <a:cs typeface="Calibri"/>
                <a:sym typeface="Calibri"/>
              </a:rPr>
              <a:t>.</a:t>
            </a:r>
            <a:endParaRPr dirty="0"/>
          </a:p>
          <a:p>
            <a:pPr marL="457200" lvl="0" indent="-228600" algn="l" rtl="0">
              <a:lnSpc>
                <a:spcPct val="103333"/>
              </a:lnSpc>
              <a:spcBef>
                <a:spcPts val="0"/>
              </a:spcBef>
              <a:spcAft>
                <a:spcPts val="0"/>
              </a:spcAft>
              <a:buSzPts val="2400"/>
              <a:buFont typeface="Arial"/>
              <a:buChar char="•"/>
            </a:pPr>
            <a:r>
              <a:rPr lang="en-US" sz="2200" b="1" i="0" dirty="0" err="1">
                <a:latin typeface="Calibri"/>
                <a:ea typeface="Calibri"/>
                <a:cs typeface="Calibri"/>
                <a:sym typeface="Calibri"/>
              </a:rPr>
              <a:t>Tonbearbeitungswerkzeuge</a:t>
            </a:r>
            <a:r>
              <a:rPr lang="en-US" sz="2200" b="0" i="0" dirty="0">
                <a:latin typeface="Calibri"/>
                <a:ea typeface="Calibri"/>
                <a:cs typeface="Calibri"/>
                <a:sym typeface="Calibri"/>
              </a:rPr>
              <a:t>: </a:t>
            </a:r>
            <a:r>
              <a:rPr lang="en-US" sz="2200" b="0" i="0" dirty="0" err="1">
                <a:latin typeface="Calibri"/>
                <a:ea typeface="Calibri"/>
                <a:cs typeface="Calibri"/>
                <a:sym typeface="Calibri"/>
              </a:rPr>
              <a:t>Verwenden</a:t>
            </a:r>
            <a:r>
              <a:rPr lang="en-US" sz="2200" b="0" i="0" dirty="0">
                <a:latin typeface="Calibri"/>
                <a:ea typeface="Calibri"/>
                <a:cs typeface="Calibri"/>
                <a:sym typeface="Calibri"/>
              </a:rPr>
              <a:t> Sie </a:t>
            </a:r>
            <a:r>
              <a:rPr lang="en-US" sz="2200" b="0" i="0" dirty="0" err="1">
                <a:latin typeface="Calibri"/>
                <a:ea typeface="Calibri"/>
                <a:cs typeface="Calibri"/>
                <a:sym typeface="Calibri"/>
              </a:rPr>
              <a:t>kostenlose</a:t>
            </a:r>
            <a:r>
              <a:rPr lang="en-US" sz="2200" b="0" i="0" dirty="0">
                <a:latin typeface="Calibri"/>
                <a:ea typeface="Calibri"/>
                <a:cs typeface="Calibri"/>
                <a:sym typeface="Calibri"/>
              </a:rPr>
              <a:t> Software </a:t>
            </a:r>
            <a:r>
              <a:rPr lang="en-US" sz="2200" b="0" i="0" dirty="0" err="1">
                <a:latin typeface="Calibri"/>
                <a:ea typeface="Calibri"/>
                <a:cs typeface="Calibri"/>
                <a:sym typeface="Calibri"/>
              </a:rPr>
              <a:t>wie</a:t>
            </a:r>
            <a:r>
              <a:rPr lang="en-US" sz="2200" b="0" i="0" dirty="0">
                <a:latin typeface="Calibri"/>
                <a:ea typeface="Calibri"/>
                <a:cs typeface="Calibri"/>
                <a:sym typeface="Calibri"/>
              </a:rPr>
              <a:t> Audacity (</a:t>
            </a:r>
            <a:r>
              <a:rPr lang="en-US" sz="2200" b="0" i="0" u="sng" strike="noStrike" dirty="0">
                <a:solidFill>
                  <a:schemeClr val="hlink"/>
                </a:solidFill>
                <a:latin typeface="Calibri"/>
                <a:ea typeface="Calibri"/>
                <a:cs typeface="Calibri"/>
                <a:sym typeface="Calibri"/>
                <a:hlinkClick r:id="rId4"/>
              </a:rPr>
              <a:t>Audacity</a:t>
            </a:r>
            <a:r>
              <a:rPr lang="en-US" sz="2200" b="0" i="0" dirty="0">
                <a:latin typeface="Calibri"/>
                <a:ea typeface="Calibri"/>
                <a:cs typeface="Calibri"/>
                <a:sym typeface="Calibri"/>
              </a:rPr>
              <a:t>) </a:t>
            </a:r>
            <a:r>
              <a:rPr lang="en-US" sz="2200" b="0" i="0" dirty="0" err="1">
                <a:latin typeface="Calibri"/>
                <a:ea typeface="Calibri"/>
                <a:cs typeface="Calibri"/>
                <a:sym typeface="Calibri"/>
              </a:rPr>
              <a:t>zum</a:t>
            </a:r>
            <a:r>
              <a:rPr lang="en-US" sz="2200" b="0" i="0" dirty="0">
                <a:latin typeface="Calibri"/>
                <a:ea typeface="Calibri"/>
                <a:cs typeface="Calibri"/>
                <a:sym typeface="Calibri"/>
              </a:rPr>
              <a:t> </a:t>
            </a:r>
            <a:r>
              <a:rPr lang="en-US" sz="2200" b="0" i="0" dirty="0" err="1">
                <a:latin typeface="Calibri"/>
                <a:ea typeface="Calibri"/>
                <a:cs typeface="Calibri"/>
                <a:sym typeface="Calibri"/>
              </a:rPr>
              <a:t>Bearbeiten</a:t>
            </a:r>
            <a:r>
              <a:rPr lang="en-US" sz="2200" b="0" i="0" dirty="0">
                <a:latin typeface="Calibri"/>
                <a:ea typeface="Calibri"/>
                <a:cs typeface="Calibri"/>
                <a:sym typeface="Calibri"/>
              </a:rPr>
              <a:t> und Gestalten </a:t>
            </a:r>
            <a:r>
              <a:rPr lang="en-US" sz="2200" b="0" i="0" dirty="0" err="1">
                <a:latin typeface="Calibri"/>
                <a:ea typeface="Calibri"/>
                <a:cs typeface="Calibri"/>
                <a:sym typeface="Calibri"/>
              </a:rPr>
              <a:t>Ihrer</a:t>
            </a:r>
            <a:r>
              <a:rPr lang="en-US" sz="2200" b="0" i="0" dirty="0">
                <a:latin typeface="Calibri"/>
                <a:ea typeface="Calibri"/>
                <a:cs typeface="Calibri"/>
                <a:sym typeface="Calibri"/>
              </a:rPr>
              <a:t> </a:t>
            </a:r>
            <a:r>
              <a:rPr lang="en-US" sz="2200" b="0" i="0" dirty="0" err="1">
                <a:latin typeface="Calibri"/>
                <a:ea typeface="Calibri"/>
                <a:cs typeface="Calibri"/>
                <a:sym typeface="Calibri"/>
              </a:rPr>
              <a:t>Klanglandschaften</a:t>
            </a:r>
            <a:r>
              <a:rPr lang="en-US" sz="2200" b="0" i="0" dirty="0">
                <a:latin typeface="Calibri"/>
                <a:ea typeface="Calibri"/>
                <a:cs typeface="Calibri"/>
                <a:sym typeface="Calibri"/>
              </a:rPr>
              <a:t>.</a:t>
            </a:r>
            <a:endParaRPr dirty="0"/>
          </a:p>
          <a:p>
            <a:pPr marL="457200" lvl="0" indent="-228600" algn="l" rtl="0">
              <a:lnSpc>
                <a:spcPct val="103333"/>
              </a:lnSpc>
              <a:spcBef>
                <a:spcPts val="0"/>
              </a:spcBef>
              <a:spcAft>
                <a:spcPts val="0"/>
              </a:spcAft>
              <a:buSzPts val="2400"/>
              <a:buFont typeface="Arial"/>
              <a:buChar char="•"/>
            </a:pPr>
            <a:r>
              <a:rPr lang="en-US" sz="2200" b="1" i="0" dirty="0" err="1">
                <a:latin typeface="Calibri"/>
                <a:ea typeface="Calibri"/>
                <a:cs typeface="Calibri"/>
                <a:sym typeface="Calibri"/>
              </a:rPr>
              <a:t>Lizenzfreie</a:t>
            </a:r>
            <a:r>
              <a:rPr lang="en-US" sz="2200" b="1" i="0" dirty="0">
                <a:latin typeface="Calibri"/>
                <a:ea typeface="Calibri"/>
                <a:cs typeface="Calibri"/>
                <a:sym typeface="Calibri"/>
              </a:rPr>
              <a:t> </a:t>
            </a:r>
            <a:r>
              <a:rPr lang="en-US" sz="2200" b="1" i="0" dirty="0" err="1">
                <a:latin typeface="Calibri"/>
                <a:ea typeface="Calibri"/>
                <a:cs typeface="Calibri"/>
                <a:sym typeface="Calibri"/>
              </a:rPr>
              <a:t>Soundeffekte</a:t>
            </a:r>
            <a:r>
              <a:rPr lang="en-US" sz="2200" b="0" i="0" dirty="0">
                <a:latin typeface="Calibri"/>
                <a:ea typeface="Calibri"/>
                <a:cs typeface="Calibri"/>
                <a:sym typeface="Calibri"/>
              </a:rPr>
              <a:t>: Websites </a:t>
            </a:r>
            <a:r>
              <a:rPr lang="en-US" sz="2200" b="0" i="0" dirty="0" err="1">
                <a:latin typeface="Calibri"/>
                <a:ea typeface="Calibri"/>
                <a:cs typeface="Calibri"/>
                <a:sym typeface="Calibri"/>
              </a:rPr>
              <a:t>wie</a:t>
            </a:r>
            <a:r>
              <a:rPr lang="en-US" sz="2200" b="0" i="0" dirty="0">
                <a:latin typeface="Calibri"/>
                <a:ea typeface="Calibri"/>
                <a:cs typeface="Calibri"/>
                <a:sym typeface="Calibri"/>
              </a:rPr>
              <a:t> Free Sound (</a:t>
            </a:r>
            <a:r>
              <a:rPr lang="en-US" sz="2200" b="0" i="0" u="sng" strike="noStrike" dirty="0">
                <a:solidFill>
                  <a:schemeClr val="hlink"/>
                </a:solidFill>
                <a:latin typeface="Calibri"/>
                <a:ea typeface="Calibri"/>
                <a:cs typeface="Calibri"/>
                <a:sym typeface="Calibri"/>
                <a:hlinkClick r:id="rId5"/>
              </a:rPr>
              <a:t>freesound.org</a:t>
            </a:r>
            <a:r>
              <a:rPr lang="en-US" sz="2200" b="0" i="0" dirty="0">
                <a:latin typeface="Calibri"/>
                <a:ea typeface="Calibri"/>
                <a:cs typeface="Calibri"/>
                <a:sym typeface="Calibri"/>
              </a:rPr>
              <a:t>) </a:t>
            </a:r>
            <a:r>
              <a:rPr lang="en-US" sz="2200" b="0" i="0" dirty="0" err="1">
                <a:latin typeface="Calibri"/>
                <a:ea typeface="Calibri"/>
                <a:cs typeface="Calibri"/>
                <a:sym typeface="Calibri"/>
              </a:rPr>
              <a:t>bieten</a:t>
            </a:r>
            <a:r>
              <a:rPr lang="en-US" sz="2200" b="0" i="0" dirty="0">
                <a:latin typeface="Calibri"/>
                <a:ea typeface="Calibri"/>
                <a:cs typeface="Calibri"/>
                <a:sym typeface="Calibri"/>
              </a:rPr>
              <a:t> </a:t>
            </a:r>
            <a:r>
              <a:rPr lang="en-US" sz="2200" b="0" i="0" dirty="0" err="1">
                <a:latin typeface="Calibri"/>
                <a:ea typeface="Calibri"/>
                <a:cs typeface="Calibri"/>
                <a:sym typeface="Calibri"/>
              </a:rPr>
              <a:t>eine</a:t>
            </a:r>
            <a:r>
              <a:rPr lang="en-US" sz="2200" b="0" i="0" dirty="0">
                <a:latin typeface="Calibri"/>
                <a:ea typeface="Calibri"/>
                <a:cs typeface="Calibri"/>
                <a:sym typeface="Calibri"/>
              </a:rPr>
              <a:t> </a:t>
            </a:r>
            <a:r>
              <a:rPr lang="en-US" sz="2200" b="0" i="0" dirty="0" err="1">
                <a:latin typeface="Calibri"/>
                <a:ea typeface="Calibri"/>
                <a:cs typeface="Calibri"/>
                <a:sym typeface="Calibri"/>
              </a:rPr>
              <a:t>Reihe</a:t>
            </a:r>
            <a:r>
              <a:rPr lang="en-US" sz="2200" b="0" i="0" dirty="0">
                <a:latin typeface="Calibri"/>
                <a:ea typeface="Calibri"/>
                <a:cs typeface="Calibri"/>
                <a:sym typeface="Calibri"/>
              </a:rPr>
              <a:t> von </a:t>
            </a:r>
            <a:r>
              <a:rPr lang="en-US" sz="2200" b="0" i="0" dirty="0" err="1">
                <a:latin typeface="Calibri"/>
                <a:ea typeface="Calibri"/>
                <a:cs typeface="Calibri"/>
                <a:sym typeface="Calibri"/>
              </a:rPr>
              <a:t>Soundeffekten</a:t>
            </a:r>
            <a:r>
              <a:rPr lang="en-US" sz="2200" b="0" i="0" dirty="0">
                <a:latin typeface="Calibri"/>
                <a:ea typeface="Calibri"/>
                <a:cs typeface="Calibri"/>
                <a:sym typeface="Calibri"/>
              </a:rPr>
              <a:t> </a:t>
            </a:r>
            <a:r>
              <a:rPr lang="en-US" sz="2200" b="0" i="0" dirty="0" err="1">
                <a:latin typeface="Calibri"/>
                <a:ea typeface="Calibri"/>
                <a:cs typeface="Calibri"/>
                <a:sym typeface="Calibri"/>
              </a:rPr>
              <a:t>zur</a:t>
            </a:r>
            <a:r>
              <a:rPr lang="en-US" sz="2200" b="0" i="0" dirty="0">
                <a:latin typeface="Calibri"/>
                <a:ea typeface="Calibri"/>
                <a:cs typeface="Calibri"/>
                <a:sym typeface="Calibri"/>
              </a:rPr>
              <a:t> </a:t>
            </a:r>
            <a:r>
              <a:rPr lang="en-US" sz="2200" b="0" i="0" dirty="0" err="1">
                <a:latin typeface="Calibri"/>
                <a:ea typeface="Calibri"/>
                <a:cs typeface="Calibri"/>
                <a:sym typeface="Calibri"/>
              </a:rPr>
              <a:t>Verbesserung</a:t>
            </a:r>
            <a:r>
              <a:rPr lang="en-US" sz="2200" b="0" i="0" dirty="0">
                <a:latin typeface="Calibri"/>
                <a:ea typeface="Calibri"/>
                <a:cs typeface="Calibri"/>
                <a:sym typeface="Calibri"/>
              </a:rPr>
              <a:t> </a:t>
            </a:r>
            <a:r>
              <a:rPr lang="en-US" sz="2200" b="0" i="0" dirty="0" err="1">
                <a:latin typeface="Calibri"/>
                <a:ea typeface="Calibri"/>
                <a:cs typeface="Calibri"/>
                <a:sym typeface="Calibri"/>
              </a:rPr>
              <a:t>Ihrer</a:t>
            </a:r>
            <a:r>
              <a:rPr lang="en-US" sz="2200" b="0" i="0" dirty="0">
                <a:latin typeface="Calibri"/>
                <a:ea typeface="Calibri"/>
                <a:cs typeface="Calibri"/>
                <a:sym typeface="Calibri"/>
              </a:rPr>
              <a:t> </a:t>
            </a:r>
            <a:r>
              <a:rPr lang="en-US" sz="2200" b="0" i="0" dirty="0" err="1">
                <a:latin typeface="Calibri"/>
                <a:ea typeface="Calibri"/>
                <a:cs typeface="Calibri"/>
                <a:sym typeface="Calibri"/>
              </a:rPr>
              <a:t>Audioproduktion</a:t>
            </a:r>
            <a:r>
              <a:rPr lang="en-US" sz="2200" b="0" i="0" dirty="0">
                <a:latin typeface="Calibri"/>
                <a:ea typeface="Calibri"/>
                <a:cs typeface="Calibri"/>
                <a:sym typeface="Calibri"/>
              </a:rPr>
              <a:t>.</a:t>
            </a:r>
            <a:endParaRPr dirty="0"/>
          </a:p>
          <a:p>
            <a:pPr marL="0" lvl="0" indent="0" algn="just" rtl="0">
              <a:lnSpc>
                <a:spcPct val="103333"/>
              </a:lnSpc>
              <a:spcBef>
                <a:spcPts val="0"/>
              </a:spcBef>
              <a:spcAft>
                <a:spcPts val="0"/>
              </a:spcAft>
              <a:buSzPts val="2400"/>
              <a:buNone/>
            </a:pPr>
            <a:endParaRPr sz="2200" dirty="0">
              <a:latin typeface="Calibri"/>
              <a:ea typeface="Calibri"/>
              <a:cs typeface="Calibri"/>
              <a:sym typeface="Calibri"/>
            </a:endParaRPr>
          </a:p>
          <a:p>
            <a:pPr marL="0" lvl="0" indent="0" algn="just" rtl="0">
              <a:lnSpc>
                <a:spcPct val="103333"/>
              </a:lnSpc>
              <a:spcBef>
                <a:spcPts val="0"/>
              </a:spcBef>
              <a:spcAft>
                <a:spcPts val="0"/>
              </a:spcAft>
              <a:buSzPts val="2400"/>
              <a:buNone/>
            </a:pPr>
            <a:endParaRPr sz="2200" dirty="0">
              <a:latin typeface="Calibri"/>
              <a:ea typeface="Calibri"/>
              <a:cs typeface="Calibri"/>
              <a:sym typeface="Calibri"/>
            </a:endParaRPr>
          </a:p>
          <a:p>
            <a:pPr marL="0" lvl="0" indent="0" algn="just" rtl="0">
              <a:lnSpc>
                <a:spcPct val="103333"/>
              </a:lnSpc>
              <a:spcBef>
                <a:spcPts val="0"/>
              </a:spcBef>
              <a:spcAft>
                <a:spcPts val="0"/>
              </a:spcAft>
              <a:buSzPts val="2400"/>
              <a:buNone/>
            </a:pPr>
            <a:endParaRPr sz="2200" dirty="0">
              <a:latin typeface="Calibri"/>
              <a:ea typeface="Calibri"/>
              <a:cs typeface="Calibri"/>
              <a:sym typeface="Calibri"/>
            </a:endParaRPr>
          </a:p>
        </p:txBody>
      </p:sp>
      <p:sp>
        <p:nvSpPr>
          <p:cNvPr id="2372" name="Google Shape;2372;p270"/>
          <p:cNvSpPr txBox="1">
            <a:spLocks noGrp="1"/>
          </p:cNvSpPr>
          <p:nvPr>
            <p:ph type="body" idx="2"/>
          </p:nvPr>
        </p:nvSpPr>
        <p:spPr>
          <a:xfrm>
            <a:off x="185351" y="810376"/>
            <a:ext cx="4707924"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solidFill>
                  <a:schemeClr val="lt1"/>
                </a:solidFill>
                <a:latin typeface="Calibri"/>
                <a:ea typeface="Calibri"/>
                <a:cs typeface="Calibri"/>
                <a:sym typeface="Calibri"/>
              </a:rPr>
              <a:t>KREATIV </a:t>
            </a:r>
            <a:endParaRPr/>
          </a:p>
          <a:p>
            <a:pPr marL="0" lvl="0" indent="0" algn="l" rtl="0">
              <a:lnSpc>
                <a:spcPct val="90000"/>
              </a:lnSpc>
              <a:spcBef>
                <a:spcPts val="0"/>
              </a:spcBef>
              <a:spcAft>
                <a:spcPts val="0"/>
              </a:spcAft>
              <a:buClr>
                <a:schemeClr val="lt1"/>
              </a:buClr>
              <a:buSzPts val="3600"/>
              <a:buNone/>
            </a:pPr>
            <a:r>
              <a:rPr lang="en-US">
                <a:solidFill>
                  <a:schemeClr val="lt1"/>
                </a:solidFill>
                <a:latin typeface="Calibri"/>
                <a:ea typeface="Calibri"/>
                <a:cs typeface="Calibri"/>
                <a:sym typeface="Calibri"/>
              </a:rPr>
              <a:t>PRODUKTION UND</a:t>
            </a:r>
            <a:endParaRPr/>
          </a:p>
          <a:p>
            <a:pPr marL="0" lvl="0" indent="0" algn="l" rtl="0">
              <a:lnSpc>
                <a:spcPct val="90000"/>
              </a:lnSpc>
              <a:spcBef>
                <a:spcPts val="0"/>
              </a:spcBef>
              <a:spcAft>
                <a:spcPts val="0"/>
              </a:spcAft>
              <a:buClr>
                <a:schemeClr val="lt1"/>
              </a:buClr>
              <a:buSzPts val="3600"/>
              <a:buNone/>
            </a:pPr>
            <a:r>
              <a:rPr lang="en-US">
                <a:solidFill>
                  <a:schemeClr val="lt1"/>
                </a:solidFill>
                <a:latin typeface="Calibri"/>
                <a:ea typeface="Calibri"/>
                <a:cs typeface="Calibri"/>
                <a:sym typeface="Calibri"/>
              </a:rPr>
              <a:t>TON-GESTALTUNG</a:t>
            </a:r>
            <a:endParaRPr>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13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6650"/>
              </a:buClr>
              <a:buSzPts val="3200"/>
              <a:buNone/>
            </a:pPr>
            <a:r>
              <a:rPr lang="en-US"/>
              <a:t>05</a:t>
            </a:r>
            <a:endParaRPr/>
          </a:p>
        </p:txBody>
      </p:sp>
      <p:sp>
        <p:nvSpPr>
          <p:cNvPr id="1979" name="Google Shape;1979;p136"/>
          <p:cNvSpPr txBox="1">
            <a:spLocks noGrp="1"/>
          </p:cNvSpPr>
          <p:nvPr>
            <p:ph type="body" idx="2"/>
          </p:nvPr>
        </p:nvSpPr>
        <p:spPr>
          <a:xfrm>
            <a:off x="5335297" y="804645"/>
            <a:ext cx="6260501"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66C6D"/>
              </a:buClr>
              <a:buSzPts val="2200"/>
              <a:buNone/>
            </a:pPr>
            <a:r>
              <a:rPr lang="en-US" dirty="0"/>
              <a:t>WIE SIE IHREN PODCAST/RADIO BEWERBEN KÖNNEN </a:t>
            </a:r>
            <a:endParaRPr dirty="0"/>
          </a:p>
          <a:p>
            <a:pPr marL="0" lvl="0" indent="0" algn="l" rtl="0">
              <a:lnSpc>
                <a:spcPct val="100000"/>
              </a:lnSpc>
              <a:spcBef>
                <a:spcPts val="0"/>
              </a:spcBef>
              <a:spcAft>
                <a:spcPts val="0"/>
              </a:spcAft>
              <a:buClr>
                <a:srgbClr val="066C6D"/>
              </a:buClr>
              <a:buSzPts val="2200"/>
              <a:buNone/>
            </a:pPr>
            <a:r>
              <a:rPr lang="en-US" dirty="0"/>
              <a:t>IN DEN SOZIALEN MEDIEN</a:t>
            </a:r>
            <a:endParaRPr dirty="0"/>
          </a:p>
        </p:txBody>
      </p:sp>
      <p:sp>
        <p:nvSpPr>
          <p:cNvPr id="1980" name="Google Shape;1980;p13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6650"/>
              </a:buClr>
              <a:buSzPts val="3200"/>
              <a:buNone/>
            </a:pPr>
            <a:r>
              <a:rPr lang="en-US"/>
              <a:t>06</a:t>
            </a:r>
            <a:endParaRPr/>
          </a:p>
        </p:txBody>
      </p:sp>
      <p:sp>
        <p:nvSpPr>
          <p:cNvPr id="1981" name="Google Shape;1981;p13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66C6D"/>
              </a:buClr>
              <a:buSzPts val="2200"/>
              <a:buNone/>
            </a:pPr>
            <a:r>
              <a:rPr lang="en-US"/>
              <a:t>WIE MAN DAS FUTTER INTERESSANT HÄLT</a:t>
            </a:r>
            <a:endParaRPr/>
          </a:p>
        </p:txBody>
      </p:sp>
      <p:sp>
        <p:nvSpPr>
          <p:cNvPr id="1982" name="Google Shape;1982;p13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6650"/>
              </a:buClr>
              <a:buSzPts val="3200"/>
              <a:buNone/>
            </a:pPr>
            <a:r>
              <a:rPr lang="en-US"/>
              <a:t>07</a:t>
            </a:r>
            <a:endParaRPr/>
          </a:p>
        </p:txBody>
      </p:sp>
      <p:sp>
        <p:nvSpPr>
          <p:cNvPr id="1983" name="Google Shape;1983;p13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66C6D"/>
              </a:buClr>
              <a:buSzPts val="2200"/>
              <a:buNone/>
            </a:pPr>
            <a:r>
              <a:rPr lang="en-US"/>
              <a:t>WIE MAN AUF SOZIALEN MEDIEN UND ANDEREN PLATTFORMEN WIRBT</a:t>
            </a:r>
            <a:endParaRPr/>
          </a:p>
        </p:txBody>
      </p:sp>
      <p:sp>
        <p:nvSpPr>
          <p:cNvPr id="1984" name="Google Shape;1984;p13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6650"/>
              </a:buClr>
              <a:buSzPts val="3200"/>
              <a:buNone/>
            </a:pPr>
            <a:r>
              <a:rPr lang="en-US"/>
              <a:t>08</a:t>
            </a:r>
            <a:endParaRPr/>
          </a:p>
        </p:txBody>
      </p:sp>
      <p:sp>
        <p:nvSpPr>
          <p:cNvPr id="1985" name="Google Shape;1985;p13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66C6D"/>
              </a:buClr>
              <a:buSzPts val="2200"/>
              <a:buNone/>
            </a:pPr>
            <a:r>
              <a:rPr lang="en-US"/>
              <a:t>SUCHMASCHINENOPTIMIERUNG (SEO)</a:t>
            </a:r>
            <a:endParaRPr/>
          </a:p>
        </p:txBody>
      </p:sp>
      <p:sp>
        <p:nvSpPr>
          <p:cNvPr id="1986" name="Google Shape;1986;p13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6650"/>
              </a:buClr>
              <a:buSzPts val="3200"/>
              <a:buNone/>
            </a:pPr>
            <a:r>
              <a:rPr lang="en-US"/>
              <a:t>09</a:t>
            </a:r>
            <a:endParaRPr/>
          </a:p>
        </p:txBody>
      </p:sp>
      <p:sp>
        <p:nvSpPr>
          <p:cNvPr id="1987" name="Google Shape;1987;p136"/>
          <p:cNvSpPr txBox="1">
            <a:spLocks noGrp="1"/>
          </p:cNvSpPr>
          <p:nvPr>
            <p:ph type="body" idx="13"/>
          </p:nvPr>
        </p:nvSpPr>
        <p:spPr>
          <a:xfrm>
            <a:off x="5363579" y="3887083"/>
            <a:ext cx="6151088"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66C6D"/>
              </a:buClr>
              <a:buSzPts val="2200"/>
              <a:buNone/>
            </a:pPr>
            <a:r>
              <a:rPr lang="en-US"/>
              <a:t>QUIZ</a:t>
            </a:r>
            <a:endParaRPr/>
          </a:p>
        </p:txBody>
      </p:sp>
      <p:sp>
        <p:nvSpPr>
          <p:cNvPr id="1988" name="Google Shape;1988;p136"/>
          <p:cNvSpPr txBox="1">
            <a:spLocks noGrp="1"/>
          </p:cNvSpPr>
          <p:nvPr>
            <p:ph type="body" idx="14"/>
          </p:nvPr>
        </p:nvSpPr>
        <p:spPr>
          <a:xfrm>
            <a:off x="0" y="804645"/>
            <a:ext cx="3758084"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sz="2800" dirty="0"/>
              <a:t>INHALTSVERZEICHNISSE</a:t>
            </a: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7"/>
        <p:cNvGrpSpPr/>
        <p:nvPr/>
      </p:nvGrpSpPr>
      <p:grpSpPr>
        <a:xfrm>
          <a:off x="0" y="0"/>
          <a:ext cx="0" cy="0"/>
          <a:chOff x="0" y="0"/>
          <a:chExt cx="0" cy="0"/>
        </a:xfrm>
      </p:grpSpPr>
      <p:sp>
        <p:nvSpPr>
          <p:cNvPr id="2378" name="Google Shape;2378;p271"/>
          <p:cNvSpPr/>
          <p:nvPr/>
        </p:nvSpPr>
        <p:spPr>
          <a:xfrm>
            <a:off x="1889104" y="3725444"/>
            <a:ext cx="2896067" cy="1157474"/>
          </a:xfrm>
          <a:custGeom>
            <a:avLst/>
            <a:gdLst/>
            <a:ahLst/>
            <a:cxnLst/>
            <a:rect l="l" t="t" r="r" b="b"/>
            <a:pathLst>
              <a:path w="5362" h="2142" extrusionOk="0">
                <a:moveTo>
                  <a:pt x="4954" y="2141"/>
                </a:moveTo>
                <a:lnTo>
                  <a:pt x="0" y="2141"/>
                </a:lnTo>
                <a:lnTo>
                  <a:pt x="0" y="0"/>
                </a:lnTo>
                <a:lnTo>
                  <a:pt x="4954" y="0"/>
                </a:lnTo>
                <a:lnTo>
                  <a:pt x="5361" y="1030"/>
                </a:lnTo>
                <a:lnTo>
                  <a:pt x="4954" y="2141"/>
                </a:lnTo>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Calibri"/>
              <a:ea typeface="Calibri"/>
              <a:cs typeface="Calibri"/>
              <a:sym typeface="Calibri"/>
            </a:endParaRPr>
          </a:p>
        </p:txBody>
      </p:sp>
      <p:sp>
        <p:nvSpPr>
          <p:cNvPr id="2379" name="Google Shape;2379;p271"/>
          <p:cNvSpPr/>
          <p:nvPr/>
        </p:nvSpPr>
        <p:spPr>
          <a:xfrm>
            <a:off x="995992" y="3582546"/>
            <a:ext cx="1459941" cy="1433744"/>
          </a:xfrm>
          <a:custGeom>
            <a:avLst/>
            <a:gdLst/>
            <a:ahLst/>
            <a:cxnLst/>
            <a:rect l="l" t="t" r="r" b="b"/>
            <a:pathLst>
              <a:path w="2705" h="2653" extrusionOk="0">
                <a:moveTo>
                  <a:pt x="2704" y="2652"/>
                </a:moveTo>
                <a:lnTo>
                  <a:pt x="0" y="2652"/>
                </a:lnTo>
                <a:lnTo>
                  <a:pt x="0" y="0"/>
                </a:lnTo>
                <a:lnTo>
                  <a:pt x="2704" y="0"/>
                </a:lnTo>
                <a:lnTo>
                  <a:pt x="2354" y="1338"/>
                </a:lnTo>
                <a:lnTo>
                  <a:pt x="2704" y="2652"/>
                </a:ln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380" name="Google Shape;2380;p271"/>
          <p:cNvSpPr/>
          <p:nvPr/>
        </p:nvSpPr>
        <p:spPr>
          <a:xfrm>
            <a:off x="1889104" y="5396626"/>
            <a:ext cx="2896067" cy="1157474"/>
          </a:xfrm>
          <a:custGeom>
            <a:avLst/>
            <a:gdLst/>
            <a:ahLst/>
            <a:cxnLst/>
            <a:rect l="l" t="t" r="r" b="b"/>
            <a:pathLst>
              <a:path w="5364" h="2143" extrusionOk="0">
                <a:moveTo>
                  <a:pt x="4955" y="2142"/>
                </a:moveTo>
                <a:lnTo>
                  <a:pt x="0" y="2142"/>
                </a:lnTo>
                <a:lnTo>
                  <a:pt x="0" y="0"/>
                </a:lnTo>
                <a:lnTo>
                  <a:pt x="4955" y="0"/>
                </a:lnTo>
                <a:lnTo>
                  <a:pt x="5363" y="1031"/>
                </a:lnTo>
                <a:lnTo>
                  <a:pt x="4955" y="2142"/>
                </a:ln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381" name="Google Shape;2381;p271"/>
          <p:cNvSpPr/>
          <p:nvPr/>
        </p:nvSpPr>
        <p:spPr>
          <a:xfrm>
            <a:off x="995992" y="5253728"/>
            <a:ext cx="1462323" cy="1433744"/>
          </a:xfrm>
          <a:custGeom>
            <a:avLst/>
            <a:gdLst/>
            <a:ahLst/>
            <a:cxnLst/>
            <a:rect l="l" t="t" r="r" b="b"/>
            <a:pathLst>
              <a:path w="2706" h="2653" extrusionOk="0">
                <a:moveTo>
                  <a:pt x="2705" y="2652"/>
                </a:moveTo>
                <a:lnTo>
                  <a:pt x="0" y="2652"/>
                </a:lnTo>
                <a:lnTo>
                  <a:pt x="0" y="0"/>
                </a:lnTo>
                <a:lnTo>
                  <a:pt x="2705" y="0"/>
                </a:lnTo>
                <a:lnTo>
                  <a:pt x="2353" y="1337"/>
                </a:lnTo>
                <a:lnTo>
                  <a:pt x="2705" y="2652"/>
                </a:ln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382" name="Google Shape;2382;p271"/>
          <p:cNvSpPr/>
          <p:nvPr/>
        </p:nvSpPr>
        <p:spPr>
          <a:xfrm>
            <a:off x="1889104" y="2051510"/>
            <a:ext cx="2896067" cy="1157474"/>
          </a:xfrm>
          <a:custGeom>
            <a:avLst/>
            <a:gdLst/>
            <a:ahLst/>
            <a:cxnLst/>
            <a:rect l="l" t="t" r="r" b="b"/>
            <a:pathLst>
              <a:path w="5362" h="2142" extrusionOk="0">
                <a:moveTo>
                  <a:pt x="4954" y="2141"/>
                </a:moveTo>
                <a:lnTo>
                  <a:pt x="0" y="2141"/>
                </a:lnTo>
                <a:lnTo>
                  <a:pt x="0" y="0"/>
                </a:lnTo>
                <a:lnTo>
                  <a:pt x="4954" y="0"/>
                </a:lnTo>
                <a:lnTo>
                  <a:pt x="5361" y="1030"/>
                </a:lnTo>
                <a:lnTo>
                  <a:pt x="4954" y="2141"/>
                </a:ln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F26650"/>
              </a:solidFill>
              <a:latin typeface="Calibri"/>
              <a:ea typeface="Calibri"/>
              <a:cs typeface="Calibri"/>
              <a:sym typeface="Calibri"/>
            </a:endParaRPr>
          </a:p>
        </p:txBody>
      </p:sp>
      <p:sp>
        <p:nvSpPr>
          <p:cNvPr id="2383" name="Google Shape;2383;p271"/>
          <p:cNvSpPr/>
          <p:nvPr/>
        </p:nvSpPr>
        <p:spPr>
          <a:xfrm>
            <a:off x="995992" y="1908612"/>
            <a:ext cx="1459941" cy="1433744"/>
          </a:xfrm>
          <a:custGeom>
            <a:avLst/>
            <a:gdLst/>
            <a:ahLst/>
            <a:cxnLst/>
            <a:rect l="l" t="t" r="r" b="b"/>
            <a:pathLst>
              <a:path w="2705" h="2653" extrusionOk="0">
                <a:moveTo>
                  <a:pt x="2704" y="2652"/>
                </a:moveTo>
                <a:lnTo>
                  <a:pt x="0" y="2652"/>
                </a:lnTo>
                <a:lnTo>
                  <a:pt x="0" y="0"/>
                </a:lnTo>
                <a:lnTo>
                  <a:pt x="2704" y="0"/>
                </a:lnTo>
                <a:lnTo>
                  <a:pt x="2354" y="1338"/>
                </a:lnTo>
                <a:lnTo>
                  <a:pt x="2704" y="2652"/>
                </a:ln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384" name="Google Shape;2384;p271"/>
          <p:cNvSpPr txBox="1">
            <a:spLocks noGrp="1"/>
          </p:cNvSpPr>
          <p:nvPr>
            <p:ph type="body" idx="1"/>
          </p:nvPr>
        </p:nvSpPr>
        <p:spPr>
          <a:xfrm>
            <a:off x="5375630" y="1908612"/>
            <a:ext cx="5820378" cy="4203034"/>
          </a:xfrm>
          <a:prstGeom prst="rect">
            <a:avLst/>
          </a:prstGeom>
          <a:noFill/>
          <a:ln>
            <a:noFill/>
          </a:ln>
        </p:spPr>
        <p:txBody>
          <a:bodyPr spcFirstLastPara="1" wrap="square" lIns="91425" tIns="45700" rIns="91425" bIns="45700" anchor="t" anchorCtr="0">
            <a:noAutofit/>
          </a:bodyPr>
          <a:lstStyle/>
          <a:p>
            <a:pPr marL="114300" lvl="0" indent="-114300" algn="just" rtl="0">
              <a:lnSpc>
                <a:spcPct val="90000"/>
              </a:lnSpc>
              <a:spcBef>
                <a:spcPts val="0"/>
              </a:spcBef>
              <a:spcAft>
                <a:spcPts val="0"/>
              </a:spcAft>
              <a:buClr>
                <a:srgbClr val="1D4C60"/>
              </a:buClr>
              <a:buSzPts val="2400"/>
              <a:buFont typeface="Noto Sans Symbols"/>
              <a:buChar char="✔"/>
            </a:pPr>
            <a:r>
              <a:rPr lang="en-US" dirty="0" err="1">
                <a:solidFill>
                  <a:srgbClr val="1D4C60"/>
                </a:solidFill>
                <a:latin typeface="Calibri"/>
                <a:ea typeface="Calibri"/>
                <a:cs typeface="Calibri"/>
                <a:sym typeface="Calibri"/>
              </a:rPr>
              <a:t>Seien</a:t>
            </a:r>
            <a:r>
              <a:rPr lang="en-US" dirty="0">
                <a:solidFill>
                  <a:srgbClr val="1D4C60"/>
                </a:solidFill>
                <a:latin typeface="Calibri"/>
                <a:ea typeface="Calibri"/>
                <a:cs typeface="Calibri"/>
                <a:sym typeface="Calibri"/>
              </a:rPr>
              <a:t> Sie </a:t>
            </a:r>
            <a:r>
              <a:rPr lang="en-US" dirty="0" err="1">
                <a:solidFill>
                  <a:srgbClr val="1D4C60"/>
                </a:solidFill>
                <a:latin typeface="Calibri"/>
                <a:ea typeface="Calibri"/>
                <a:cs typeface="Calibri"/>
                <a:sym typeface="Calibri"/>
              </a:rPr>
              <a:t>offen</a:t>
            </a:r>
            <a:r>
              <a:rPr lang="en-US" dirty="0">
                <a:solidFill>
                  <a:srgbClr val="1D4C60"/>
                </a:solidFill>
                <a:latin typeface="Calibri"/>
                <a:ea typeface="Calibri"/>
                <a:cs typeface="Calibri"/>
                <a:sym typeface="Calibri"/>
              </a:rPr>
              <a:t> für die </a:t>
            </a:r>
            <a:r>
              <a:rPr lang="en-US" dirty="0" err="1">
                <a:solidFill>
                  <a:srgbClr val="1D4C60"/>
                </a:solidFill>
                <a:latin typeface="Calibri"/>
                <a:ea typeface="Calibri"/>
                <a:cs typeface="Calibri"/>
                <a:sym typeface="Calibri"/>
              </a:rPr>
              <a:t>Weiterentwicklung</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Ihrer</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Inhalte</a:t>
            </a:r>
            <a:r>
              <a:rPr lang="en-US" dirty="0">
                <a:solidFill>
                  <a:srgbClr val="1D4C60"/>
                </a:solidFill>
                <a:latin typeface="Calibri"/>
                <a:ea typeface="Calibri"/>
                <a:cs typeface="Calibri"/>
                <a:sym typeface="Calibri"/>
              </a:rPr>
              <a:t> auf der </a:t>
            </a:r>
            <a:r>
              <a:rPr lang="en-US" dirty="0" err="1">
                <a:solidFill>
                  <a:srgbClr val="1D4C60"/>
                </a:solidFill>
                <a:latin typeface="Calibri"/>
                <a:ea typeface="Calibri"/>
                <a:cs typeface="Calibri"/>
                <a:sym typeface="Calibri"/>
              </a:rPr>
              <a:t>Grundlage</a:t>
            </a:r>
            <a:r>
              <a:rPr lang="en-US" dirty="0">
                <a:solidFill>
                  <a:srgbClr val="1D4C60"/>
                </a:solidFill>
                <a:latin typeface="Calibri"/>
                <a:ea typeface="Calibri"/>
                <a:cs typeface="Calibri"/>
                <a:sym typeface="Calibri"/>
              </a:rPr>
              <a:t> des Feedbacks und der </a:t>
            </a:r>
            <a:r>
              <a:rPr lang="en-US" dirty="0" err="1">
                <a:solidFill>
                  <a:srgbClr val="1D4C60"/>
                </a:solidFill>
                <a:latin typeface="Calibri"/>
                <a:ea typeface="Calibri"/>
                <a:cs typeface="Calibri"/>
                <a:sym typeface="Calibri"/>
              </a:rPr>
              <a:t>Interessen</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Ihres</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Publikums</a:t>
            </a:r>
            <a:r>
              <a:rPr lang="en-US" dirty="0">
                <a:solidFill>
                  <a:srgbClr val="1D4C60"/>
                </a:solidFill>
                <a:latin typeface="Calibri"/>
                <a:ea typeface="Calibri"/>
                <a:cs typeface="Calibri"/>
                <a:sym typeface="Calibri"/>
              </a:rPr>
              <a:t>. </a:t>
            </a:r>
            <a:endParaRPr dirty="0"/>
          </a:p>
          <a:p>
            <a:pPr marL="0" lvl="0" indent="0" algn="just" rtl="0">
              <a:lnSpc>
                <a:spcPct val="90000"/>
              </a:lnSpc>
              <a:spcBef>
                <a:spcPts val="1000"/>
              </a:spcBef>
              <a:spcAft>
                <a:spcPts val="0"/>
              </a:spcAft>
              <a:buClr>
                <a:srgbClr val="086575"/>
              </a:buClr>
              <a:buSzPts val="2400"/>
              <a:buNone/>
            </a:pPr>
            <a:endParaRPr dirty="0">
              <a:solidFill>
                <a:srgbClr val="1D4C60"/>
              </a:solidFill>
              <a:latin typeface="Calibri"/>
              <a:ea typeface="Calibri"/>
              <a:cs typeface="Calibri"/>
              <a:sym typeface="Calibri"/>
            </a:endParaRPr>
          </a:p>
          <a:p>
            <a:pPr marL="114300" lvl="0" indent="-114300" algn="just" rtl="0">
              <a:lnSpc>
                <a:spcPct val="90000"/>
              </a:lnSpc>
              <a:spcBef>
                <a:spcPts val="1000"/>
              </a:spcBef>
              <a:spcAft>
                <a:spcPts val="0"/>
              </a:spcAft>
              <a:buClr>
                <a:srgbClr val="1D4C60"/>
              </a:buClr>
              <a:buSzPts val="2400"/>
              <a:buFont typeface="Noto Sans Symbols"/>
              <a:buChar char="✔"/>
            </a:pPr>
            <a:r>
              <a:rPr lang="en-US" dirty="0" err="1">
                <a:solidFill>
                  <a:srgbClr val="1D4C60"/>
                </a:solidFill>
                <a:latin typeface="Calibri"/>
                <a:ea typeface="Calibri"/>
                <a:cs typeface="Calibri"/>
                <a:sym typeface="Calibri"/>
              </a:rPr>
              <a:t>Verfolgen</a:t>
            </a:r>
            <a:r>
              <a:rPr lang="en-US" dirty="0">
                <a:solidFill>
                  <a:srgbClr val="1D4C60"/>
                </a:solidFill>
                <a:latin typeface="Calibri"/>
                <a:ea typeface="Calibri"/>
                <a:cs typeface="Calibri"/>
                <a:sym typeface="Calibri"/>
              </a:rPr>
              <a:t> Sie Trends und </a:t>
            </a:r>
            <a:r>
              <a:rPr lang="en-US" dirty="0" err="1">
                <a:solidFill>
                  <a:srgbClr val="1D4C60"/>
                </a:solidFill>
                <a:latin typeface="Calibri"/>
                <a:ea typeface="Calibri"/>
                <a:cs typeface="Calibri"/>
                <a:sym typeface="Calibri"/>
              </a:rPr>
              <a:t>aktuelle</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Ereignisse</a:t>
            </a:r>
            <a:r>
              <a:rPr lang="en-US" dirty="0">
                <a:solidFill>
                  <a:srgbClr val="1D4C60"/>
                </a:solidFill>
                <a:latin typeface="Calibri"/>
                <a:ea typeface="Calibri"/>
                <a:cs typeface="Calibri"/>
                <a:sym typeface="Calibri"/>
              </a:rPr>
              <a:t>, um </a:t>
            </a:r>
            <a:r>
              <a:rPr lang="en-US" dirty="0" err="1">
                <a:solidFill>
                  <a:srgbClr val="1D4C60"/>
                </a:solidFill>
                <a:latin typeface="Calibri"/>
                <a:ea typeface="Calibri"/>
                <a:cs typeface="Calibri"/>
                <a:sym typeface="Calibri"/>
              </a:rPr>
              <a:t>mit</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Ihrer</a:t>
            </a:r>
            <a:r>
              <a:rPr lang="en-US" dirty="0">
                <a:solidFill>
                  <a:srgbClr val="1D4C60"/>
                </a:solidFill>
                <a:latin typeface="Calibri"/>
                <a:ea typeface="Calibri"/>
                <a:cs typeface="Calibri"/>
                <a:sym typeface="Calibri"/>
              </a:rPr>
              <a:t> Gemeinschaft in </a:t>
            </a:r>
            <a:r>
              <a:rPr lang="en-US" dirty="0" err="1">
                <a:solidFill>
                  <a:srgbClr val="1D4C60"/>
                </a:solidFill>
                <a:latin typeface="Calibri"/>
                <a:ea typeface="Calibri"/>
                <a:cs typeface="Calibri"/>
                <a:sym typeface="Calibri"/>
              </a:rPr>
              <a:t>Verbindung</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zu</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bleiben</a:t>
            </a:r>
            <a:r>
              <a:rPr lang="en-US" dirty="0">
                <a:solidFill>
                  <a:srgbClr val="1D4C60"/>
                </a:solidFill>
                <a:latin typeface="Calibri"/>
                <a:ea typeface="Calibri"/>
                <a:cs typeface="Calibri"/>
                <a:sym typeface="Calibri"/>
              </a:rPr>
              <a:t>. </a:t>
            </a:r>
            <a:endParaRPr dirty="0"/>
          </a:p>
          <a:p>
            <a:pPr marL="0" lvl="0" indent="0" algn="just" rtl="0">
              <a:lnSpc>
                <a:spcPct val="90000"/>
              </a:lnSpc>
              <a:spcBef>
                <a:spcPts val="1000"/>
              </a:spcBef>
              <a:spcAft>
                <a:spcPts val="0"/>
              </a:spcAft>
              <a:buClr>
                <a:srgbClr val="086575"/>
              </a:buClr>
              <a:buSzPts val="2400"/>
              <a:buNone/>
            </a:pPr>
            <a:endParaRPr dirty="0">
              <a:solidFill>
                <a:srgbClr val="1D4C60"/>
              </a:solidFill>
              <a:latin typeface="Calibri"/>
              <a:ea typeface="Calibri"/>
              <a:cs typeface="Calibri"/>
              <a:sym typeface="Calibri"/>
            </a:endParaRPr>
          </a:p>
          <a:p>
            <a:pPr marL="0" lvl="0" indent="0" algn="just" rtl="0">
              <a:lnSpc>
                <a:spcPct val="90000"/>
              </a:lnSpc>
              <a:spcBef>
                <a:spcPts val="1000"/>
              </a:spcBef>
              <a:spcAft>
                <a:spcPts val="0"/>
              </a:spcAft>
              <a:buClr>
                <a:srgbClr val="086575"/>
              </a:buClr>
              <a:buSzPts val="2400"/>
              <a:buNone/>
            </a:pPr>
            <a:endParaRPr dirty="0">
              <a:solidFill>
                <a:srgbClr val="1D4C60"/>
              </a:solidFill>
              <a:latin typeface="Calibri"/>
              <a:ea typeface="Calibri"/>
              <a:cs typeface="Calibri"/>
              <a:sym typeface="Calibri"/>
            </a:endParaRPr>
          </a:p>
          <a:p>
            <a:pPr marL="114300" lvl="0" indent="-114300" algn="just" rtl="0">
              <a:lnSpc>
                <a:spcPct val="90000"/>
              </a:lnSpc>
              <a:spcBef>
                <a:spcPts val="1000"/>
              </a:spcBef>
              <a:spcAft>
                <a:spcPts val="0"/>
              </a:spcAft>
              <a:buClr>
                <a:srgbClr val="1D4C60"/>
              </a:buClr>
              <a:buSzPts val="2400"/>
              <a:buFont typeface="Noto Sans Symbols"/>
              <a:buChar char="✔"/>
            </a:pPr>
            <a:r>
              <a:rPr lang="en-US" dirty="0" err="1">
                <a:solidFill>
                  <a:srgbClr val="1D4C60"/>
                </a:solidFill>
                <a:latin typeface="Calibri"/>
                <a:ea typeface="Calibri"/>
                <a:cs typeface="Calibri"/>
                <a:sym typeface="Calibri"/>
              </a:rPr>
              <a:t>Bemühen</a:t>
            </a:r>
            <a:r>
              <a:rPr lang="en-US" dirty="0">
                <a:solidFill>
                  <a:srgbClr val="1D4C60"/>
                </a:solidFill>
                <a:latin typeface="Calibri"/>
                <a:ea typeface="Calibri"/>
                <a:cs typeface="Calibri"/>
                <a:sym typeface="Calibri"/>
              </a:rPr>
              <a:t> Sie </a:t>
            </a:r>
            <a:r>
              <a:rPr lang="en-US" dirty="0" err="1">
                <a:solidFill>
                  <a:srgbClr val="1D4C60"/>
                </a:solidFill>
                <a:latin typeface="Calibri"/>
                <a:ea typeface="Calibri"/>
                <a:cs typeface="Calibri"/>
                <a:sym typeface="Calibri"/>
              </a:rPr>
              <a:t>sich</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Ihre</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Inhalte</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mit</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jeder</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Folge</a:t>
            </a:r>
            <a:r>
              <a:rPr lang="en-US" dirty="0">
                <a:solidFill>
                  <a:srgbClr val="1D4C60"/>
                </a:solidFill>
                <a:latin typeface="Calibri"/>
                <a:ea typeface="Calibri"/>
                <a:cs typeface="Calibri"/>
                <a:sym typeface="Calibri"/>
              </a:rPr>
              <a:t> und </a:t>
            </a:r>
            <a:r>
              <a:rPr lang="en-US" dirty="0" err="1">
                <a:solidFill>
                  <a:srgbClr val="1D4C60"/>
                </a:solidFill>
                <a:latin typeface="Calibri"/>
                <a:ea typeface="Calibri"/>
                <a:cs typeface="Calibri"/>
                <a:sym typeface="Calibri"/>
              </a:rPr>
              <a:t>jeder</a:t>
            </a:r>
            <a:r>
              <a:rPr lang="en-US" dirty="0">
                <a:solidFill>
                  <a:srgbClr val="1D4C60"/>
                </a:solidFill>
                <a:latin typeface="Calibri"/>
                <a:ea typeface="Calibri"/>
                <a:cs typeface="Calibri"/>
                <a:sym typeface="Calibri"/>
              </a:rPr>
              <a:t> Staffel </a:t>
            </a:r>
            <a:r>
              <a:rPr lang="en-US" dirty="0" err="1">
                <a:solidFill>
                  <a:srgbClr val="1D4C60"/>
                </a:solidFill>
                <a:latin typeface="Calibri"/>
                <a:ea typeface="Calibri"/>
                <a:cs typeface="Calibri"/>
                <a:sym typeface="Calibri"/>
              </a:rPr>
              <a:t>zu</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verbessern</a:t>
            </a:r>
            <a:r>
              <a:rPr lang="en-US" dirty="0">
                <a:solidFill>
                  <a:srgbClr val="1D4C60"/>
                </a:solidFill>
                <a:latin typeface="Calibri"/>
                <a:ea typeface="Calibri"/>
                <a:cs typeface="Calibri"/>
                <a:sym typeface="Calibri"/>
              </a:rPr>
              <a:t>. </a:t>
            </a:r>
            <a:endParaRPr dirty="0"/>
          </a:p>
        </p:txBody>
      </p:sp>
      <p:sp>
        <p:nvSpPr>
          <p:cNvPr id="2385" name="Google Shape;2385;p271"/>
          <p:cNvSpPr txBox="1">
            <a:spLocks noGrp="1"/>
          </p:cNvSpPr>
          <p:nvPr>
            <p:ph type="body" idx="2"/>
          </p:nvPr>
        </p:nvSpPr>
        <p:spPr>
          <a:xfrm>
            <a:off x="98322" y="66297"/>
            <a:ext cx="12093677" cy="92333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D4C60"/>
              </a:buClr>
              <a:buSzPts val="3600"/>
              <a:buNone/>
            </a:pPr>
            <a:r>
              <a:rPr lang="en-US" b="1" dirty="0">
                <a:solidFill>
                  <a:srgbClr val="1D4C60"/>
                </a:solidFill>
              </a:rPr>
              <a:t>SICH ENTWICKELN UND ANPASSEN</a:t>
            </a:r>
            <a:endParaRPr dirty="0"/>
          </a:p>
        </p:txBody>
      </p:sp>
      <p:sp>
        <p:nvSpPr>
          <p:cNvPr id="2386" name="Google Shape;2386;p271"/>
          <p:cNvSpPr txBox="1"/>
          <p:nvPr/>
        </p:nvSpPr>
        <p:spPr>
          <a:xfrm>
            <a:off x="8743912" y="738374"/>
            <a:ext cx="2466886" cy="92333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Wählen Sie einen ruhigen Hintergrund und prüfen Sie auf Umgebungsgeräusche</a:t>
            </a:r>
            <a:endParaRPr/>
          </a:p>
        </p:txBody>
      </p:sp>
      <p:sp>
        <p:nvSpPr>
          <p:cNvPr id="2387" name="Google Shape;2387;p271"/>
          <p:cNvSpPr txBox="1"/>
          <p:nvPr/>
        </p:nvSpPr>
        <p:spPr>
          <a:xfrm>
            <a:off x="2205230" y="2269866"/>
            <a:ext cx="251309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EMBRACE </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CHANGE</a:t>
            </a:r>
            <a:endParaRPr sz="1800" b="1" i="0" u="none" strike="noStrike" cap="none">
              <a:solidFill>
                <a:srgbClr val="FFFFFF"/>
              </a:solidFill>
              <a:latin typeface="Calibri"/>
              <a:ea typeface="Calibri"/>
              <a:cs typeface="Calibri"/>
              <a:sym typeface="Calibri"/>
            </a:endParaRPr>
          </a:p>
        </p:txBody>
      </p:sp>
      <p:pic>
        <p:nvPicPr>
          <p:cNvPr id="2388" name="Google Shape;2388;p271" descr="Radio microphone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98645" y="5651782"/>
            <a:ext cx="699509" cy="699509"/>
          </a:xfrm>
          <a:prstGeom prst="rect">
            <a:avLst/>
          </a:prstGeom>
          <a:noFill/>
          <a:ln>
            <a:noFill/>
          </a:ln>
        </p:spPr>
      </p:pic>
      <p:sp>
        <p:nvSpPr>
          <p:cNvPr id="2389" name="Google Shape;2389;p271"/>
          <p:cNvSpPr txBox="1"/>
          <p:nvPr/>
        </p:nvSpPr>
        <p:spPr>
          <a:xfrm>
            <a:off x="2247397" y="3902670"/>
            <a:ext cx="251309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STAY </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RELEVANT</a:t>
            </a:r>
            <a:endParaRPr sz="1800" b="1" i="0" u="none" strike="noStrike" cap="none">
              <a:solidFill>
                <a:srgbClr val="FFFFFF"/>
              </a:solidFill>
              <a:latin typeface="Calibri"/>
              <a:ea typeface="Calibri"/>
              <a:cs typeface="Calibri"/>
              <a:sym typeface="Calibri"/>
            </a:endParaRPr>
          </a:p>
        </p:txBody>
      </p:sp>
      <p:sp>
        <p:nvSpPr>
          <p:cNvPr id="2390" name="Google Shape;2390;p271"/>
          <p:cNvSpPr txBox="1"/>
          <p:nvPr/>
        </p:nvSpPr>
        <p:spPr>
          <a:xfrm>
            <a:off x="2205230" y="5612263"/>
            <a:ext cx="251309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STÄNDIGE VERBESSERUNG</a:t>
            </a:r>
            <a:endParaRPr sz="1800" b="1" i="0" u="none" strike="noStrike" cap="none">
              <a:solidFill>
                <a:srgbClr val="FFFFFF"/>
              </a:solidFill>
              <a:latin typeface="Calibri"/>
              <a:ea typeface="Calibri"/>
              <a:cs typeface="Calibri"/>
              <a:sym typeface="Calibri"/>
            </a:endParaRPr>
          </a:p>
        </p:txBody>
      </p:sp>
      <p:sp>
        <p:nvSpPr>
          <p:cNvPr id="2391" name="Google Shape;2391;p271"/>
          <p:cNvSpPr txBox="1"/>
          <p:nvPr/>
        </p:nvSpPr>
        <p:spPr>
          <a:xfrm>
            <a:off x="98322" y="663879"/>
            <a:ext cx="12093678"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err="1">
                <a:solidFill>
                  <a:srgbClr val="1D4C60"/>
                </a:solidFill>
                <a:latin typeface="Calibri"/>
                <a:ea typeface="Calibri"/>
                <a:cs typeface="Calibri"/>
                <a:sym typeface="Calibri"/>
              </a:rPr>
              <a:t>Streben</a:t>
            </a:r>
            <a:r>
              <a:rPr lang="en-US" sz="2400" b="0" i="0" u="none" strike="noStrike" cap="none" dirty="0">
                <a:solidFill>
                  <a:srgbClr val="1D4C60"/>
                </a:solidFill>
                <a:latin typeface="Calibri"/>
                <a:ea typeface="Calibri"/>
                <a:cs typeface="Calibri"/>
                <a:sym typeface="Calibri"/>
              </a:rPr>
              <a:t> Sie stets </a:t>
            </a:r>
            <a:r>
              <a:rPr lang="en-US" sz="2400" b="0" i="0" u="none" strike="noStrike" cap="none" dirty="0" err="1">
                <a:solidFill>
                  <a:srgbClr val="1D4C60"/>
                </a:solidFill>
                <a:latin typeface="Calibri"/>
                <a:ea typeface="Calibri"/>
                <a:cs typeface="Calibri"/>
                <a:sym typeface="Calibri"/>
              </a:rPr>
              <a:t>danach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flexibel</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reaktionsfähig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bleiben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Berücksichtigen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diese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wichtigen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Grundsätze</a:t>
            </a:r>
            <a:r>
              <a:rPr lang="en-US" sz="2400" b="0" i="0" u="none" strike="noStrike" cap="none" dirty="0">
                <a:solidFill>
                  <a:srgbClr val="1D4C60"/>
                </a:solidFill>
                <a:latin typeface="Calibri"/>
                <a:ea typeface="Calibri"/>
                <a:cs typeface="Calibri"/>
                <a:sym typeface="Calibri"/>
              </a:rPr>
              <a:t> für den </a:t>
            </a:r>
            <a:r>
              <a:rPr lang="en-US" sz="2400" b="0" i="0" u="none" strike="noStrike" cap="none" dirty="0" err="1">
                <a:solidFill>
                  <a:srgbClr val="1D4C60"/>
                </a:solidFill>
                <a:latin typeface="Calibri"/>
                <a:ea typeface="Calibri"/>
                <a:cs typeface="Calibri"/>
                <a:sym typeface="Calibri"/>
              </a:rPr>
              <a:t>Erfolg</a:t>
            </a:r>
            <a:r>
              <a:rPr lang="en-US" sz="2400" b="0" i="0" u="none" strike="noStrike" cap="none" dirty="0">
                <a:solidFill>
                  <a:srgbClr val="1D4C6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392" name="Google Shape;2392;p271" descr="Questions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1199" y="2129684"/>
            <a:ext cx="914400" cy="914400"/>
          </a:xfrm>
          <a:prstGeom prst="rect">
            <a:avLst/>
          </a:prstGeom>
          <a:noFill/>
          <a:ln>
            <a:noFill/>
          </a:ln>
        </p:spPr>
      </p:pic>
      <p:pic>
        <p:nvPicPr>
          <p:cNvPr id="2393" name="Google Shape;2393;p271" descr="Bar chart with solid fil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53851" y="3873239"/>
            <a:ext cx="914400" cy="914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8"/>
        <p:cNvGrpSpPr/>
        <p:nvPr/>
      </p:nvGrpSpPr>
      <p:grpSpPr>
        <a:xfrm>
          <a:off x="0" y="0"/>
          <a:ext cx="0" cy="0"/>
          <a:chOff x="0" y="0"/>
          <a:chExt cx="0" cy="0"/>
        </a:xfrm>
      </p:grpSpPr>
      <p:grpSp>
        <p:nvGrpSpPr>
          <p:cNvPr id="2399" name="Google Shape;2399;p272"/>
          <p:cNvGrpSpPr/>
          <p:nvPr/>
        </p:nvGrpSpPr>
        <p:grpSpPr>
          <a:xfrm>
            <a:off x="401657" y="2979212"/>
            <a:ext cx="3300149" cy="3669896"/>
            <a:chOff x="1242918" y="4592896"/>
            <a:chExt cx="3348548" cy="4249977"/>
          </a:xfrm>
        </p:grpSpPr>
        <p:sp>
          <p:nvSpPr>
            <p:cNvPr id="2400" name="Google Shape;2400;p272"/>
            <p:cNvSpPr/>
            <p:nvPr/>
          </p:nvSpPr>
          <p:spPr>
            <a:xfrm>
              <a:off x="1681501" y="4967686"/>
              <a:ext cx="2909965" cy="3875187"/>
            </a:xfrm>
            <a:custGeom>
              <a:avLst/>
              <a:gdLst/>
              <a:ahLst/>
              <a:cxnLst/>
              <a:rect l="l" t="t" r="r" b="b"/>
              <a:pathLst>
                <a:path w="3691889" h="6052185" extrusionOk="0">
                  <a:moveTo>
                    <a:pt x="3477578" y="0"/>
                  </a:moveTo>
                  <a:cubicBezTo>
                    <a:pt x="3466148" y="6668"/>
                    <a:pt x="3453765" y="11430"/>
                    <a:pt x="3441383" y="15240"/>
                  </a:cubicBezTo>
                  <a:cubicBezTo>
                    <a:pt x="3334703"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2" y="6052185"/>
                  </a:cubicBezTo>
                  <a:lnTo>
                    <a:pt x="3542348" y="6052185"/>
                  </a:lnTo>
                  <a:cubicBezTo>
                    <a:pt x="3625215" y="6052185"/>
                    <a:pt x="3691890" y="5985510"/>
                    <a:pt x="3691890" y="5902642"/>
                  </a:cubicBezTo>
                  <a:lnTo>
                    <a:pt x="3691890" y="257175"/>
                  </a:lnTo>
                  <a:cubicBezTo>
                    <a:pt x="3691890" y="144780"/>
                    <a:pt x="3619500" y="47625"/>
                    <a:pt x="3512820" y="15240"/>
                  </a:cubicBezTo>
                  <a:cubicBezTo>
                    <a:pt x="3500438" y="11430"/>
                    <a:pt x="3489008" y="6668"/>
                    <a:pt x="3477578"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01" name="Google Shape;2401;p272"/>
            <p:cNvSpPr/>
            <p:nvPr/>
          </p:nvSpPr>
          <p:spPr>
            <a:xfrm>
              <a:off x="1242918"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8" y="19050"/>
                  </a:cubicBezTo>
                  <a:lnTo>
                    <a:pt x="3930968" y="0"/>
                  </a:lnTo>
                  <a:lnTo>
                    <a:pt x="3073718" y="0"/>
                  </a:lnTo>
                  <a:lnTo>
                    <a:pt x="395288" y="953"/>
                  </a:lnTo>
                  <a:close/>
                </a:path>
              </a:pathLst>
            </a:custGeom>
            <a:solidFill>
              <a:srgbClr val="FF23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02" name="Google Shape;2402;p272"/>
            <p:cNvSpPr/>
            <p:nvPr/>
          </p:nvSpPr>
          <p:spPr>
            <a:xfrm>
              <a:off x="1242918"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8" y="19050"/>
                  </a:cubicBezTo>
                  <a:lnTo>
                    <a:pt x="3930968" y="0"/>
                  </a:lnTo>
                  <a:lnTo>
                    <a:pt x="3073718" y="0"/>
                  </a:lnTo>
                  <a:lnTo>
                    <a:pt x="395288" y="95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03" name="Google Shape;2403;p272"/>
            <p:cNvSpPr/>
            <p:nvPr/>
          </p:nvSpPr>
          <p:spPr>
            <a:xfrm>
              <a:off x="3111608" y="4967686"/>
              <a:ext cx="1454982" cy="3875187"/>
            </a:xfrm>
            <a:custGeom>
              <a:avLst/>
              <a:gdLst/>
              <a:ahLst/>
              <a:cxnLst/>
              <a:rect l="l" t="t" r="r" b="b"/>
              <a:pathLst>
                <a:path w="1845944" h="6053137" extrusionOk="0">
                  <a:moveTo>
                    <a:pt x="1631633" y="0"/>
                  </a:moveTo>
                  <a:cubicBezTo>
                    <a:pt x="1620203" y="6668"/>
                    <a:pt x="1607820" y="11430"/>
                    <a:pt x="1595438" y="15240"/>
                  </a:cubicBezTo>
                  <a:cubicBezTo>
                    <a:pt x="1488758" y="48578"/>
                    <a:pt x="1416368" y="145732"/>
                    <a:pt x="1416368" y="257175"/>
                  </a:cubicBezTo>
                  <a:lnTo>
                    <a:pt x="1416368" y="881063"/>
                  </a:lnTo>
                  <a:cubicBezTo>
                    <a:pt x="1416368" y="1193482"/>
                    <a:pt x="1159193" y="1450657"/>
                    <a:pt x="846773" y="1450657"/>
                  </a:cubicBezTo>
                  <a:lnTo>
                    <a:pt x="0" y="1450657"/>
                  </a:lnTo>
                  <a:lnTo>
                    <a:pt x="0" y="6053138"/>
                  </a:lnTo>
                  <a:lnTo>
                    <a:pt x="1696403" y="6053138"/>
                  </a:lnTo>
                  <a:cubicBezTo>
                    <a:pt x="1779270" y="6053138"/>
                    <a:pt x="1845945" y="5986463"/>
                    <a:pt x="1845945" y="5903596"/>
                  </a:cubicBezTo>
                  <a:lnTo>
                    <a:pt x="1845945" y="257175"/>
                  </a:lnTo>
                  <a:cubicBezTo>
                    <a:pt x="1845945" y="144780"/>
                    <a:pt x="1773555" y="47625"/>
                    <a:pt x="1666875" y="15240"/>
                  </a:cubicBezTo>
                  <a:cubicBezTo>
                    <a:pt x="1654493" y="11430"/>
                    <a:pt x="1643063" y="6668"/>
                    <a:pt x="163163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04" name="Google Shape;2404;p272"/>
            <p:cNvSpPr txBox="1"/>
            <p:nvPr/>
          </p:nvSpPr>
          <p:spPr>
            <a:xfrm>
              <a:off x="1641801" y="4828588"/>
              <a:ext cx="2098754" cy="6415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SOCIAL-MEDIA-PRÄSENZ</a:t>
              </a:r>
              <a:endParaRPr sz="1800" b="1" i="0" u="none" strike="noStrike" cap="none">
                <a:solidFill>
                  <a:srgbClr val="FFFFFF"/>
                </a:solidFill>
                <a:latin typeface="Calibri"/>
                <a:ea typeface="Calibri"/>
                <a:cs typeface="Calibri"/>
                <a:sym typeface="Calibri"/>
              </a:endParaRPr>
            </a:p>
          </p:txBody>
        </p:sp>
        <p:sp>
          <p:nvSpPr>
            <p:cNvPr id="2405" name="Google Shape;2405;p272"/>
            <p:cNvSpPr/>
            <p:nvPr/>
          </p:nvSpPr>
          <p:spPr>
            <a:xfrm>
              <a:off x="1657729" y="6144999"/>
              <a:ext cx="2774115" cy="1416642"/>
            </a:xfrm>
            <a:prstGeom prst="rect">
              <a:avLst/>
            </a:prstGeom>
            <a:noFill/>
            <a:ln>
              <a:noFill/>
            </a:ln>
          </p:spPr>
          <p:txBody>
            <a:bodyPr spcFirstLastPara="1" wrap="square" lIns="91425" tIns="45700" rIns="91425" bIns="45700" anchor="t" anchorCtr="0">
              <a:spAutoFit/>
            </a:bodyPr>
            <a:lstStyle/>
            <a:p>
              <a:pPr marL="0" marR="0" lvl="0" indent="0" algn="ctr" rtl="0">
                <a:lnSpc>
                  <a:spcPct val="103333"/>
                </a:lnSpc>
                <a:spcBef>
                  <a:spcPts val="0"/>
                </a:spcBef>
                <a:spcAft>
                  <a:spcPts val="0"/>
                </a:spcAft>
                <a:buNone/>
              </a:pPr>
              <a:r>
                <a:rPr lang="en-US" sz="1800" b="0" i="0" u="none" strike="noStrike" cap="none">
                  <a:solidFill>
                    <a:srgbClr val="FFFFFF"/>
                  </a:solidFill>
                  <a:latin typeface="Calibri"/>
                  <a:ea typeface="Calibri"/>
                  <a:cs typeface="Calibri"/>
                  <a:sym typeface="Calibri"/>
                </a:rPr>
                <a:t>Nutzen Sie die sozialen Medien, um mit Ihrem Publikum in Kontakt zu treten, Updates zu teilen und auf Feedback zu reagieren. </a:t>
              </a:r>
              <a:endParaRPr/>
            </a:p>
          </p:txBody>
        </p:sp>
      </p:grpSp>
      <p:grpSp>
        <p:nvGrpSpPr>
          <p:cNvPr id="2406" name="Google Shape;2406;p272"/>
          <p:cNvGrpSpPr/>
          <p:nvPr/>
        </p:nvGrpSpPr>
        <p:grpSpPr>
          <a:xfrm>
            <a:off x="4243981" y="3004169"/>
            <a:ext cx="3285506" cy="3543541"/>
            <a:chOff x="4965962" y="4592896"/>
            <a:chExt cx="3336400" cy="4906250"/>
          </a:xfrm>
        </p:grpSpPr>
        <p:sp>
          <p:nvSpPr>
            <p:cNvPr id="2407" name="Google Shape;2407;p272"/>
            <p:cNvSpPr/>
            <p:nvPr/>
          </p:nvSpPr>
          <p:spPr>
            <a:xfrm>
              <a:off x="5392397" y="4728034"/>
              <a:ext cx="2909965" cy="4770362"/>
            </a:xfrm>
            <a:custGeom>
              <a:avLst/>
              <a:gdLst/>
              <a:ahLst/>
              <a:cxnLst/>
              <a:rect l="l" t="t" r="r" b="b"/>
              <a:pathLst>
                <a:path w="3691889" h="6052185" extrusionOk="0">
                  <a:moveTo>
                    <a:pt x="3477577" y="0"/>
                  </a:moveTo>
                  <a:cubicBezTo>
                    <a:pt x="3466147" y="6668"/>
                    <a:pt x="3453765" y="11430"/>
                    <a:pt x="3441383" y="15240"/>
                  </a:cubicBezTo>
                  <a:cubicBezTo>
                    <a:pt x="3334702"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2" y="6052185"/>
                  </a:cubicBezTo>
                  <a:lnTo>
                    <a:pt x="3542347" y="6052185"/>
                  </a:lnTo>
                  <a:cubicBezTo>
                    <a:pt x="3625215" y="6052185"/>
                    <a:pt x="3691890" y="5985510"/>
                    <a:pt x="3691890" y="5902642"/>
                  </a:cubicBezTo>
                  <a:lnTo>
                    <a:pt x="3691890" y="257175"/>
                  </a:lnTo>
                  <a:cubicBezTo>
                    <a:pt x="3691890" y="144780"/>
                    <a:pt x="3619500" y="47625"/>
                    <a:pt x="3512820" y="15240"/>
                  </a:cubicBezTo>
                  <a:cubicBezTo>
                    <a:pt x="3500438" y="11430"/>
                    <a:pt x="3489008" y="6668"/>
                    <a:pt x="3477577" y="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08" name="Google Shape;2408;p272"/>
            <p:cNvSpPr/>
            <p:nvPr/>
          </p:nvSpPr>
          <p:spPr>
            <a:xfrm>
              <a:off x="4965962"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7" y="19050"/>
                  </a:cubicBezTo>
                  <a:lnTo>
                    <a:pt x="3930967" y="0"/>
                  </a:lnTo>
                  <a:lnTo>
                    <a:pt x="3073717" y="0"/>
                  </a:lnTo>
                  <a:lnTo>
                    <a:pt x="395288" y="953"/>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09" name="Google Shape;2409;p272"/>
            <p:cNvSpPr/>
            <p:nvPr/>
          </p:nvSpPr>
          <p:spPr>
            <a:xfrm>
              <a:off x="4965962"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7" y="19050"/>
                  </a:cubicBezTo>
                  <a:lnTo>
                    <a:pt x="3930967" y="0"/>
                  </a:lnTo>
                  <a:lnTo>
                    <a:pt x="3073717" y="0"/>
                  </a:lnTo>
                  <a:lnTo>
                    <a:pt x="395288" y="953"/>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10" name="Google Shape;2410;p272"/>
            <p:cNvSpPr/>
            <p:nvPr/>
          </p:nvSpPr>
          <p:spPr>
            <a:xfrm>
              <a:off x="6847379" y="4728034"/>
              <a:ext cx="1454982" cy="4771112"/>
            </a:xfrm>
            <a:custGeom>
              <a:avLst/>
              <a:gdLst/>
              <a:ahLst/>
              <a:cxnLst/>
              <a:rect l="l" t="t" r="r" b="b"/>
              <a:pathLst>
                <a:path w="1845944" h="6053137" extrusionOk="0">
                  <a:moveTo>
                    <a:pt x="1631632" y="0"/>
                  </a:moveTo>
                  <a:cubicBezTo>
                    <a:pt x="1620202" y="6668"/>
                    <a:pt x="1607820" y="11430"/>
                    <a:pt x="1595438" y="15240"/>
                  </a:cubicBezTo>
                  <a:cubicBezTo>
                    <a:pt x="1488757" y="48578"/>
                    <a:pt x="1416368" y="145732"/>
                    <a:pt x="1416368" y="257175"/>
                  </a:cubicBezTo>
                  <a:lnTo>
                    <a:pt x="1416368" y="881063"/>
                  </a:lnTo>
                  <a:cubicBezTo>
                    <a:pt x="1416368" y="1193482"/>
                    <a:pt x="1159193" y="1450657"/>
                    <a:pt x="846773" y="1450657"/>
                  </a:cubicBezTo>
                  <a:lnTo>
                    <a:pt x="0" y="1450657"/>
                  </a:lnTo>
                  <a:lnTo>
                    <a:pt x="0" y="6053138"/>
                  </a:lnTo>
                  <a:lnTo>
                    <a:pt x="1696402" y="6053138"/>
                  </a:lnTo>
                  <a:cubicBezTo>
                    <a:pt x="1779270" y="6053138"/>
                    <a:pt x="1845945" y="5986463"/>
                    <a:pt x="1845945" y="5903596"/>
                  </a:cubicBezTo>
                  <a:lnTo>
                    <a:pt x="1845945" y="257175"/>
                  </a:lnTo>
                  <a:cubicBezTo>
                    <a:pt x="1845945" y="144780"/>
                    <a:pt x="1773555" y="47625"/>
                    <a:pt x="1666875" y="15240"/>
                  </a:cubicBezTo>
                  <a:cubicBezTo>
                    <a:pt x="1654493" y="11430"/>
                    <a:pt x="1643063" y="6668"/>
                    <a:pt x="1631632" y="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411" name="Google Shape;2411;p272"/>
          <p:cNvGrpSpPr/>
          <p:nvPr/>
        </p:nvGrpSpPr>
        <p:grpSpPr>
          <a:xfrm>
            <a:off x="8326833" y="2979213"/>
            <a:ext cx="3137135" cy="3567956"/>
            <a:chOff x="8689005" y="4592896"/>
            <a:chExt cx="3336400" cy="4906250"/>
          </a:xfrm>
        </p:grpSpPr>
        <p:sp>
          <p:nvSpPr>
            <p:cNvPr id="2412" name="Google Shape;2412;p272"/>
            <p:cNvSpPr/>
            <p:nvPr/>
          </p:nvSpPr>
          <p:spPr>
            <a:xfrm>
              <a:off x="9115440" y="4728034"/>
              <a:ext cx="2909965" cy="4770362"/>
            </a:xfrm>
            <a:custGeom>
              <a:avLst/>
              <a:gdLst/>
              <a:ahLst/>
              <a:cxnLst/>
              <a:rect l="l" t="t" r="r" b="b"/>
              <a:pathLst>
                <a:path w="3691889" h="6052185" extrusionOk="0">
                  <a:moveTo>
                    <a:pt x="3477577" y="0"/>
                  </a:moveTo>
                  <a:cubicBezTo>
                    <a:pt x="3466148" y="6668"/>
                    <a:pt x="3453765" y="11430"/>
                    <a:pt x="3441383" y="15240"/>
                  </a:cubicBezTo>
                  <a:cubicBezTo>
                    <a:pt x="3334702"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3" y="6052185"/>
                  </a:cubicBezTo>
                  <a:lnTo>
                    <a:pt x="3542348" y="6052185"/>
                  </a:lnTo>
                  <a:cubicBezTo>
                    <a:pt x="3625215" y="6052185"/>
                    <a:pt x="3691890" y="5985510"/>
                    <a:pt x="3691890" y="5902642"/>
                  </a:cubicBezTo>
                  <a:lnTo>
                    <a:pt x="3691890" y="257175"/>
                  </a:lnTo>
                  <a:cubicBezTo>
                    <a:pt x="3691890" y="144780"/>
                    <a:pt x="3619500" y="47625"/>
                    <a:pt x="3512821" y="15240"/>
                  </a:cubicBezTo>
                  <a:cubicBezTo>
                    <a:pt x="3501390" y="11430"/>
                    <a:pt x="3489008" y="6668"/>
                    <a:pt x="3477577" y="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13" name="Google Shape;2413;p272"/>
            <p:cNvSpPr/>
            <p:nvPr/>
          </p:nvSpPr>
          <p:spPr>
            <a:xfrm>
              <a:off x="8689005"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6" y="1271588"/>
                    <a:pt x="3629026" y="1052513"/>
                  </a:cubicBezTo>
                  <a:lnTo>
                    <a:pt x="3629026" y="428625"/>
                  </a:lnTo>
                  <a:cubicBezTo>
                    <a:pt x="3629026" y="240982"/>
                    <a:pt x="3751897" y="74295"/>
                    <a:pt x="3930968" y="19050"/>
                  </a:cubicBezTo>
                  <a:lnTo>
                    <a:pt x="3930968" y="0"/>
                  </a:lnTo>
                  <a:lnTo>
                    <a:pt x="3073718" y="0"/>
                  </a:lnTo>
                  <a:lnTo>
                    <a:pt x="395288" y="953"/>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14" name="Google Shape;2414;p272"/>
            <p:cNvSpPr/>
            <p:nvPr/>
          </p:nvSpPr>
          <p:spPr>
            <a:xfrm>
              <a:off x="8689005"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6" y="1271588"/>
                    <a:pt x="3629026" y="1052513"/>
                  </a:cubicBezTo>
                  <a:lnTo>
                    <a:pt x="3629026" y="428625"/>
                  </a:lnTo>
                  <a:cubicBezTo>
                    <a:pt x="3629026" y="240982"/>
                    <a:pt x="3751897" y="74295"/>
                    <a:pt x="3930968" y="19050"/>
                  </a:cubicBezTo>
                  <a:lnTo>
                    <a:pt x="3930968" y="0"/>
                  </a:lnTo>
                  <a:lnTo>
                    <a:pt x="3073718" y="0"/>
                  </a:lnTo>
                  <a:lnTo>
                    <a:pt x="395288" y="953"/>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415" name="Google Shape;2415;p272"/>
            <p:cNvSpPr/>
            <p:nvPr/>
          </p:nvSpPr>
          <p:spPr>
            <a:xfrm>
              <a:off x="10570423" y="4728034"/>
              <a:ext cx="1454982" cy="4771112"/>
            </a:xfrm>
            <a:custGeom>
              <a:avLst/>
              <a:gdLst/>
              <a:ahLst/>
              <a:cxnLst/>
              <a:rect l="l" t="t" r="r" b="b"/>
              <a:pathLst>
                <a:path w="1845944" h="6053137" extrusionOk="0">
                  <a:moveTo>
                    <a:pt x="1631632" y="0"/>
                  </a:moveTo>
                  <a:cubicBezTo>
                    <a:pt x="1620202" y="6668"/>
                    <a:pt x="1607819" y="11430"/>
                    <a:pt x="1595438" y="15240"/>
                  </a:cubicBezTo>
                  <a:cubicBezTo>
                    <a:pt x="1488757" y="48578"/>
                    <a:pt x="1416367" y="145732"/>
                    <a:pt x="1416367" y="257175"/>
                  </a:cubicBezTo>
                  <a:lnTo>
                    <a:pt x="1416367" y="881063"/>
                  </a:lnTo>
                  <a:cubicBezTo>
                    <a:pt x="1416367" y="1193482"/>
                    <a:pt x="1159192" y="1450657"/>
                    <a:pt x="846773" y="1450657"/>
                  </a:cubicBezTo>
                  <a:lnTo>
                    <a:pt x="0" y="1450657"/>
                  </a:lnTo>
                  <a:lnTo>
                    <a:pt x="0" y="6053138"/>
                  </a:lnTo>
                  <a:lnTo>
                    <a:pt x="1696402" y="6053138"/>
                  </a:lnTo>
                  <a:cubicBezTo>
                    <a:pt x="1779269" y="6053138"/>
                    <a:pt x="1845944" y="5986463"/>
                    <a:pt x="1845944" y="5903596"/>
                  </a:cubicBezTo>
                  <a:lnTo>
                    <a:pt x="1845944" y="257175"/>
                  </a:lnTo>
                  <a:cubicBezTo>
                    <a:pt x="1845944" y="144780"/>
                    <a:pt x="1773555" y="47625"/>
                    <a:pt x="1666875" y="15240"/>
                  </a:cubicBezTo>
                  <a:cubicBezTo>
                    <a:pt x="1655444" y="11430"/>
                    <a:pt x="1643063" y="6668"/>
                    <a:pt x="1631632" y="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416" name="Google Shape;2416;p272"/>
          <p:cNvSpPr txBox="1"/>
          <p:nvPr/>
        </p:nvSpPr>
        <p:spPr>
          <a:xfrm>
            <a:off x="4613834" y="3117156"/>
            <a:ext cx="2035749"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HOST LIVE </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VERANSTALTUNGEN</a:t>
            </a:r>
            <a:endParaRPr sz="1800" b="1" i="0" u="none" strike="noStrike" cap="none">
              <a:solidFill>
                <a:srgbClr val="FFFFFF"/>
              </a:solidFill>
              <a:latin typeface="Calibri"/>
              <a:ea typeface="Calibri"/>
              <a:cs typeface="Calibri"/>
              <a:sym typeface="Calibri"/>
            </a:endParaRPr>
          </a:p>
        </p:txBody>
      </p:sp>
      <p:sp>
        <p:nvSpPr>
          <p:cNvPr id="2417" name="Google Shape;2417;p272"/>
          <p:cNvSpPr txBox="1"/>
          <p:nvPr/>
        </p:nvSpPr>
        <p:spPr>
          <a:xfrm>
            <a:off x="8672142" y="3066064"/>
            <a:ext cx="2035749"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LISTENER </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UMFRAGEN </a:t>
            </a:r>
            <a:endParaRPr sz="1800" b="1" i="0" u="none" strike="noStrike" cap="none">
              <a:solidFill>
                <a:srgbClr val="FFFFFF"/>
              </a:solidFill>
              <a:latin typeface="Calibri"/>
              <a:ea typeface="Calibri"/>
              <a:cs typeface="Calibri"/>
              <a:sym typeface="Calibri"/>
            </a:endParaRPr>
          </a:p>
        </p:txBody>
      </p:sp>
      <p:sp>
        <p:nvSpPr>
          <p:cNvPr id="2418" name="Google Shape;2418;p272"/>
          <p:cNvSpPr/>
          <p:nvPr/>
        </p:nvSpPr>
        <p:spPr>
          <a:xfrm>
            <a:off x="4765566" y="4290542"/>
            <a:ext cx="270322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C60"/>
              </a:buClr>
              <a:buSzPts val="2400"/>
              <a:buFont typeface="Arial"/>
              <a:buNone/>
            </a:pPr>
            <a:r>
              <a:rPr lang="en-US" sz="1800" b="0" i="0" u="none" strike="noStrike" cap="none">
                <a:solidFill>
                  <a:schemeClr val="lt1"/>
                </a:solidFill>
                <a:latin typeface="Calibri"/>
                <a:ea typeface="Calibri"/>
                <a:cs typeface="Calibri"/>
                <a:sym typeface="Calibri"/>
              </a:rPr>
              <a:t>Organisieren Sie Treffen, Live-Frage-und-Antwort-Sitzungen oder Fernübertragungen, um mit Ihren Hörern zu interagieren. </a:t>
            </a:r>
            <a:endParaRPr sz="1800" b="1" i="0" u="none" strike="noStrike" cap="none">
              <a:solidFill>
                <a:schemeClr val="lt1"/>
              </a:solidFill>
              <a:latin typeface="Calibri"/>
              <a:ea typeface="Calibri"/>
              <a:cs typeface="Calibri"/>
              <a:sym typeface="Calibri"/>
            </a:endParaRPr>
          </a:p>
        </p:txBody>
      </p:sp>
      <p:sp>
        <p:nvSpPr>
          <p:cNvPr id="2419" name="Google Shape;2419;p272"/>
          <p:cNvSpPr/>
          <p:nvPr/>
        </p:nvSpPr>
        <p:spPr>
          <a:xfrm>
            <a:off x="8893082" y="4319468"/>
            <a:ext cx="2570886" cy="1223284"/>
          </a:xfrm>
          <a:prstGeom prst="rect">
            <a:avLst/>
          </a:prstGeom>
          <a:noFill/>
          <a:ln>
            <a:noFill/>
          </a:ln>
        </p:spPr>
        <p:txBody>
          <a:bodyPr spcFirstLastPara="1" wrap="square" lIns="91425" tIns="45700" rIns="91425" bIns="45700" anchor="t" anchorCtr="0">
            <a:spAutoFit/>
          </a:bodyPr>
          <a:lstStyle/>
          <a:p>
            <a:pPr marL="0" marR="0" lvl="0" indent="0" algn="ctr" rtl="0">
              <a:lnSpc>
                <a:spcPct val="103333"/>
              </a:lnSpc>
              <a:spcBef>
                <a:spcPts val="0"/>
              </a:spcBef>
              <a:spcAft>
                <a:spcPts val="0"/>
              </a:spcAft>
              <a:buClr>
                <a:srgbClr val="1D4C60"/>
              </a:buClr>
              <a:buSzPts val="2400"/>
              <a:buFont typeface="Arial"/>
              <a:buNone/>
            </a:pPr>
            <a:r>
              <a:rPr lang="en-US" sz="1800" b="0" i="0" u="none" strike="noStrike" cap="none">
                <a:solidFill>
                  <a:schemeClr val="lt1"/>
                </a:solidFill>
                <a:latin typeface="Calibri"/>
                <a:ea typeface="Calibri"/>
                <a:cs typeface="Calibri"/>
                <a:sym typeface="Calibri"/>
              </a:rPr>
              <a:t>Holen Sie das Feedback Ihrer Zielgruppe ein, um deren Vorlieben und Bedürfnisse besser zu verstehen. </a:t>
            </a:r>
            <a:endParaRPr sz="1800" b="1" i="0" u="none" strike="noStrike" cap="none">
              <a:solidFill>
                <a:schemeClr val="lt1"/>
              </a:solidFill>
              <a:latin typeface="Calibri"/>
              <a:ea typeface="Calibri"/>
              <a:cs typeface="Calibri"/>
              <a:sym typeface="Calibri"/>
            </a:endParaRPr>
          </a:p>
        </p:txBody>
      </p:sp>
      <p:sp>
        <p:nvSpPr>
          <p:cNvPr id="2420" name="Google Shape;2420;p272"/>
          <p:cNvSpPr txBox="1"/>
          <p:nvPr/>
        </p:nvSpPr>
        <p:spPr>
          <a:xfrm>
            <a:off x="401657" y="1071716"/>
            <a:ext cx="1161798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1D4C60"/>
                </a:solidFill>
                <a:latin typeface="Calibri"/>
                <a:ea typeface="Calibri"/>
                <a:cs typeface="Calibri"/>
                <a:sym typeface="Calibri"/>
              </a:rPr>
              <a:t>Der Aufbau </a:t>
            </a:r>
            <a:r>
              <a:rPr lang="en-US" sz="2400" b="0" i="0" u="none" strike="noStrike" cap="none" dirty="0" err="1">
                <a:solidFill>
                  <a:srgbClr val="1D4C60"/>
                </a:solidFill>
                <a:latin typeface="Calibri"/>
                <a:ea typeface="Calibri"/>
                <a:cs typeface="Calibri"/>
                <a:sym typeface="Calibri"/>
              </a:rPr>
              <a:t>einer</a:t>
            </a:r>
            <a:r>
              <a:rPr lang="en-US" sz="2400" b="0" i="0" u="none" strike="noStrike" cap="none" dirty="0">
                <a:solidFill>
                  <a:srgbClr val="1D4C60"/>
                </a:solidFill>
                <a:latin typeface="Calibri"/>
                <a:ea typeface="Calibri"/>
                <a:cs typeface="Calibri"/>
                <a:sym typeface="Calibri"/>
              </a:rPr>
              <a:t> starken </a:t>
            </a:r>
            <a:r>
              <a:rPr lang="en-US" sz="2400" b="0" i="0" u="none" strike="noStrike" cap="none" dirty="0" err="1">
                <a:solidFill>
                  <a:srgbClr val="1D4C60"/>
                </a:solidFill>
                <a:latin typeface="Calibri"/>
                <a:ea typeface="Calibri"/>
                <a:cs typeface="Calibri"/>
                <a:sym typeface="Calibri"/>
              </a:rPr>
              <a:t>Verbindung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Ihrer</a:t>
            </a:r>
            <a:r>
              <a:rPr lang="en-US" sz="2400" b="0" i="0" u="none" strike="noStrike" cap="none" dirty="0">
                <a:solidFill>
                  <a:srgbClr val="1D4C60"/>
                </a:solidFill>
                <a:latin typeface="Calibri"/>
                <a:ea typeface="Calibri"/>
                <a:cs typeface="Calibri"/>
                <a:sym typeface="Calibri"/>
              </a:rPr>
              <a:t> Gemeinschaft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entscheidend</a:t>
            </a:r>
            <a:r>
              <a:rPr lang="en-US" sz="2400" b="0" i="0" u="none" strike="noStrike" cap="none" dirty="0">
                <a:solidFill>
                  <a:srgbClr val="1D4C60"/>
                </a:solidFill>
                <a:latin typeface="Calibri"/>
                <a:ea typeface="Calibri"/>
                <a:cs typeface="Calibri"/>
                <a:sym typeface="Calibri"/>
              </a:rPr>
              <a:t> für </a:t>
            </a:r>
            <a:r>
              <a:rPr lang="en-US" sz="2400" b="0" i="0" u="none" strike="noStrike" cap="none" dirty="0" err="1">
                <a:solidFill>
                  <a:srgbClr val="1D4C60"/>
                </a:solidFill>
                <a:latin typeface="Calibri"/>
                <a:ea typeface="Calibri"/>
                <a:cs typeface="Calibri"/>
                <a:sym typeface="Calibri"/>
              </a:rPr>
              <a:t>nachhaltiges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Wachstum</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sinnvolle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Interaktionen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Entdecken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wirksame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Strategien</a:t>
            </a:r>
            <a:r>
              <a:rPr lang="en-US" sz="2400" b="0" i="0" u="none" strike="noStrike" cap="none" dirty="0">
                <a:solidFill>
                  <a:srgbClr val="1D4C60"/>
                </a:solidFill>
                <a:latin typeface="Calibri"/>
                <a:ea typeface="Calibri"/>
                <a:cs typeface="Calibri"/>
                <a:sym typeface="Calibri"/>
              </a:rPr>
              <a:t>, um </a:t>
            </a:r>
            <a:r>
              <a:rPr lang="en-US" sz="2400" b="0" i="0" u="none" strike="noStrike" cap="none" dirty="0" err="1">
                <a:solidFill>
                  <a:srgbClr val="1D4C60"/>
                </a:solidFill>
                <a:latin typeface="Calibri"/>
                <a:ea typeface="Calibri"/>
                <a:cs typeface="Calibri"/>
                <a:sym typeface="Calibri"/>
              </a:rPr>
              <a:t>Ihr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Publikum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aktiv</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einzubeziehen</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mit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ihm</a:t>
            </a:r>
            <a:r>
              <a:rPr lang="en-US" sz="2400" b="0" i="0" u="none" strike="noStrike" cap="none" dirty="0">
                <a:solidFill>
                  <a:srgbClr val="1D4C60"/>
                </a:solidFill>
                <a:latin typeface="Calibri"/>
                <a:ea typeface="Calibri"/>
                <a:cs typeface="Calibri"/>
                <a:sym typeface="Calibri"/>
              </a:rPr>
              <a:t> in </a:t>
            </a:r>
            <a:r>
              <a:rPr lang="en-US" sz="2400" b="0" i="0" u="none" strike="noStrike" cap="none" dirty="0" err="1">
                <a:solidFill>
                  <a:srgbClr val="1D4C60"/>
                </a:solidFill>
                <a:latin typeface="Calibri"/>
                <a:ea typeface="Calibri"/>
                <a:cs typeface="Calibri"/>
                <a:sym typeface="Calibri"/>
              </a:rPr>
              <a:t>Resonanz</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treten</a:t>
            </a:r>
            <a:r>
              <a:rPr lang="en-US" sz="2400" b="0" i="0" u="none" strike="noStrike" cap="none" dirty="0">
                <a:solidFill>
                  <a:srgbClr val="1D4C60"/>
                </a:solidFill>
                <a:latin typeface="Calibri"/>
                <a:ea typeface="Calibri"/>
                <a:cs typeface="Calibri"/>
                <a:sym typeface="Calibri"/>
              </a:rPr>
              <a:t>:</a:t>
            </a:r>
            <a:endParaRPr sz="2400" b="0" i="0" u="none" strike="noStrike" cap="none" dirty="0">
              <a:solidFill>
                <a:srgbClr val="1D4C60"/>
              </a:solidFill>
              <a:latin typeface="Calibri"/>
              <a:ea typeface="Calibri"/>
              <a:cs typeface="Calibri"/>
              <a:sym typeface="Calibri"/>
            </a:endParaRPr>
          </a:p>
        </p:txBody>
      </p:sp>
      <p:sp>
        <p:nvSpPr>
          <p:cNvPr id="2421" name="Google Shape;2421;p272"/>
          <p:cNvSpPr txBox="1"/>
          <p:nvPr/>
        </p:nvSpPr>
        <p:spPr>
          <a:xfrm>
            <a:off x="1170038" y="268631"/>
            <a:ext cx="9717315" cy="12974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26650"/>
              </a:buClr>
              <a:buSzPts val="3600"/>
              <a:buFont typeface="Arial"/>
              <a:buNone/>
            </a:pPr>
            <a:r>
              <a:rPr lang="en-US" sz="3600" b="1" i="0" u="none" strike="noStrike" cap="none" dirty="0">
                <a:solidFill>
                  <a:srgbClr val="1D4C60"/>
                </a:solidFill>
                <a:latin typeface="Calibri"/>
                <a:ea typeface="Calibri"/>
                <a:cs typeface="Calibri"/>
                <a:sym typeface="Calibri"/>
              </a:rPr>
              <a:t>EINBINDUNG IN IHRE GEMEINSCHAFT</a:t>
            </a:r>
            <a:endParaRPr sz="3600" b="1" i="0" u="none" strike="noStrike" cap="none" dirty="0">
              <a:solidFill>
                <a:srgbClr val="1D4C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99"/>
                                        </p:tgtEl>
                                        <p:attrNameLst>
                                          <p:attrName>style.visibility</p:attrName>
                                        </p:attrNameLst>
                                      </p:cBhvr>
                                      <p:to>
                                        <p:strVal val="visible"/>
                                      </p:to>
                                    </p:set>
                                    <p:animEffect transition="in" filter="fade">
                                      <p:cBhvr>
                                        <p:cTn id="7" dur="500"/>
                                        <p:tgtEl>
                                          <p:spTgt spid="23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06"/>
                                        </p:tgtEl>
                                        <p:attrNameLst>
                                          <p:attrName>style.visibility</p:attrName>
                                        </p:attrNameLst>
                                      </p:cBhvr>
                                      <p:to>
                                        <p:strVal val="visible"/>
                                      </p:to>
                                    </p:set>
                                    <p:animEffect transition="in" filter="fade">
                                      <p:cBhvr>
                                        <p:cTn id="11" dur="500"/>
                                        <p:tgtEl>
                                          <p:spTgt spid="240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11"/>
                                        </p:tgtEl>
                                        <p:attrNameLst>
                                          <p:attrName>style.visibility</p:attrName>
                                        </p:attrNameLst>
                                      </p:cBhvr>
                                      <p:to>
                                        <p:strVal val="visible"/>
                                      </p:to>
                                    </p:set>
                                    <p:animEffect transition="in" filter="fade">
                                      <p:cBhvr>
                                        <p:cTn id="15" dur="500"/>
                                        <p:tgtEl>
                                          <p:spTgt spid="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6"/>
        <p:cNvGrpSpPr/>
        <p:nvPr/>
      </p:nvGrpSpPr>
      <p:grpSpPr>
        <a:xfrm>
          <a:off x="0" y="0"/>
          <a:ext cx="0" cy="0"/>
          <a:chOff x="0" y="0"/>
          <a:chExt cx="0" cy="0"/>
        </a:xfrm>
      </p:grpSpPr>
      <p:sp>
        <p:nvSpPr>
          <p:cNvPr id="2427" name="Google Shape;2427;p273"/>
          <p:cNvSpPr/>
          <p:nvPr/>
        </p:nvSpPr>
        <p:spPr>
          <a:xfrm>
            <a:off x="0" y="2"/>
            <a:ext cx="12192000" cy="68579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428" name="Google Shape;2428;p273" descr="A screenshot of a websi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233" t="1" r="22108" b="-1"/>
          <a:stretch/>
        </p:blipFill>
        <p:spPr>
          <a:xfrm>
            <a:off x="80513" y="362308"/>
            <a:ext cx="6318521" cy="4989483"/>
          </a:xfrm>
          <a:prstGeom prst="roundRect">
            <a:avLst>
              <a:gd name="adj" fmla="val 4167"/>
            </a:avLst>
          </a:prstGeom>
          <a:solidFill>
            <a:srgbClr val="FFFFFF"/>
          </a:solidFill>
          <a:ln w="76200" cap="sq" cmpd="sng">
            <a:solidFill>
              <a:srgbClr val="066C6D"/>
            </a:solidFill>
            <a:prstDash val="solid"/>
            <a:miter lim="800000"/>
            <a:headEnd type="none" w="sm" len="sm"/>
            <a:tailEnd type="none" w="sm" len="sm"/>
          </a:ln>
          <a:effectLst>
            <a:reflection stA="28000" endPos="28000" dist="5000" dir="5400000" sy="-100000" algn="bl" rotWithShape="0"/>
          </a:effectLst>
        </p:spPr>
      </p:pic>
      <p:sp>
        <p:nvSpPr>
          <p:cNvPr id="2429" name="Google Shape;2429;p273"/>
          <p:cNvSpPr txBox="1"/>
          <p:nvPr/>
        </p:nvSpPr>
        <p:spPr>
          <a:xfrm>
            <a:off x="6597445" y="285135"/>
            <a:ext cx="5594551" cy="662462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90000"/>
              </a:lnSpc>
              <a:spcBef>
                <a:spcPts val="0"/>
              </a:spcBef>
              <a:spcAft>
                <a:spcPts val="0"/>
              </a:spcAft>
              <a:buNone/>
            </a:pPr>
            <a:r>
              <a:rPr lang="en-US" sz="2300" b="0" i="0" u="none" strike="noStrike" cap="none" dirty="0">
                <a:solidFill>
                  <a:srgbClr val="010B0B"/>
                </a:solidFill>
                <a:latin typeface="Calibri"/>
                <a:ea typeface="Calibri"/>
                <a:cs typeface="Calibri"/>
                <a:sym typeface="Calibri"/>
              </a:rPr>
              <a:t>Ein </a:t>
            </a:r>
            <a:r>
              <a:rPr lang="en-US" sz="2300" b="0" i="0" u="none" strike="noStrike" cap="none" dirty="0" err="1">
                <a:solidFill>
                  <a:srgbClr val="010B0B"/>
                </a:solidFill>
                <a:latin typeface="Calibri"/>
                <a:ea typeface="Calibri"/>
                <a:cs typeface="Calibri"/>
                <a:sym typeface="Calibri"/>
              </a:rPr>
              <a:t>bemerkenswertes</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Beispiel</a:t>
            </a:r>
            <a:r>
              <a:rPr lang="en-US" sz="2300" b="0" i="0" u="none" strike="noStrike" cap="none" dirty="0">
                <a:solidFill>
                  <a:srgbClr val="010B0B"/>
                </a:solidFill>
                <a:latin typeface="Calibri"/>
                <a:ea typeface="Calibri"/>
                <a:cs typeface="Calibri"/>
                <a:sym typeface="Calibri"/>
              </a:rPr>
              <a:t> für </a:t>
            </a:r>
            <a:r>
              <a:rPr lang="en-US" sz="2300" b="0" i="0" u="none" strike="noStrike" cap="none" dirty="0" err="1">
                <a:solidFill>
                  <a:srgbClr val="010B0B"/>
                </a:solidFill>
                <a:latin typeface="Calibri"/>
                <a:ea typeface="Calibri"/>
                <a:cs typeface="Calibri"/>
                <a:sym typeface="Calibri"/>
              </a:rPr>
              <a:t>einen</a:t>
            </a:r>
            <a:r>
              <a:rPr lang="en-US" sz="2300" b="0" i="0" u="none" strike="noStrike" cap="none" dirty="0">
                <a:solidFill>
                  <a:srgbClr val="010B0B"/>
                </a:solidFill>
                <a:latin typeface="Calibri"/>
                <a:ea typeface="Calibri"/>
                <a:cs typeface="Calibri"/>
                <a:sym typeface="Calibri"/>
              </a:rPr>
              <a:t> Podcast, der </a:t>
            </a:r>
            <a:r>
              <a:rPr lang="en-US" sz="2300" b="0" i="0" u="none" strike="noStrike" cap="none" dirty="0" err="1">
                <a:solidFill>
                  <a:srgbClr val="010B0B"/>
                </a:solidFill>
                <a:latin typeface="Calibri"/>
                <a:ea typeface="Calibri"/>
                <a:cs typeface="Calibri"/>
                <a:sym typeface="Calibri"/>
              </a:rPr>
              <a:t>erfolgreich</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eine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starke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Verbindung</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mit</a:t>
            </a:r>
            <a:r>
              <a:rPr lang="en-US" sz="2300" b="0" i="0" u="none" strike="noStrike" cap="none" dirty="0">
                <a:solidFill>
                  <a:srgbClr val="010B0B"/>
                </a:solidFill>
                <a:latin typeface="Calibri"/>
                <a:ea typeface="Calibri"/>
                <a:cs typeface="Calibri"/>
                <a:sym typeface="Calibri"/>
              </a:rPr>
              <a:t> seiner Community </a:t>
            </a:r>
            <a:r>
              <a:rPr lang="en-US" sz="2300" b="0" i="0" u="none" strike="noStrike" cap="none" dirty="0" err="1">
                <a:solidFill>
                  <a:srgbClr val="010B0B"/>
                </a:solidFill>
                <a:latin typeface="Calibri"/>
                <a:ea typeface="Calibri"/>
                <a:cs typeface="Calibri"/>
                <a:sym typeface="Calibri"/>
              </a:rPr>
              <a:t>aufgebaut</a:t>
            </a:r>
            <a:r>
              <a:rPr lang="en-US" sz="2300" b="0" i="0" u="none" strike="noStrike" cap="none" dirty="0">
                <a:solidFill>
                  <a:srgbClr val="010B0B"/>
                </a:solidFill>
                <a:latin typeface="Calibri"/>
                <a:ea typeface="Calibri"/>
                <a:cs typeface="Calibri"/>
                <a:sym typeface="Calibri"/>
              </a:rPr>
              <a:t> hat, </a:t>
            </a:r>
            <a:r>
              <a:rPr lang="en-US" sz="2300" b="0" i="0" u="none" strike="noStrike" cap="none" dirty="0" err="1">
                <a:solidFill>
                  <a:srgbClr val="010B0B"/>
                </a:solidFill>
                <a:latin typeface="Calibri"/>
                <a:ea typeface="Calibri"/>
                <a:cs typeface="Calibri"/>
                <a:sym typeface="Calibri"/>
              </a:rPr>
              <a:t>ist</a:t>
            </a:r>
            <a:r>
              <a:rPr lang="en-US" sz="2300" b="0" i="0" u="none" strike="noStrike" cap="none" dirty="0">
                <a:solidFill>
                  <a:srgbClr val="010B0B"/>
                </a:solidFill>
                <a:latin typeface="Calibri"/>
                <a:ea typeface="Calibri"/>
                <a:cs typeface="Calibri"/>
                <a:sym typeface="Calibri"/>
              </a:rPr>
              <a:t> "The Moth". In </a:t>
            </a:r>
            <a:r>
              <a:rPr lang="en-US" sz="2300" b="0" i="0" u="none" strike="noStrike" cap="none" dirty="0" err="1">
                <a:solidFill>
                  <a:srgbClr val="010B0B"/>
                </a:solidFill>
                <a:latin typeface="Calibri"/>
                <a:ea typeface="Calibri"/>
                <a:cs typeface="Calibri"/>
                <a:sym typeface="Calibri"/>
              </a:rPr>
              <a:t>diesem</a:t>
            </a:r>
            <a:r>
              <a:rPr lang="en-US" sz="2300" b="0" i="0" u="none" strike="noStrike" cap="none" dirty="0">
                <a:solidFill>
                  <a:srgbClr val="010B0B"/>
                </a:solidFill>
                <a:latin typeface="Calibri"/>
                <a:ea typeface="Calibri"/>
                <a:cs typeface="Calibri"/>
                <a:sym typeface="Calibri"/>
              </a:rPr>
              <a:t> Podcast </a:t>
            </a:r>
            <a:r>
              <a:rPr lang="en-US" sz="2300" b="0" i="0" u="none" strike="noStrike" cap="none" dirty="0" err="1">
                <a:solidFill>
                  <a:srgbClr val="010B0B"/>
                </a:solidFill>
                <a:latin typeface="Calibri"/>
                <a:ea typeface="Calibri"/>
                <a:cs typeface="Calibri"/>
                <a:sym typeface="Calibri"/>
              </a:rPr>
              <a:t>erzählen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echte</a:t>
            </a:r>
            <a:r>
              <a:rPr lang="en-US" sz="2300" b="0" i="0" u="none" strike="noStrike" cap="none" dirty="0">
                <a:solidFill>
                  <a:srgbClr val="010B0B"/>
                </a:solidFill>
                <a:latin typeface="Calibri"/>
                <a:ea typeface="Calibri"/>
                <a:cs typeface="Calibri"/>
                <a:sym typeface="Calibri"/>
              </a:rPr>
              <a:t> Menschen </a:t>
            </a:r>
            <a:r>
              <a:rPr lang="en-US" sz="2300" b="0" i="0" u="none" strike="noStrike" cap="none" dirty="0" err="1">
                <a:solidFill>
                  <a:srgbClr val="010B0B"/>
                </a:solidFill>
                <a:latin typeface="Calibri"/>
                <a:ea typeface="Calibri"/>
                <a:cs typeface="Calibri"/>
                <a:sym typeface="Calibri"/>
              </a:rPr>
              <a:t>vor</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einem</a:t>
            </a:r>
            <a:r>
              <a:rPr lang="en-US" sz="2300" b="0" i="0" u="none" strike="noStrike" cap="none" dirty="0">
                <a:solidFill>
                  <a:srgbClr val="010B0B"/>
                </a:solidFill>
                <a:latin typeface="Calibri"/>
                <a:ea typeface="Calibri"/>
                <a:cs typeface="Calibri"/>
                <a:sym typeface="Calibri"/>
              </a:rPr>
              <a:t> Live-</a:t>
            </a:r>
            <a:r>
              <a:rPr lang="en-US" sz="2300" b="0" i="0" u="none" strike="noStrike" cap="none" dirty="0" err="1">
                <a:solidFill>
                  <a:srgbClr val="010B0B"/>
                </a:solidFill>
                <a:latin typeface="Calibri"/>
                <a:ea typeface="Calibri"/>
                <a:cs typeface="Calibri"/>
                <a:sym typeface="Calibri"/>
              </a:rPr>
              <a:t>Publikum</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wahre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Geschichten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wobei</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persönliche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Erfahrungen</a:t>
            </a:r>
            <a:r>
              <a:rPr lang="en-US" sz="2300" b="0" i="0" u="none" strike="noStrike" cap="none" dirty="0">
                <a:solidFill>
                  <a:srgbClr val="010B0B"/>
                </a:solidFill>
                <a:latin typeface="Calibri"/>
                <a:ea typeface="Calibri"/>
                <a:cs typeface="Calibri"/>
                <a:sym typeface="Calibri"/>
              </a:rPr>
              <a:t> und </a:t>
            </a:r>
            <a:r>
              <a:rPr lang="en-US" sz="2300" b="0" i="0" u="none" strike="noStrike" cap="none" dirty="0" err="1">
                <a:solidFill>
                  <a:srgbClr val="010B0B"/>
                </a:solidFill>
                <a:latin typeface="Calibri"/>
                <a:ea typeface="Calibri"/>
                <a:cs typeface="Calibri"/>
                <a:sym typeface="Calibri"/>
              </a:rPr>
              <a:t>emotionale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Erzählungen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im</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Vordergrund</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stehen</a:t>
            </a:r>
            <a:r>
              <a:rPr lang="en-US" sz="2300" b="0" i="0" u="none" strike="noStrike" cap="none" dirty="0">
                <a:solidFill>
                  <a:srgbClr val="010B0B"/>
                </a:solidFill>
                <a:latin typeface="Calibri"/>
                <a:ea typeface="Calibri"/>
                <a:cs typeface="Calibri"/>
                <a:sym typeface="Calibri"/>
              </a:rPr>
              <a:t>.</a:t>
            </a:r>
            <a:endParaRPr sz="2300" dirty="0"/>
          </a:p>
          <a:p>
            <a:pPr marL="0" marR="0" lvl="0" indent="0" algn="l" rtl="0">
              <a:lnSpc>
                <a:spcPct val="90000"/>
              </a:lnSpc>
              <a:spcBef>
                <a:spcPts val="600"/>
              </a:spcBef>
              <a:spcAft>
                <a:spcPts val="0"/>
              </a:spcAft>
              <a:buNone/>
            </a:pPr>
            <a:r>
              <a:rPr lang="en-US" sz="2300" b="1" i="0" u="none" strike="noStrike" cap="none" dirty="0">
                <a:solidFill>
                  <a:srgbClr val="010B0B"/>
                </a:solidFill>
                <a:latin typeface="Calibri"/>
                <a:ea typeface="Calibri"/>
                <a:cs typeface="Calibri"/>
                <a:sym typeface="Calibri"/>
              </a:rPr>
              <a:t>Von der </a:t>
            </a:r>
            <a:r>
              <a:rPr lang="en-US" sz="2300" b="1" i="0" u="sng" strike="noStrike" cap="none" dirty="0">
                <a:solidFill>
                  <a:srgbClr val="010B0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Motte </a:t>
            </a:r>
            <a:r>
              <a:rPr lang="en-US" sz="2300" b="1" i="0" u="none" strike="noStrike" cap="none" dirty="0" err="1">
                <a:solidFill>
                  <a:srgbClr val="010B0B"/>
                </a:solidFill>
                <a:latin typeface="Calibri"/>
                <a:ea typeface="Calibri"/>
                <a:cs typeface="Calibri"/>
                <a:sym typeface="Calibri"/>
              </a:rPr>
              <a:t>verwendete</a:t>
            </a:r>
            <a:r>
              <a:rPr lang="en-US" sz="2300" b="1" i="0" u="none" strike="noStrike" cap="none" dirty="0">
                <a:solidFill>
                  <a:srgbClr val="010B0B"/>
                </a:solidFill>
                <a:latin typeface="Calibri"/>
                <a:ea typeface="Calibri"/>
                <a:cs typeface="Calibri"/>
                <a:sym typeface="Calibri"/>
              </a:rPr>
              <a:t> </a:t>
            </a:r>
            <a:r>
              <a:rPr lang="en-US" sz="2300" b="1" i="0" u="none" strike="noStrike" cap="none" dirty="0" err="1">
                <a:solidFill>
                  <a:srgbClr val="010B0B"/>
                </a:solidFill>
                <a:latin typeface="Calibri"/>
                <a:ea typeface="Calibri"/>
                <a:cs typeface="Calibri"/>
                <a:sym typeface="Calibri"/>
              </a:rPr>
              <a:t>Schlüsselstrategien</a:t>
            </a:r>
            <a:r>
              <a:rPr lang="en-US" sz="2300" b="1" i="0" u="none" strike="noStrike" cap="none" dirty="0">
                <a:solidFill>
                  <a:srgbClr val="010B0B"/>
                </a:solidFill>
                <a:latin typeface="Calibri"/>
                <a:ea typeface="Calibri"/>
                <a:cs typeface="Calibri"/>
                <a:sym typeface="Calibri"/>
              </a:rPr>
              <a:t>:</a:t>
            </a:r>
            <a:endParaRPr sz="2300" b="0" i="0" u="none" strike="noStrike" cap="none" dirty="0">
              <a:solidFill>
                <a:srgbClr val="010B0B"/>
              </a:solidFill>
              <a:latin typeface="Calibri"/>
              <a:ea typeface="Calibri"/>
              <a:cs typeface="Calibri"/>
              <a:sym typeface="Calibri"/>
            </a:endParaRPr>
          </a:p>
          <a:p>
            <a:pPr marL="0" marR="0" lvl="0" indent="0" algn="l" rtl="0">
              <a:lnSpc>
                <a:spcPct val="90000"/>
              </a:lnSpc>
              <a:spcBef>
                <a:spcPts val="600"/>
              </a:spcBef>
              <a:spcAft>
                <a:spcPts val="0"/>
              </a:spcAft>
              <a:buClr>
                <a:srgbClr val="000000"/>
              </a:buClr>
              <a:buSzPts val="1800"/>
              <a:buFont typeface="Arial"/>
              <a:buChar char="•"/>
            </a:pPr>
            <a:r>
              <a:rPr lang="en-US" sz="2300" b="1" i="0" u="none" strike="noStrike" cap="none" dirty="0">
                <a:solidFill>
                  <a:srgbClr val="010B0B"/>
                </a:solidFill>
                <a:latin typeface="Calibri"/>
                <a:ea typeface="Calibri"/>
                <a:cs typeface="Calibri"/>
                <a:sym typeface="Calibri"/>
              </a:rPr>
              <a:t>Engagement für die Gemeinschaft</a:t>
            </a:r>
            <a:r>
              <a:rPr lang="en-US" sz="2300" b="0" i="0" u="none" strike="noStrike" cap="none" dirty="0">
                <a:solidFill>
                  <a:srgbClr val="010B0B"/>
                </a:solidFill>
                <a:latin typeface="Calibri"/>
                <a:ea typeface="Calibri"/>
                <a:cs typeface="Calibri"/>
                <a:sym typeface="Calibri"/>
              </a:rPr>
              <a:t>: The Moth </a:t>
            </a:r>
            <a:r>
              <a:rPr lang="en-US" sz="2300" b="0" i="0" u="none" strike="noStrike" cap="none" dirty="0" err="1">
                <a:solidFill>
                  <a:srgbClr val="010B0B"/>
                </a:solidFill>
                <a:latin typeface="Calibri"/>
                <a:ea typeface="Calibri"/>
                <a:cs typeface="Calibri"/>
                <a:sym typeface="Calibri"/>
              </a:rPr>
              <a:t>bindet</a:t>
            </a:r>
            <a:r>
              <a:rPr lang="en-US" sz="2300" b="0" i="0" u="none" strike="noStrike" cap="none" dirty="0">
                <a:solidFill>
                  <a:srgbClr val="010B0B"/>
                </a:solidFill>
                <a:latin typeface="Calibri"/>
                <a:ea typeface="Calibri"/>
                <a:cs typeface="Calibri"/>
                <a:sym typeface="Calibri"/>
              </a:rPr>
              <a:t> sein </a:t>
            </a:r>
            <a:r>
              <a:rPr lang="en-US" sz="2300" b="0" i="0" u="none" strike="noStrike" cap="none" dirty="0" err="1">
                <a:solidFill>
                  <a:srgbClr val="010B0B"/>
                </a:solidFill>
                <a:latin typeface="Calibri"/>
                <a:ea typeface="Calibri"/>
                <a:cs typeface="Calibri"/>
                <a:sym typeface="Calibri"/>
              </a:rPr>
              <a:t>Publikum</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aktiv</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ein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indem</a:t>
            </a:r>
            <a:r>
              <a:rPr lang="en-US" sz="2300" b="0" i="0" u="none" strike="noStrike" cap="none" dirty="0">
                <a:solidFill>
                  <a:srgbClr val="010B0B"/>
                </a:solidFill>
                <a:latin typeface="Calibri"/>
                <a:ea typeface="Calibri"/>
                <a:cs typeface="Calibri"/>
                <a:sym typeface="Calibri"/>
              </a:rPr>
              <a:t> es </a:t>
            </a:r>
            <a:r>
              <a:rPr lang="en-US" sz="2300" b="0" i="0" u="none" strike="noStrike" cap="none" dirty="0" err="1">
                <a:solidFill>
                  <a:srgbClr val="010B0B"/>
                </a:solidFill>
                <a:latin typeface="Calibri"/>
                <a:ea typeface="Calibri"/>
                <a:cs typeface="Calibri"/>
                <a:sym typeface="Calibri"/>
              </a:rPr>
              <a:t>Erzählworkshops</a:t>
            </a:r>
            <a:r>
              <a:rPr lang="en-US" sz="2300" b="0" i="0" u="none" strike="noStrike" cap="none" dirty="0">
                <a:solidFill>
                  <a:srgbClr val="010B0B"/>
                </a:solidFill>
                <a:latin typeface="Calibri"/>
                <a:ea typeface="Calibri"/>
                <a:cs typeface="Calibri"/>
                <a:sym typeface="Calibri"/>
              </a:rPr>
              <a:t> und Live-</a:t>
            </a:r>
            <a:r>
              <a:rPr lang="en-US" sz="2300" b="0" i="0" u="none" strike="noStrike" cap="none" dirty="0" err="1">
                <a:solidFill>
                  <a:srgbClr val="010B0B"/>
                </a:solidFill>
                <a:latin typeface="Calibri"/>
                <a:ea typeface="Calibri"/>
                <a:cs typeface="Calibri"/>
                <a:sym typeface="Calibri"/>
              </a:rPr>
              <a:t>Veranstaltungen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veranstaltet</a:t>
            </a:r>
            <a:r>
              <a:rPr lang="en-US" sz="2300" b="0" i="0" u="none" strike="noStrike" cap="none" dirty="0">
                <a:solidFill>
                  <a:srgbClr val="010B0B"/>
                </a:solidFill>
                <a:latin typeface="Calibri"/>
                <a:ea typeface="Calibri"/>
                <a:cs typeface="Calibri"/>
                <a:sym typeface="Calibri"/>
              </a:rPr>
              <a:t>, an </a:t>
            </a:r>
            <a:r>
              <a:rPr lang="en-US" sz="2300" b="0" i="0" u="none" strike="noStrike" cap="none" dirty="0" err="1">
                <a:solidFill>
                  <a:srgbClr val="010B0B"/>
                </a:solidFill>
                <a:latin typeface="Calibri"/>
                <a:ea typeface="Calibri"/>
                <a:cs typeface="Calibri"/>
                <a:sym typeface="Calibri"/>
              </a:rPr>
              <a:t>denen</a:t>
            </a:r>
            <a:r>
              <a:rPr lang="en-US" sz="2300" b="0" i="0" u="none" strike="noStrike" cap="none" dirty="0">
                <a:solidFill>
                  <a:srgbClr val="010B0B"/>
                </a:solidFill>
                <a:latin typeface="Calibri"/>
                <a:ea typeface="Calibri"/>
                <a:cs typeface="Calibri"/>
                <a:sym typeface="Calibri"/>
              </a:rPr>
              <a:t> die </a:t>
            </a:r>
            <a:r>
              <a:rPr lang="en-US" sz="2300" b="0" i="0" u="none" strike="noStrike" cap="none" dirty="0" err="1">
                <a:solidFill>
                  <a:srgbClr val="010B0B"/>
                </a:solidFill>
                <a:latin typeface="Calibri"/>
                <a:ea typeface="Calibri"/>
                <a:cs typeface="Calibri"/>
                <a:sym typeface="Calibri"/>
              </a:rPr>
              <a:t>Zuhörer</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teilnehmen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können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entweder</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als</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Erzähler</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oder</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als</a:t>
            </a:r>
            <a:r>
              <a:rPr lang="en-US" sz="2300" b="0" i="0" u="none" strike="noStrike" cap="none" dirty="0">
                <a:solidFill>
                  <a:srgbClr val="010B0B"/>
                </a:solidFill>
                <a:latin typeface="Calibri"/>
                <a:ea typeface="Calibri"/>
                <a:cs typeface="Calibri"/>
                <a:sym typeface="Calibri"/>
              </a:rPr>
              <a:t> Teil des </a:t>
            </a:r>
            <a:r>
              <a:rPr lang="en-US" sz="2300" b="0" i="0" u="none" strike="noStrike" cap="none" dirty="0" err="1">
                <a:solidFill>
                  <a:srgbClr val="010B0B"/>
                </a:solidFill>
                <a:latin typeface="Calibri"/>
                <a:ea typeface="Calibri"/>
                <a:cs typeface="Calibri"/>
                <a:sym typeface="Calibri"/>
              </a:rPr>
              <a:t>Publikums</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Diese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direkte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Beteiligung</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schafft</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ein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Gefühl</a:t>
            </a:r>
            <a:r>
              <a:rPr lang="en-US" sz="2300" b="0" i="0" u="none" strike="noStrike" cap="none" dirty="0">
                <a:solidFill>
                  <a:srgbClr val="010B0B"/>
                </a:solidFill>
                <a:latin typeface="Calibri"/>
                <a:ea typeface="Calibri"/>
                <a:cs typeface="Calibri"/>
                <a:sym typeface="Calibri"/>
              </a:rPr>
              <a:t> der Gemeinschaft und </a:t>
            </a:r>
            <a:r>
              <a:rPr lang="en-US" sz="2300" b="0" i="0" u="none" strike="noStrike" cap="none" dirty="0" err="1">
                <a:solidFill>
                  <a:srgbClr val="010B0B"/>
                </a:solidFill>
                <a:latin typeface="Calibri"/>
                <a:ea typeface="Calibri"/>
                <a:cs typeface="Calibri"/>
                <a:sym typeface="Calibri"/>
              </a:rPr>
              <a:t>Zugehörigkeit</a:t>
            </a:r>
            <a:r>
              <a:rPr lang="en-US" sz="2300" b="0" i="0" u="none" strike="noStrike" cap="none" dirty="0">
                <a:solidFill>
                  <a:srgbClr val="010B0B"/>
                </a:solidFill>
                <a:latin typeface="Calibri"/>
                <a:ea typeface="Calibri"/>
                <a:cs typeface="Calibri"/>
                <a:sym typeface="Calibri"/>
              </a:rPr>
              <a:t>.</a:t>
            </a:r>
            <a:endParaRPr sz="2300" dirty="0"/>
          </a:p>
          <a:p>
            <a:pPr marL="0" marR="0" lvl="0" indent="0" algn="l" rtl="0">
              <a:lnSpc>
                <a:spcPct val="90000"/>
              </a:lnSpc>
              <a:spcBef>
                <a:spcPts val="600"/>
              </a:spcBef>
              <a:spcAft>
                <a:spcPts val="0"/>
              </a:spcAft>
              <a:buClr>
                <a:srgbClr val="000000"/>
              </a:buClr>
              <a:buSzPts val="1800"/>
              <a:buFont typeface="Arial"/>
              <a:buChar char="•"/>
            </a:pPr>
            <a:r>
              <a:rPr lang="en-US" sz="2300" b="1" i="0" u="none" strike="noStrike" cap="none" dirty="0" err="1">
                <a:solidFill>
                  <a:srgbClr val="010B0B"/>
                </a:solidFill>
                <a:latin typeface="Calibri"/>
                <a:ea typeface="Calibri"/>
                <a:cs typeface="Calibri"/>
                <a:sym typeface="Calibri"/>
              </a:rPr>
              <a:t>Vielfältiges</a:t>
            </a:r>
            <a:r>
              <a:rPr lang="en-US" sz="2300" b="1" i="0" u="none" strike="noStrike" cap="none" dirty="0">
                <a:solidFill>
                  <a:srgbClr val="010B0B"/>
                </a:solidFill>
                <a:latin typeface="Calibri"/>
                <a:ea typeface="Calibri"/>
                <a:cs typeface="Calibri"/>
                <a:sym typeface="Calibri"/>
              </a:rPr>
              <a:t> </a:t>
            </a:r>
            <a:r>
              <a:rPr lang="en-US" sz="2300" b="1" i="0" u="none" strike="noStrike" cap="none" dirty="0" err="1">
                <a:solidFill>
                  <a:srgbClr val="010B0B"/>
                </a:solidFill>
                <a:latin typeface="Calibri"/>
                <a:ea typeface="Calibri"/>
                <a:cs typeface="Calibri"/>
                <a:sym typeface="Calibri"/>
              </a:rPr>
              <a:t>Geschichtenerzählen</a:t>
            </a:r>
            <a:r>
              <a:rPr lang="en-US" sz="2300" b="0" i="0" u="none" strike="noStrike" cap="none" dirty="0">
                <a:solidFill>
                  <a:srgbClr val="010B0B"/>
                </a:solidFill>
                <a:latin typeface="Calibri"/>
                <a:ea typeface="Calibri"/>
                <a:cs typeface="Calibri"/>
                <a:sym typeface="Calibri"/>
              </a:rPr>
              <a:t>: Da The Moth </a:t>
            </a:r>
            <a:r>
              <a:rPr lang="en-US" sz="2300" b="0" i="0" u="none" strike="noStrike" cap="none" dirty="0" err="1">
                <a:solidFill>
                  <a:srgbClr val="010B0B"/>
                </a:solidFill>
                <a:latin typeface="Calibri"/>
                <a:ea typeface="Calibri"/>
                <a:cs typeface="Calibri"/>
                <a:sym typeface="Calibri"/>
              </a:rPr>
              <a:t>ein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breites</a:t>
            </a:r>
            <a:r>
              <a:rPr lang="en-US" sz="2300" b="0" i="0" u="none" strike="noStrike" cap="none" dirty="0">
                <a:solidFill>
                  <a:srgbClr val="010B0B"/>
                </a:solidFill>
                <a:latin typeface="Calibri"/>
                <a:ea typeface="Calibri"/>
                <a:cs typeface="Calibri"/>
                <a:sym typeface="Calibri"/>
              </a:rPr>
              <a:t> Spektrum an </a:t>
            </a:r>
            <a:r>
              <a:rPr lang="en-US" sz="2300" b="0" i="0" u="none" strike="noStrike" cap="none" dirty="0" err="1">
                <a:solidFill>
                  <a:srgbClr val="010B0B"/>
                </a:solidFill>
                <a:latin typeface="Calibri"/>
                <a:ea typeface="Calibri"/>
                <a:cs typeface="Calibri"/>
                <a:sym typeface="Calibri"/>
              </a:rPr>
              <a:t>Geschichten</a:t>
            </a:r>
            <a:r>
              <a:rPr lang="en-US" sz="2300" b="0" i="0" u="none" strike="noStrike" cap="none" dirty="0">
                <a:solidFill>
                  <a:srgbClr val="010B0B"/>
                </a:solidFill>
                <a:latin typeface="Calibri"/>
                <a:ea typeface="Calibri"/>
                <a:cs typeface="Calibri"/>
                <a:sym typeface="Calibri"/>
              </a:rPr>
              <a:t> von Menschen </a:t>
            </a:r>
            <a:r>
              <a:rPr lang="en-US" sz="2300" b="0" i="0" u="none" strike="noStrike" cap="none" dirty="0" err="1">
                <a:solidFill>
                  <a:srgbClr val="010B0B"/>
                </a:solidFill>
                <a:latin typeface="Calibri"/>
                <a:ea typeface="Calibri"/>
                <a:cs typeface="Calibri"/>
                <a:sym typeface="Calibri"/>
              </a:rPr>
              <a:t>mit</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unterschiedlichem</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Hintergrund</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präsentiert</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findet</a:t>
            </a:r>
            <a:r>
              <a:rPr lang="en-US" sz="2300" b="0" i="0" u="none" strike="noStrike" cap="none" dirty="0">
                <a:solidFill>
                  <a:srgbClr val="010B0B"/>
                </a:solidFill>
                <a:latin typeface="Calibri"/>
                <a:ea typeface="Calibri"/>
                <a:cs typeface="Calibri"/>
                <a:sym typeface="Calibri"/>
              </a:rPr>
              <a:t> es </a:t>
            </a:r>
            <a:r>
              <a:rPr lang="en-US" sz="2300" b="0" i="0" u="none" strike="noStrike" cap="none" dirty="0" err="1">
                <a:solidFill>
                  <a:srgbClr val="010B0B"/>
                </a:solidFill>
                <a:latin typeface="Calibri"/>
                <a:ea typeface="Calibri"/>
                <a:cs typeface="Calibri"/>
                <a:sym typeface="Calibri"/>
              </a:rPr>
              <a:t>bei</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einem</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vielfältigen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Publikum</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Anklang</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Diese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Inklusivität</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trägt</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dazu</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bei</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eine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breitere</a:t>
            </a:r>
            <a:r>
              <a:rPr lang="en-US" sz="2300" b="0" i="0" u="none" strike="noStrike" cap="none" dirty="0">
                <a:solidFill>
                  <a:srgbClr val="010B0B"/>
                </a:solidFill>
                <a:latin typeface="Calibri"/>
                <a:ea typeface="Calibri"/>
                <a:cs typeface="Calibri"/>
                <a:sym typeface="Calibri"/>
              </a:rPr>
              <a:t> und </a:t>
            </a:r>
            <a:r>
              <a:rPr lang="en-US" sz="2300" b="0" i="0" u="none" strike="noStrike" cap="none" dirty="0" err="1">
                <a:solidFill>
                  <a:srgbClr val="010B0B"/>
                </a:solidFill>
                <a:latin typeface="Calibri"/>
                <a:ea typeface="Calibri"/>
                <a:cs typeface="Calibri"/>
                <a:sym typeface="Calibri"/>
              </a:rPr>
              <a:t>engagiertere</a:t>
            </a:r>
            <a:r>
              <a:rPr lang="en-US" sz="2300" b="0" i="0" u="none" strike="noStrike" cap="none" dirty="0">
                <a:solidFill>
                  <a:srgbClr val="010B0B"/>
                </a:solidFill>
                <a:latin typeface="Calibri"/>
                <a:ea typeface="Calibri"/>
                <a:cs typeface="Calibri"/>
                <a:sym typeface="Calibri"/>
              </a:rPr>
              <a:t> Gemeinschaft </a:t>
            </a:r>
            <a:r>
              <a:rPr lang="en-US" sz="2300" b="0" i="0" u="none" strike="noStrike" cap="none" dirty="0" err="1">
                <a:solidFill>
                  <a:srgbClr val="010B0B"/>
                </a:solidFill>
                <a:latin typeface="Calibri"/>
                <a:ea typeface="Calibri"/>
                <a:cs typeface="Calibri"/>
                <a:sym typeface="Calibri"/>
              </a:rPr>
              <a:t>aufzubauen</a:t>
            </a:r>
            <a:r>
              <a:rPr lang="en-US" sz="2300" b="0" i="0" u="none" strike="noStrike" cap="none" dirty="0">
                <a:solidFill>
                  <a:srgbClr val="010B0B"/>
                </a:solidFill>
                <a:latin typeface="Calibri"/>
                <a:ea typeface="Calibri"/>
                <a:cs typeface="Calibri"/>
                <a:sym typeface="Calibri"/>
              </a:rPr>
              <a:t>.</a:t>
            </a:r>
            <a:endParaRPr sz="2300" dirty="0"/>
          </a:p>
          <a:p>
            <a:pPr marL="0" marR="0" lvl="0" indent="0" algn="l" rtl="0">
              <a:lnSpc>
                <a:spcPct val="90000"/>
              </a:lnSpc>
              <a:spcBef>
                <a:spcPts val="600"/>
              </a:spcBef>
              <a:spcAft>
                <a:spcPts val="0"/>
              </a:spcAft>
              <a:buClr>
                <a:srgbClr val="000000"/>
              </a:buClr>
              <a:buSzPts val="1800"/>
              <a:buFont typeface="Arial"/>
              <a:buChar char="•"/>
            </a:pPr>
            <a:r>
              <a:rPr lang="en-US" sz="2300" b="1" i="0" u="none" strike="noStrike" cap="none" dirty="0" err="1">
                <a:solidFill>
                  <a:srgbClr val="010B0B"/>
                </a:solidFill>
                <a:latin typeface="Calibri"/>
                <a:ea typeface="Calibri"/>
                <a:cs typeface="Calibri"/>
                <a:sym typeface="Calibri"/>
              </a:rPr>
              <a:t>Interaktion</a:t>
            </a:r>
            <a:r>
              <a:rPr lang="en-US" sz="2300" b="1" i="0" u="none" strike="noStrike" cap="none" dirty="0">
                <a:solidFill>
                  <a:srgbClr val="010B0B"/>
                </a:solidFill>
                <a:latin typeface="Calibri"/>
                <a:ea typeface="Calibri"/>
                <a:cs typeface="Calibri"/>
                <a:sym typeface="Calibri"/>
              </a:rPr>
              <a:t> </a:t>
            </a:r>
            <a:r>
              <a:rPr lang="en-US" sz="2300" b="1" i="0" u="none" strike="noStrike" cap="none" dirty="0" err="1">
                <a:solidFill>
                  <a:srgbClr val="010B0B"/>
                </a:solidFill>
                <a:latin typeface="Calibri"/>
                <a:ea typeface="Calibri"/>
                <a:cs typeface="Calibri"/>
                <a:sym typeface="Calibri"/>
              </a:rPr>
              <a:t>mit</a:t>
            </a:r>
            <a:r>
              <a:rPr lang="en-US" sz="2300" b="1" i="0" u="none" strike="noStrike" cap="none" dirty="0">
                <a:solidFill>
                  <a:srgbClr val="010B0B"/>
                </a:solidFill>
                <a:latin typeface="Calibri"/>
                <a:ea typeface="Calibri"/>
                <a:cs typeface="Calibri"/>
                <a:sym typeface="Calibri"/>
              </a:rPr>
              <a:t> </a:t>
            </a:r>
            <a:r>
              <a:rPr lang="en-US" sz="2300" b="1" i="0" u="none" strike="noStrike" cap="none" dirty="0" err="1">
                <a:solidFill>
                  <a:srgbClr val="010B0B"/>
                </a:solidFill>
                <a:latin typeface="Calibri"/>
                <a:ea typeface="Calibri"/>
                <a:cs typeface="Calibri"/>
                <a:sym typeface="Calibri"/>
              </a:rPr>
              <a:t>sozialen</a:t>
            </a:r>
            <a:r>
              <a:rPr lang="en-US" sz="2300" b="1" i="0" u="none" strike="noStrike" cap="none" dirty="0">
                <a:solidFill>
                  <a:srgbClr val="010B0B"/>
                </a:solidFill>
                <a:latin typeface="Calibri"/>
                <a:ea typeface="Calibri"/>
                <a:cs typeface="Calibri"/>
                <a:sym typeface="Calibri"/>
              </a:rPr>
              <a:t> </a:t>
            </a:r>
            <a:r>
              <a:rPr lang="en-US" sz="2300" b="1" i="0" u="none" strike="noStrike" cap="none" dirty="0" err="1">
                <a:solidFill>
                  <a:srgbClr val="010B0B"/>
                </a:solidFill>
                <a:latin typeface="Calibri"/>
                <a:ea typeface="Calibri"/>
                <a:cs typeface="Calibri"/>
                <a:sym typeface="Calibri"/>
              </a:rPr>
              <a:t>Medien</a:t>
            </a:r>
            <a:r>
              <a:rPr lang="en-US" sz="2300" b="0" i="0" u="none" strike="noStrike" cap="none" dirty="0">
                <a:solidFill>
                  <a:srgbClr val="010B0B"/>
                </a:solidFill>
                <a:latin typeface="Calibri"/>
                <a:ea typeface="Calibri"/>
                <a:cs typeface="Calibri"/>
                <a:sym typeface="Calibri"/>
              </a:rPr>
              <a:t>: The Moth </a:t>
            </a:r>
            <a:r>
              <a:rPr lang="en-US" sz="2300" b="0" i="0" u="none" strike="noStrike" cap="none" dirty="0" err="1">
                <a:solidFill>
                  <a:srgbClr val="010B0B"/>
                </a:solidFill>
                <a:latin typeface="Calibri"/>
                <a:ea typeface="Calibri"/>
                <a:cs typeface="Calibri"/>
                <a:sym typeface="Calibri"/>
              </a:rPr>
              <a:t>nutzt</a:t>
            </a:r>
            <a:r>
              <a:rPr lang="en-US" sz="2300" b="0" i="0" u="none" strike="noStrike" cap="none" dirty="0">
                <a:solidFill>
                  <a:srgbClr val="010B0B"/>
                </a:solidFill>
                <a:latin typeface="Calibri"/>
                <a:ea typeface="Calibri"/>
                <a:cs typeface="Calibri"/>
                <a:sym typeface="Calibri"/>
              </a:rPr>
              <a:t> Social-Media-</a:t>
            </a:r>
            <a:r>
              <a:rPr lang="en-US" sz="2300" b="0" i="0" u="none" strike="noStrike" cap="none" dirty="0" err="1">
                <a:solidFill>
                  <a:srgbClr val="010B0B"/>
                </a:solidFill>
                <a:latin typeface="Calibri"/>
                <a:ea typeface="Calibri"/>
                <a:cs typeface="Calibri"/>
                <a:sym typeface="Calibri"/>
              </a:rPr>
              <a:t>Plattformen</a:t>
            </a:r>
            <a:r>
              <a:rPr lang="en-US" sz="2300" b="0" i="0" u="none" strike="noStrike" cap="none" dirty="0">
                <a:solidFill>
                  <a:srgbClr val="010B0B"/>
                </a:solidFill>
                <a:latin typeface="Calibri"/>
                <a:ea typeface="Calibri"/>
                <a:cs typeface="Calibri"/>
                <a:sym typeface="Calibri"/>
              </a:rPr>
              <a:t>, um </a:t>
            </a:r>
            <a:r>
              <a:rPr lang="en-US" sz="2300" b="0" i="0" u="none" strike="noStrike" cap="none" dirty="0" err="1">
                <a:solidFill>
                  <a:srgbClr val="010B0B"/>
                </a:solidFill>
                <a:latin typeface="Calibri"/>
                <a:ea typeface="Calibri"/>
                <a:cs typeface="Calibri"/>
                <a:sym typeface="Calibri"/>
              </a:rPr>
              <a:t>mit</a:t>
            </a:r>
            <a:r>
              <a:rPr lang="en-US" sz="2300" b="0" i="0" u="none" strike="noStrike" cap="none" dirty="0">
                <a:solidFill>
                  <a:srgbClr val="010B0B"/>
                </a:solidFill>
                <a:latin typeface="Calibri"/>
                <a:ea typeface="Calibri"/>
                <a:cs typeface="Calibri"/>
                <a:sym typeface="Calibri"/>
              </a:rPr>
              <a:t> seinen </a:t>
            </a:r>
            <a:r>
              <a:rPr lang="en-US" sz="2300" b="0" i="0" u="none" strike="noStrike" cap="none" dirty="0" err="1">
                <a:solidFill>
                  <a:srgbClr val="010B0B"/>
                </a:solidFill>
                <a:latin typeface="Calibri"/>
                <a:ea typeface="Calibri"/>
                <a:cs typeface="Calibri"/>
                <a:sym typeface="Calibri"/>
              </a:rPr>
              <a:t>Zuhörern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zu</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interagieren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über</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bevorstehende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Veranstaltungen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zu</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informieren</a:t>
            </a:r>
            <a:r>
              <a:rPr lang="en-US" sz="2300" b="0" i="0" u="none" strike="noStrike" cap="none" dirty="0">
                <a:solidFill>
                  <a:srgbClr val="010B0B"/>
                </a:solidFill>
                <a:latin typeface="Calibri"/>
                <a:ea typeface="Calibri"/>
                <a:cs typeface="Calibri"/>
                <a:sym typeface="Calibri"/>
              </a:rPr>
              <a:t> und Highlights von </a:t>
            </a:r>
            <a:r>
              <a:rPr lang="en-US" sz="2300" b="0" i="0" u="none" strike="noStrike" cap="none" dirty="0" err="1">
                <a:solidFill>
                  <a:srgbClr val="010B0B"/>
                </a:solidFill>
                <a:latin typeface="Calibri"/>
                <a:ea typeface="Calibri"/>
                <a:cs typeface="Calibri"/>
                <a:sym typeface="Calibri"/>
              </a:rPr>
              <a:t>Geschichten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zu</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posten</a:t>
            </a:r>
            <a:r>
              <a:rPr lang="en-US" sz="2300" b="0" i="0" u="none" strike="noStrike" cap="none" dirty="0">
                <a:solidFill>
                  <a:srgbClr val="010B0B"/>
                </a:solidFill>
                <a:latin typeface="Calibri"/>
                <a:ea typeface="Calibri"/>
                <a:cs typeface="Calibri"/>
                <a:sym typeface="Calibri"/>
              </a:rPr>
              <a:t>. So </a:t>
            </a:r>
            <a:r>
              <a:rPr lang="en-US" sz="2300" b="0" i="0" u="none" strike="noStrike" cap="none" dirty="0" err="1">
                <a:solidFill>
                  <a:srgbClr val="010B0B"/>
                </a:solidFill>
                <a:latin typeface="Calibri"/>
                <a:ea typeface="Calibri"/>
                <a:cs typeface="Calibri"/>
                <a:sym typeface="Calibri"/>
              </a:rPr>
              <a:t>bleibt</a:t>
            </a:r>
            <a:r>
              <a:rPr lang="en-US" sz="2300" b="0" i="0" u="none" strike="noStrike" cap="none" dirty="0">
                <a:solidFill>
                  <a:srgbClr val="010B0B"/>
                </a:solidFill>
                <a:latin typeface="Calibri"/>
                <a:ea typeface="Calibri"/>
                <a:cs typeface="Calibri"/>
                <a:sym typeface="Calibri"/>
              </a:rPr>
              <a:t> die Community </a:t>
            </a:r>
            <a:r>
              <a:rPr lang="en-US" sz="2300" b="0" i="0" u="none" strike="noStrike" cap="none" dirty="0" err="1">
                <a:solidFill>
                  <a:srgbClr val="010B0B"/>
                </a:solidFill>
                <a:latin typeface="Calibri"/>
                <a:ea typeface="Calibri"/>
                <a:cs typeface="Calibri"/>
                <a:sym typeface="Calibri"/>
              </a:rPr>
              <a:t>auch</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über</a:t>
            </a:r>
            <a:r>
              <a:rPr lang="en-US" sz="2300" b="0" i="0" u="none" strike="noStrike" cap="none" dirty="0">
                <a:solidFill>
                  <a:srgbClr val="010B0B"/>
                </a:solidFill>
                <a:latin typeface="Calibri"/>
                <a:ea typeface="Calibri"/>
                <a:cs typeface="Calibri"/>
                <a:sym typeface="Calibri"/>
              </a:rPr>
              <a:t> die Podcast-</a:t>
            </a:r>
            <a:r>
              <a:rPr lang="en-US" sz="2300" b="0" i="0" u="none" strike="noStrike" cap="none" dirty="0" err="1">
                <a:solidFill>
                  <a:srgbClr val="010B0B"/>
                </a:solidFill>
                <a:latin typeface="Calibri"/>
                <a:ea typeface="Calibri"/>
                <a:cs typeface="Calibri"/>
                <a:sym typeface="Calibri"/>
              </a:rPr>
              <a:t>Episoden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hinaus</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engagiert</a:t>
            </a:r>
            <a:r>
              <a:rPr lang="en-US" sz="2300" b="0" i="0" u="none" strike="noStrike" cap="none" dirty="0">
                <a:solidFill>
                  <a:srgbClr val="010B0B"/>
                </a:solidFill>
                <a:latin typeface="Calibri"/>
                <a:ea typeface="Calibri"/>
                <a:cs typeface="Calibri"/>
                <a:sym typeface="Calibri"/>
              </a:rPr>
              <a:t> und </a:t>
            </a:r>
            <a:r>
              <a:rPr lang="en-US" sz="2300" b="0" i="0" u="none" strike="noStrike" cap="none" dirty="0" err="1">
                <a:solidFill>
                  <a:srgbClr val="010B0B"/>
                </a:solidFill>
                <a:latin typeface="Calibri"/>
                <a:ea typeface="Calibri"/>
                <a:cs typeface="Calibri"/>
                <a:sym typeface="Calibri"/>
              </a:rPr>
              <a:t>verbunden</a:t>
            </a:r>
            <a:r>
              <a:rPr lang="en-US" sz="2300" b="0" i="0" u="none" strike="noStrike" cap="none" dirty="0">
                <a:solidFill>
                  <a:srgbClr val="010B0B"/>
                </a:solidFill>
                <a:latin typeface="Calibri"/>
                <a:ea typeface="Calibri"/>
                <a:cs typeface="Calibri"/>
                <a:sym typeface="Calibri"/>
              </a:rPr>
              <a:t>.</a:t>
            </a:r>
            <a:endParaRPr sz="2300" dirty="0"/>
          </a:p>
          <a:p>
            <a:pPr marL="0" marR="0" lvl="0" indent="0" algn="l" rtl="0">
              <a:lnSpc>
                <a:spcPct val="90000"/>
              </a:lnSpc>
              <a:spcBef>
                <a:spcPts val="600"/>
              </a:spcBef>
              <a:spcAft>
                <a:spcPts val="0"/>
              </a:spcAft>
              <a:buClr>
                <a:srgbClr val="000000"/>
              </a:buClr>
              <a:buSzPts val="1800"/>
              <a:buFont typeface="Arial"/>
              <a:buChar char="•"/>
            </a:pPr>
            <a:r>
              <a:rPr lang="en-US" sz="2300" b="1" i="0" u="none" strike="noStrike" cap="none" dirty="0" err="1">
                <a:solidFill>
                  <a:srgbClr val="010B0B"/>
                </a:solidFill>
                <a:latin typeface="Calibri"/>
                <a:ea typeface="Calibri"/>
                <a:cs typeface="Calibri"/>
                <a:sym typeface="Calibri"/>
              </a:rPr>
              <a:t>Hörer</a:t>
            </a:r>
            <a:r>
              <a:rPr lang="en-US" sz="2300" b="1" i="0" u="none" strike="noStrike" cap="none" dirty="0">
                <a:solidFill>
                  <a:srgbClr val="010B0B"/>
                </a:solidFill>
                <a:latin typeface="Calibri"/>
                <a:ea typeface="Calibri"/>
                <a:cs typeface="Calibri"/>
                <a:sym typeface="Calibri"/>
              </a:rPr>
              <a:t>-Feedback</a:t>
            </a:r>
            <a:r>
              <a:rPr lang="en-US" sz="2300" b="0" i="0" u="none" strike="noStrike" cap="none" dirty="0">
                <a:solidFill>
                  <a:srgbClr val="010B0B"/>
                </a:solidFill>
                <a:latin typeface="Calibri"/>
                <a:ea typeface="Calibri"/>
                <a:cs typeface="Calibri"/>
                <a:sym typeface="Calibri"/>
              </a:rPr>
              <a:t>: Sie </a:t>
            </a:r>
            <a:r>
              <a:rPr lang="en-US" sz="2300" b="0" i="0" u="none" strike="noStrike" cap="none" dirty="0" err="1">
                <a:solidFill>
                  <a:srgbClr val="010B0B"/>
                </a:solidFill>
                <a:latin typeface="Calibri"/>
                <a:ea typeface="Calibri"/>
                <a:cs typeface="Calibri"/>
                <a:sym typeface="Calibri"/>
              </a:rPr>
              <a:t>ermutigen</a:t>
            </a:r>
            <a:r>
              <a:rPr lang="en-US" sz="2300" b="0" i="0" u="none" strike="noStrike" cap="none" dirty="0">
                <a:solidFill>
                  <a:srgbClr val="010B0B"/>
                </a:solidFill>
                <a:latin typeface="Calibri"/>
                <a:ea typeface="Calibri"/>
                <a:cs typeface="Calibri"/>
                <a:sym typeface="Calibri"/>
              </a:rPr>
              <a:t> das Feedback der </a:t>
            </a:r>
            <a:r>
              <a:rPr lang="en-US" sz="2300" b="0" i="0" u="none" strike="noStrike" cap="none" dirty="0" err="1">
                <a:solidFill>
                  <a:srgbClr val="010B0B"/>
                </a:solidFill>
                <a:latin typeface="Calibri"/>
                <a:ea typeface="Calibri"/>
                <a:cs typeface="Calibri"/>
                <a:sym typeface="Calibri"/>
              </a:rPr>
              <a:t>Hörer</a:t>
            </a:r>
            <a:r>
              <a:rPr lang="en-US" sz="2300" b="0" i="0" u="none" strike="noStrike" cap="none" dirty="0">
                <a:solidFill>
                  <a:srgbClr val="010B0B"/>
                </a:solidFill>
                <a:latin typeface="Calibri"/>
                <a:ea typeface="Calibri"/>
                <a:cs typeface="Calibri"/>
                <a:sym typeface="Calibri"/>
              </a:rPr>
              <a:t> und </a:t>
            </a:r>
            <a:r>
              <a:rPr lang="en-US" sz="2300" b="0" i="0" u="none" strike="noStrike" cap="none" dirty="0" err="1">
                <a:solidFill>
                  <a:srgbClr val="010B0B"/>
                </a:solidFill>
                <a:latin typeface="Calibri"/>
                <a:ea typeface="Calibri"/>
                <a:cs typeface="Calibri"/>
                <a:sym typeface="Calibri"/>
              </a:rPr>
              <a:t>beziehen</a:t>
            </a:r>
            <a:r>
              <a:rPr lang="en-US" sz="2300" b="0" i="0" u="none" strike="noStrike" cap="none" dirty="0">
                <a:solidFill>
                  <a:srgbClr val="010B0B"/>
                </a:solidFill>
                <a:latin typeface="Calibri"/>
                <a:ea typeface="Calibri"/>
                <a:cs typeface="Calibri"/>
                <a:sym typeface="Calibri"/>
              </a:rPr>
              <a:t> es oft in </a:t>
            </a:r>
            <a:r>
              <a:rPr lang="en-US" sz="2300" b="0" i="0" u="none" strike="noStrike" cap="none" dirty="0" err="1">
                <a:solidFill>
                  <a:srgbClr val="010B0B"/>
                </a:solidFill>
                <a:latin typeface="Calibri"/>
                <a:ea typeface="Calibri"/>
                <a:cs typeface="Calibri"/>
                <a:sym typeface="Calibri"/>
              </a:rPr>
              <a:t>ihre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Programme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ein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Diese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zweiseitige</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Kommunikation</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gibt</a:t>
            </a:r>
            <a:r>
              <a:rPr lang="en-US" sz="2300" b="0" i="0" u="none" strike="noStrike" cap="none" dirty="0">
                <a:solidFill>
                  <a:srgbClr val="010B0B"/>
                </a:solidFill>
                <a:latin typeface="Calibri"/>
                <a:ea typeface="Calibri"/>
                <a:cs typeface="Calibri"/>
                <a:sym typeface="Calibri"/>
              </a:rPr>
              <a:t> den </a:t>
            </a:r>
            <a:r>
              <a:rPr lang="en-US" sz="2300" b="0" i="0" u="none" strike="noStrike" cap="none" dirty="0" err="1">
                <a:solidFill>
                  <a:srgbClr val="010B0B"/>
                </a:solidFill>
                <a:latin typeface="Calibri"/>
                <a:ea typeface="Calibri"/>
                <a:cs typeface="Calibri"/>
                <a:sym typeface="Calibri"/>
              </a:rPr>
              <a:t>Hörern</a:t>
            </a:r>
            <a:r>
              <a:rPr lang="en-US" sz="2300" b="0" i="0" u="none" strike="noStrike" cap="none" dirty="0">
                <a:solidFill>
                  <a:srgbClr val="010B0B"/>
                </a:solidFill>
                <a:latin typeface="Calibri"/>
                <a:ea typeface="Calibri"/>
                <a:cs typeface="Calibri"/>
                <a:sym typeface="Calibri"/>
              </a:rPr>
              <a:t> das </a:t>
            </a:r>
            <a:r>
              <a:rPr lang="en-US" sz="2300" b="0" i="0" u="none" strike="noStrike" cap="none" dirty="0" err="1">
                <a:solidFill>
                  <a:srgbClr val="010B0B"/>
                </a:solidFill>
                <a:latin typeface="Calibri"/>
                <a:ea typeface="Calibri"/>
                <a:cs typeface="Calibri"/>
                <a:sym typeface="Calibri"/>
              </a:rPr>
              <a:t>Gefühl</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gehört</a:t>
            </a:r>
            <a:r>
              <a:rPr lang="en-US" sz="2300" b="0" i="0" u="none" strike="noStrike" cap="none" dirty="0">
                <a:solidFill>
                  <a:srgbClr val="010B0B"/>
                </a:solidFill>
                <a:latin typeface="Calibri"/>
                <a:ea typeface="Calibri"/>
                <a:cs typeface="Calibri"/>
                <a:sym typeface="Calibri"/>
              </a:rPr>
              <a:t> und </a:t>
            </a:r>
            <a:r>
              <a:rPr lang="en-US" sz="2300" b="0" i="0" u="none" strike="noStrike" cap="none" dirty="0" err="1">
                <a:solidFill>
                  <a:srgbClr val="010B0B"/>
                </a:solidFill>
                <a:latin typeface="Calibri"/>
                <a:ea typeface="Calibri"/>
                <a:cs typeface="Calibri"/>
                <a:sym typeface="Calibri"/>
              </a:rPr>
              <a:t>geschätzt</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zu</a:t>
            </a:r>
            <a:r>
              <a:rPr lang="en-US" sz="2300" b="0" i="0" u="none" strike="noStrike" cap="none" dirty="0">
                <a:solidFill>
                  <a:srgbClr val="010B0B"/>
                </a:solidFill>
                <a:latin typeface="Calibri"/>
                <a:ea typeface="Calibri"/>
                <a:cs typeface="Calibri"/>
                <a:sym typeface="Calibri"/>
              </a:rPr>
              <a:t> </a:t>
            </a:r>
            <a:r>
              <a:rPr lang="en-US" sz="2300" b="0" i="0" u="none" strike="noStrike" cap="none" dirty="0" err="1">
                <a:solidFill>
                  <a:srgbClr val="010B0B"/>
                </a:solidFill>
                <a:latin typeface="Calibri"/>
                <a:ea typeface="Calibri"/>
                <a:cs typeface="Calibri"/>
                <a:sym typeface="Calibri"/>
              </a:rPr>
              <a:t>werden</a:t>
            </a:r>
            <a:r>
              <a:rPr lang="en-US" sz="2300" b="0" i="0" u="none" strike="noStrike" cap="none" dirty="0">
                <a:solidFill>
                  <a:srgbClr val="010B0B"/>
                </a:solidFill>
                <a:latin typeface="Calibri"/>
                <a:ea typeface="Calibri"/>
                <a:cs typeface="Calibri"/>
                <a:sym typeface="Calibri"/>
              </a:rPr>
              <a:t>.</a:t>
            </a:r>
            <a:endParaRPr sz="2300" dirty="0"/>
          </a:p>
          <a:p>
            <a:pPr marL="0" marR="0" lvl="0" indent="114300" algn="l" rtl="0">
              <a:lnSpc>
                <a:spcPct val="90000"/>
              </a:lnSpc>
              <a:spcBef>
                <a:spcPts val="600"/>
              </a:spcBef>
              <a:spcAft>
                <a:spcPts val="0"/>
              </a:spcAft>
              <a:buClr>
                <a:srgbClr val="000000"/>
              </a:buClr>
              <a:buSzPts val="1800"/>
              <a:buFont typeface="Arial"/>
              <a:buNone/>
            </a:pPr>
            <a:endParaRPr sz="1800" b="0" i="0" u="none" strike="noStrike" cap="none" dirty="0">
              <a:solidFill>
                <a:srgbClr val="010B0B"/>
              </a:solidFill>
              <a:latin typeface="Calibri"/>
              <a:ea typeface="Calibri"/>
              <a:cs typeface="Calibri"/>
              <a:sym typeface="Calibri"/>
            </a:endParaRPr>
          </a:p>
        </p:txBody>
      </p:sp>
      <p:sp>
        <p:nvSpPr>
          <p:cNvPr id="2430" name="Google Shape;2430;p273"/>
          <p:cNvSpPr/>
          <p:nvPr/>
        </p:nvSpPr>
        <p:spPr>
          <a:xfrm flipH="1">
            <a:off x="-1" y="6408741"/>
            <a:ext cx="12191998" cy="457202"/>
          </a:xfrm>
          <a:prstGeom prst="rect">
            <a:avLst/>
          </a:prstGeom>
          <a:gradFill>
            <a:gsLst>
              <a:gs pos="0">
                <a:srgbClr val="000000">
                  <a:alpha val="95686"/>
                </a:srgbClr>
              </a:gs>
              <a:gs pos="34000">
                <a:srgbClr val="000000">
                  <a:alpha val="95686"/>
                </a:srgbClr>
              </a:gs>
              <a:gs pos="100000">
                <a:schemeClr val="accent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31" name="Google Shape;2431;p273"/>
          <p:cNvSpPr/>
          <p:nvPr/>
        </p:nvSpPr>
        <p:spPr>
          <a:xfrm flipH="1">
            <a:off x="-4" y="6408742"/>
            <a:ext cx="8115300" cy="449258"/>
          </a:xfrm>
          <a:prstGeom prst="rect">
            <a:avLst/>
          </a:prstGeom>
          <a:gradFill>
            <a:gsLst>
              <a:gs pos="0">
                <a:srgbClr val="055152">
                  <a:alpha val="58823"/>
                </a:srgbClr>
              </a:gs>
              <a:gs pos="28000">
                <a:srgbClr val="055152">
                  <a:alpha val="58823"/>
                </a:srgbClr>
              </a:gs>
              <a:gs pos="100000">
                <a:srgbClr val="000000">
                  <a:alpha val="69803"/>
                </a:srgbClr>
              </a:gs>
            </a:gsLst>
            <a:lin ang="11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14="http://schemas.microsoft.com/office/drawing/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sp>
        <p:nvSpPr>
          <p:cNvPr id="2436" name="Google Shape;2436;p274"/>
          <p:cNvSpPr/>
          <p:nvPr/>
        </p:nvSpPr>
        <p:spPr>
          <a:xfrm>
            <a:off x="1049311" y="-1"/>
            <a:ext cx="3891731" cy="6907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37" name="Google Shape;2437;p274"/>
          <p:cNvSpPr txBox="1">
            <a:spLocks noGrp="1"/>
          </p:cNvSpPr>
          <p:nvPr>
            <p:ph type="body" idx="2"/>
          </p:nvPr>
        </p:nvSpPr>
        <p:spPr>
          <a:xfrm>
            <a:off x="1641986" y="1111045"/>
            <a:ext cx="8519931" cy="836342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374151"/>
              </a:buClr>
              <a:buSzPts val="2400"/>
              <a:buFont typeface="Noto Sans Symbols"/>
              <a:buChar char="✔"/>
            </a:pPr>
            <a:r>
              <a:rPr lang="en-US" sz="2400" b="0" i="0" u="none" strike="noStrike" dirty="0" err="1">
                <a:solidFill>
                  <a:srgbClr val="374151"/>
                </a:solidFill>
              </a:rPr>
              <a:t>Durch</a:t>
            </a:r>
            <a:r>
              <a:rPr lang="en-US" sz="2400" b="0" i="0" u="none" strike="noStrike" dirty="0">
                <a:solidFill>
                  <a:srgbClr val="374151"/>
                </a:solidFill>
              </a:rPr>
              <a:t> die </a:t>
            </a:r>
            <a:r>
              <a:rPr lang="en-US" sz="2400" b="0" i="0" u="none" strike="noStrike" dirty="0" err="1">
                <a:solidFill>
                  <a:srgbClr val="374151"/>
                </a:solidFill>
              </a:rPr>
              <a:t>Zusammenarbeit</a:t>
            </a:r>
            <a:r>
              <a:rPr lang="en-US" sz="2400" b="0" i="0" u="none" strike="noStrike" dirty="0">
                <a:solidFill>
                  <a:srgbClr val="374151"/>
                </a:solidFill>
              </a:rPr>
              <a:t> </a:t>
            </a:r>
            <a:r>
              <a:rPr lang="en-US" sz="2400" b="0" i="0" u="none" strike="noStrike" dirty="0" err="1">
                <a:solidFill>
                  <a:srgbClr val="374151"/>
                </a:solidFill>
              </a:rPr>
              <a:t>mit</a:t>
            </a:r>
            <a:r>
              <a:rPr lang="en-US" sz="2400" b="0" i="0" u="none" strike="noStrike" dirty="0">
                <a:solidFill>
                  <a:srgbClr val="374151"/>
                </a:solidFill>
              </a:rPr>
              <a:t> </a:t>
            </a:r>
            <a:r>
              <a:rPr lang="en-US" sz="2400" b="0" i="0" u="none" strike="noStrike" dirty="0" err="1">
                <a:solidFill>
                  <a:srgbClr val="374151"/>
                </a:solidFill>
              </a:rPr>
              <a:t>lokalen</a:t>
            </a:r>
            <a:r>
              <a:rPr lang="en-US" sz="2400" b="0" i="0" u="none" strike="noStrike" dirty="0">
                <a:solidFill>
                  <a:srgbClr val="374151"/>
                </a:solidFill>
              </a:rPr>
              <a:t> </a:t>
            </a:r>
            <a:r>
              <a:rPr lang="en-US" sz="2400" b="0" i="0" u="none" strike="noStrike" dirty="0" err="1">
                <a:solidFill>
                  <a:srgbClr val="374151"/>
                </a:solidFill>
              </a:rPr>
              <a:t>gemeinnützigen</a:t>
            </a:r>
            <a:r>
              <a:rPr lang="en-US" sz="2400" b="0" i="0" u="none" strike="noStrike" dirty="0">
                <a:solidFill>
                  <a:srgbClr val="374151"/>
                </a:solidFill>
              </a:rPr>
              <a:t> </a:t>
            </a:r>
            <a:r>
              <a:rPr lang="en-US" sz="2400" b="0" i="0" u="none" strike="noStrike" dirty="0" err="1">
                <a:solidFill>
                  <a:srgbClr val="374151"/>
                </a:solidFill>
              </a:rPr>
              <a:t>Organisationen</a:t>
            </a:r>
            <a:r>
              <a:rPr lang="en-US" sz="2400" b="0" i="0" u="none" strike="noStrike" dirty="0">
                <a:solidFill>
                  <a:srgbClr val="374151"/>
                </a:solidFill>
              </a:rPr>
              <a:t>, </a:t>
            </a:r>
            <a:r>
              <a:rPr lang="en-US" sz="2400" b="0" i="0" u="none" strike="noStrike" dirty="0" err="1">
                <a:solidFill>
                  <a:srgbClr val="374151"/>
                </a:solidFill>
              </a:rPr>
              <a:t>kulturellen</a:t>
            </a:r>
            <a:r>
              <a:rPr lang="en-US" sz="2400" b="0" i="0" u="none" strike="noStrike" dirty="0">
                <a:solidFill>
                  <a:srgbClr val="374151"/>
                </a:solidFill>
              </a:rPr>
              <a:t> Gruppen und </a:t>
            </a:r>
            <a:r>
              <a:rPr lang="en-US" sz="2400" b="0" i="0" u="none" strike="noStrike" dirty="0" err="1">
                <a:solidFill>
                  <a:srgbClr val="374151"/>
                </a:solidFill>
              </a:rPr>
              <a:t>anderen</a:t>
            </a:r>
            <a:r>
              <a:rPr lang="en-US" sz="2400" b="0" i="0" u="none" strike="noStrike" dirty="0">
                <a:solidFill>
                  <a:srgbClr val="374151"/>
                </a:solidFill>
              </a:rPr>
              <a:t> </a:t>
            </a:r>
            <a:r>
              <a:rPr lang="en-US" sz="2400" b="0" i="0" u="none" strike="noStrike" dirty="0" err="1">
                <a:solidFill>
                  <a:srgbClr val="374151"/>
                </a:solidFill>
              </a:rPr>
              <a:t>Podcastern</a:t>
            </a:r>
            <a:r>
              <a:rPr lang="en-US" sz="2400" b="0" i="0" u="none" strike="noStrike" dirty="0">
                <a:solidFill>
                  <a:srgbClr val="374151"/>
                </a:solidFill>
              </a:rPr>
              <a:t> </a:t>
            </a:r>
            <a:r>
              <a:rPr lang="en-US" sz="2400" b="0" i="0" u="none" strike="noStrike" dirty="0" err="1">
                <a:solidFill>
                  <a:srgbClr val="374151"/>
                </a:solidFill>
              </a:rPr>
              <a:t>können</a:t>
            </a:r>
            <a:r>
              <a:rPr lang="en-US" sz="2400" b="0" i="0" u="none" strike="noStrike" dirty="0">
                <a:solidFill>
                  <a:srgbClr val="374151"/>
                </a:solidFill>
              </a:rPr>
              <a:t> Sie die </a:t>
            </a:r>
            <a:r>
              <a:rPr lang="en-US" sz="2400" b="0" i="0" u="none" strike="noStrike" dirty="0" err="1">
                <a:solidFill>
                  <a:srgbClr val="374151"/>
                </a:solidFill>
              </a:rPr>
              <a:t>Reichweite</a:t>
            </a:r>
            <a:r>
              <a:rPr lang="en-US" sz="2400" b="0" i="0" u="none" strike="noStrike" dirty="0">
                <a:solidFill>
                  <a:srgbClr val="374151"/>
                </a:solidFill>
              </a:rPr>
              <a:t> </a:t>
            </a:r>
            <a:r>
              <a:rPr lang="en-US" sz="2400" b="0" i="0" u="none" strike="noStrike" dirty="0" err="1">
                <a:solidFill>
                  <a:srgbClr val="374151"/>
                </a:solidFill>
              </a:rPr>
              <a:t>Ihres</a:t>
            </a:r>
            <a:r>
              <a:rPr lang="en-US" sz="2400" b="0" i="0" u="none" strike="noStrike" dirty="0">
                <a:solidFill>
                  <a:srgbClr val="374151"/>
                </a:solidFill>
              </a:rPr>
              <a:t> Radios </a:t>
            </a:r>
            <a:r>
              <a:rPr lang="en-US" sz="2400" b="0" i="0" u="none" strike="noStrike" dirty="0" err="1">
                <a:solidFill>
                  <a:srgbClr val="374151"/>
                </a:solidFill>
              </a:rPr>
              <a:t>oder</a:t>
            </a:r>
            <a:r>
              <a:rPr lang="en-US" sz="2400" b="0" i="0" u="none" strike="noStrike" dirty="0">
                <a:solidFill>
                  <a:srgbClr val="374151"/>
                </a:solidFill>
              </a:rPr>
              <a:t> Podcasts </a:t>
            </a:r>
            <a:r>
              <a:rPr lang="en-US" sz="2400" b="0" i="0" u="none" strike="noStrike" dirty="0" err="1">
                <a:solidFill>
                  <a:srgbClr val="374151"/>
                </a:solidFill>
              </a:rPr>
              <a:t>vergrößern</a:t>
            </a:r>
            <a:r>
              <a:rPr lang="en-US" sz="2400" b="0" i="0" u="none" strike="noStrike" dirty="0">
                <a:solidFill>
                  <a:srgbClr val="374151"/>
                </a:solidFill>
              </a:rPr>
              <a:t>. </a:t>
            </a:r>
            <a:endParaRPr dirty="0"/>
          </a:p>
          <a:p>
            <a:pPr marL="342900" lvl="0" indent="-190500" algn="just" rtl="0">
              <a:lnSpc>
                <a:spcPct val="100000"/>
              </a:lnSpc>
              <a:spcBef>
                <a:spcPts val="0"/>
              </a:spcBef>
              <a:spcAft>
                <a:spcPts val="0"/>
              </a:spcAft>
              <a:buClr>
                <a:srgbClr val="1D4C60"/>
              </a:buClr>
              <a:buSzPts val="2400"/>
              <a:buFont typeface="Noto Sans Symbols"/>
              <a:buNone/>
            </a:pPr>
            <a:endParaRPr sz="2400" dirty="0">
              <a:solidFill>
                <a:srgbClr val="374151"/>
              </a:solidFill>
            </a:endParaRPr>
          </a:p>
          <a:p>
            <a:pPr marL="342900" lvl="0" indent="-342900" algn="just" rtl="0">
              <a:lnSpc>
                <a:spcPct val="100000"/>
              </a:lnSpc>
              <a:spcBef>
                <a:spcPts val="0"/>
              </a:spcBef>
              <a:spcAft>
                <a:spcPts val="0"/>
              </a:spcAft>
              <a:buClr>
                <a:srgbClr val="374151"/>
              </a:buClr>
              <a:buSzPts val="2400"/>
              <a:buFont typeface="Noto Sans Symbols"/>
              <a:buChar char="✔"/>
            </a:pPr>
            <a:r>
              <a:rPr lang="en-US" sz="2400" b="0" i="0" u="none" strike="noStrike" dirty="0" err="1">
                <a:solidFill>
                  <a:srgbClr val="374151"/>
                </a:solidFill>
              </a:rPr>
              <a:t>Gemeinsame</a:t>
            </a:r>
            <a:r>
              <a:rPr lang="en-US" sz="2400" b="0" i="0" u="none" strike="noStrike" dirty="0">
                <a:solidFill>
                  <a:srgbClr val="374151"/>
                </a:solidFill>
              </a:rPr>
              <a:t> </a:t>
            </a:r>
            <a:r>
              <a:rPr lang="en-US" sz="2400" b="0" i="0" u="none" strike="noStrike" dirty="0" err="1">
                <a:solidFill>
                  <a:srgbClr val="374151"/>
                </a:solidFill>
              </a:rPr>
              <a:t>Erstellung</a:t>
            </a:r>
            <a:r>
              <a:rPr lang="en-US" sz="2400" b="0" i="0" u="none" strike="noStrike" dirty="0">
                <a:solidFill>
                  <a:srgbClr val="374151"/>
                </a:solidFill>
              </a:rPr>
              <a:t> von </a:t>
            </a:r>
            <a:r>
              <a:rPr lang="en-US" sz="2400" b="0" i="0" u="none" strike="noStrike" dirty="0" err="1">
                <a:solidFill>
                  <a:srgbClr val="374151"/>
                </a:solidFill>
              </a:rPr>
              <a:t>Inhalten</a:t>
            </a:r>
            <a:r>
              <a:rPr lang="en-US" sz="2400" b="0" i="0" u="none" strike="noStrike" dirty="0">
                <a:solidFill>
                  <a:srgbClr val="374151"/>
                </a:solidFill>
              </a:rPr>
              <a:t>, die </a:t>
            </a:r>
            <a:r>
              <a:rPr lang="en-US" sz="2400" b="0" i="0" u="none" strike="noStrike" dirty="0" err="1">
                <a:solidFill>
                  <a:srgbClr val="374151"/>
                </a:solidFill>
              </a:rPr>
              <a:t>die</a:t>
            </a:r>
            <a:r>
              <a:rPr lang="en-US" sz="2400" b="0" i="0" u="none" strike="noStrike" dirty="0">
                <a:solidFill>
                  <a:srgbClr val="374151"/>
                </a:solidFill>
              </a:rPr>
              <a:t> </a:t>
            </a:r>
            <a:r>
              <a:rPr lang="en-US" sz="2400" b="0" i="0" u="none" strike="noStrike" dirty="0" err="1">
                <a:solidFill>
                  <a:srgbClr val="374151"/>
                </a:solidFill>
              </a:rPr>
              <a:t>Werte</a:t>
            </a:r>
            <a:r>
              <a:rPr lang="en-US" sz="2400" b="0" i="0" u="none" strike="noStrike" dirty="0">
                <a:solidFill>
                  <a:srgbClr val="374151"/>
                </a:solidFill>
              </a:rPr>
              <a:t> der Gemeinschaft </a:t>
            </a:r>
            <a:r>
              <a:rPr lang="en-US" sz="2400" b="0" i="0" u="none" strike="noStrike" dirty="0" err="1">
                <a:solidFill>
                  <a:srgbClr val="374151"/>
                </a:solidFill>
              </a:rPr>
              <a:t>widerspiegeln</a:t>
            </a:r>
            <a:r>
              <a:rPr lang="en-US" sz="2400" b="0" i="0" u="none" strike="noStrike" dirty="0">
                <a:solidFill>
                  <a:srgbClr val="374151"/>
                </a:solidFill>
              </a:rPr>
              <a:t>, und </a:t>
            </a:r>
            <a:r>
              <a:rPr lang="en-US" sz="2400" b="0" i="0" u="none" strike="noStrike" dirty="0" err="1">
                <a:solidFill>
                  <a:srgbClr val="374151"/>
                </a:solidFill>
              </a:rPr>
              <a:t>gegenseitige</a:t>
            </a:r>
            <a:r>
              <a:rPr lang="en-US" sz="2400" b="0" i="0" u="none" strike="noStrike" dirty="0">
                <a:solidFill>
                  <a:srgbClr val="374151"/>
                </a:solidFill>
              </a:rPr>
              <a:t> </a:t>
            </a:r>
            <a:r>
              <a:rPr lang="en-US" sz="2400" b="0" i="0" u="none" strike="noStrike" dirty="0" err="1">
                <a:solidFill>
                  <a:srgbClr val="374151"/>
                </a:solidFill>
              </a:rPr>
              <a:t>Unterstützung</a:t>
            </a:r>
            <a:r>
              <a:rPr lang="en-US" sz="2400" b="0" i="0" u="none" strike="noStrike" dirty="0">
                <a:solidFill>
                  <a:srgbClr val="374151"/>
                </a:solidFill>
              </a:rPr>
              <a:t> für </a:t>
            </a:r>
            <a:r>
              <a:rPr lang="en-US" sz="2400" b="0" i="0" u="none" strike="noStrike" dirty="0" err="1">
                <a:solidFill>
                  <a:srgbClr val="374151"/>
                </a:solidFill>
              </a:rPr>
              <a:t>gegenseitiges</a:t>
            </a:r>
            <a:r>
              <a:rPr lang="en-US" sz="2400" b="0" i="0" u="none" strike="noStrike" dirty="0">
                <a:solidFill>
                  <a:srgbClr val="374151"/>
                </a:solidFill>
              </a:rPr>
              <a:t> </a:t>
            </a:r>
            <a:r>
              <a:rPr lang="en-US" sz="2400" b="0" i="0" u="none" strike="noStrike" dirty="0" err="1">
                <a:solidFill>
                  <a:srgbClr val="374151"/>
                </a:solidFill>
              </a:rPr>
              <a:t>Wachstum</a:t>
            </a:r>
            <a:r>
              <a:rPr lang="en-US" sz="2400" b="0" i="0" u="none" strike="noStrike" dirty="0">
                <a:solidFill>
                  <a:srgbClr val="374151"/>
                </a:solidFill>
              </a:rPr>
              <a:t>. </a:t>
            </a:r>
            <a:endParaRPr dirty="0"/>
          </a:p>
          <a:p>
            <a:pPr marL="342900" lvl="0" indent="-190500" algn="just" rtl="0">
              <a:lnSpc>
                <a:spcPct val="100000"/>
              </a:lnSpc>
              <a:spcBef>
                <a:spcPts val="0"/>
              </a:spcBef>
              <a:spcAft>
                <a:spcPts val="0"/>
              </a:spcAft>
              <a:buClr>
                <a:srgbClr val="1D4C60"/>
              </a:buClr>
              <a:buSzPts val="2400"/>
              <a:buFont typeface="Noto Sans Symbols"/>
              <a:buNone/>
            </a:pPr>
            <a:endParaRPr sz="2400" dirty="0">
              <a:solidFill>
                <a:srgbClr val="374151"/>
              </a:solidFill>
            </a:endParaRPr>
          </a:p>
          <a:p>
            <a:pPr marL="342900" lvl="0" indent="-342900" algn="just" rtl="0">
              <a:lnSpc>
                <a:spcPct val="100000"/>
              </a:lnSpc>
              <a:spcBef>
                <a:spcPts val="0"/>
              </a:spcBef>
              <a:spcAft>
                <a:spcPts val="0"/>
              </a:spcAft>
              <a:buClr>
                <a:srgbClr val="374151"/>
              </a:buClr>
              <a:buSzPts val="2400"/>
              <a:buFont typeface="Noto Sans Symbols"/>
              <a:buChar char="✔"/>
            </a:pPr>
            <a:r>
              <a:rPr lang="en-US" sz="2400" b="0" i="0" u="none" strike="noStrike" dirty="0" err="1">
                <a:solidFill>
                  <a:srgbClr val="374151"/>
                </a:solidFill>
              </a:rPr>
              <a:t>Gehen</a:t>
            </a:r>
            <a:r>
              <a:rPr lang="en-US" sz="2400" b="0" i="0" u="none" strike="noStrike" dirty="0">
                <a:solidFill>
                  <a:srgbClr val="374151"/>
                </a:solidFill>
              </a:rPr>
              <a:t> Sie </a:t>
            </a:r>
            <a:r>
              <a:rPr lang="en-US" sz="2400" b="0" i="0" u="none" strike="noStrike" dirty="0" err="1">
                <a:solidFill>
                  <a:srgbClr val="374151"/>
                </a:solidFill>
              </a:rPr>
              <a:t>Partnerschaften</a:t>
            </a:r>
            <a:r>
              <a:rPr lang="en-US" sz="2400" b="0" i="0" u="none" strike="noStrike" dirty="0">
                <a:solidFill>
                  <a:srgbClr val="374151"/>
                </a:solidFill>
              </a:rPr>
              <a:t> </a:t>
            </a:r>
            <a:r>
              <a:rPr lang="en-US" sz="2400" b="0" i="0" u="none" strike="noStrike" dirty="0" err="1">
                <a:solidFill>
                  <a:srgbClr val="374151"/>
                </a:solidFill>
              </a:rPr>
              <a:t>mit</a:t>
            </a:r>
            <a:r>
              <a:rPr lang="en-US" sz="2400" b="0" i="0" u="none" strike="noStrike" dirty="0">
                <a:solidFill>
                  <a:srgbClr val="374151"/>
                </a:solidFill>
              </a:rPr>
              <a:t> </a:t>
            </a:r>
            <a:r>
              <a:rPr lang="en-US" sz="2400" b="0" i="0" u="none" strike="noStrike" dirty="0" err="1">
                <a:solidFill>
                  <a:srgbClr val="374151"/>
                </a:solidFill>
              </a:rPr>
              <a:t>Marken</a:t>
            </a:r>
            <a:r>
              <a:rPr lang="en-US" sz="2400" b="0" i="0" u="none" strike="noStrike" dirty="0">
                <a:solidFill>
                  <a:srgbClr val="374151"/>
                </a:solidFill>
              </a:rPr>
              <a:t> </a:t>
            </a:r>
            <a:r>
              <a:rPr lang="en-US" sz="2400" b="0" i="0" u="none" strike="noStrike" dirty="0" err="1">
                <a:solidFill>
                  <a:srgbClr val="374151"/>
                </a:solidFill>
              </a:rPr>
              <a:t>ein</a:t>
            </a:r>
            <a:r>
              <a:rPr lang="en-US" sz="2400" b="0" i="0" u="none" strike="noStrike" dirty="0">
                <a:solidFill>
                  <a:srgbClr val="374151"/>
                </a:solidFill>
              </a:rPr>
              <a:t>, die </a:t>
            </a:r>
            <a:r>
              <a:rPr lang="en-US" sz="2400" b="0" i="0" u="none" strike="noStrike" dirty="0" err="1">
                <a:solidFill>
                  <a:srgbClr val="374151"/>
                </a:solidFill>
              </a:rPr>
              <a:t>Ihre</a:t>
            </a:r>
            <a:r>
              <a:rPr lang="en-US" sz="2400" b="0" i="0" u="none" strike="noStrike" dirty="0">
                <a:solidFill>
                  <a:srgbClr val="374151"/>
                </a:solidFill>
              </a:rPr>
              <a:t> </a:t>
            </a:r>
            <a:r>
              <a:rPr lang="en-US" sz="2400" b="0" i="0" u="none" strike="noStrike" dirty="0" err="1">
                <a:solidFill>
                  <a:srgbClr val="374151"/>
                </a:solidFill>
              </a:rPr>
              <a:t>Werte</a:t>
            </a:r>
            <a:r>
              <a:rPr lang="en-US" sz="2400" b="0" i="0" u="none" strike="noStrike" dirty="0">
                <a:solidFill>
                  <a:srgbClr val="374151"/>
                </a:solidFill>
              </a:rPr>
              <a:t> </a:t>
            </a:r>
            <a:r>
              <a:rPr lang="en-US" sz="2400" b="0" i="0" u="none" strike="noStrike" dirty="0" err="1">
                <a:solidFill>
                  <a:srgbClr val="374151"/>
                </a:solidFill>
              </a:rPr>
              <a:t>teilen</a:t>
            </a:r>
            <a:r>
              <a:rPr lang="en-US" sz="2400" b="0" i="0" u="none" strike="noStrike" dirty="0">
                <a:solidFill>
                  <a:srgbClr val="374151"/>
                </a:solidFill>
              </a:rPr>
              <a:t>, um </a:t>
            </a:r>
            <a:r>
              <a:rPr lang="en-US" sz="2400" b="0" i="0" u="none" strike="noStrike" dirty="0" err="1">
                <a:solidFill>
                  <a:srgbClr val="374151"/>
                </a:solidFill>
              </a:rPr>
              <a:t>einzigartige</a:t>
            </a:r>
            <a:r>
              <a:rPr lang="en-US" sz="2400" b="0" i="0" u="none" strike="noStrike" dirty="0">
                <a:solidFill>
                  <a:srgbClr val="374151"/>
                </a:solidFill>
              </a:rPr>
              <a:t> </a:t>
            </a:r>
            <a:r>
              <a:rPr lang="en-US" sz="2400" b="0" i="0" u="none" strike="noStrike" dirty="0" err="1">
                <a:solidFill>
                  <a:srgbClr val="374151"/>
                </a:solidFill>
              </a:rPr>
              <a:t>Inhalte</a:t>
            </a:r>
            <a:r>
              <a:rPr lang="en-US" sz="2400" b="0" i="0" u="none" strike="noStrike" dirty="0">
                <a:solidFill>
                  <a:srgbClr val="374151"/>
                </a:solidFill>
              </a:rPr>
              <a:t> </a:t>
            </a:r>
            <a:r>
              <a:rPr lang="en-US" sz="2400" b="0" i="0" u="none" strike="noStrike" dirty="0" err="1">
                <a:solidFill>
                  <a:srgbClr val="374151"/>
                </a:solidFill>
              </a:rPr>
              <a:t>zu</a:t>
            </a:r>
            <a:r>
              <a:rPr lang="en-US" sz="2400" b="0" i="0" u="none" strike="noStrike" dirty="0">
                <a:solidFill>
                  <a:srgbClr val="374151"/>
                </a:solidFill>
              </a:rPr>
              <a:t> </a:t>
            </a:r>
            <a:r>
              <a:rPr lang="en-US" sz="2400" b="0" i="0" u="none" strike="noStrike" dirty="0" err="1">
                <a:solidFill>
                  <a:srgbClr val="374151"/>
                </a:solidFill>
              </a:rPr>
              <a:t>erstellen</a:t>
            </a:r>
            <a:r>
              <a:rPr lang="en-US" sz="2400" b="0" i="0" u="none" strike="noStrike" dirty="0">
                <a:solidFill>
                  <a:srgbClr val="374151"/>
                </a:solidFill>
              </a:rPr>
              <a:t> und </a:t>
            </a:r>
            <a:r>
              <a:rPr lang="en-US" sz="2400" b="0" i="0" u="none" strike="noStrike" dirty="0" err="1">
                <a:solidFill>
                  <a:srgbClr val="374151"/>
                </a:solidFill>
              </a:rPr>
              <a:t>Ihre</a:t>
            </a:r>
            <a:r>
              <a:rPr lang="en-US" sz="2400" b="0" i="0" u="none" strike="noStrike" dirty="0">
                <a:solidFill>
                  <a:srgbClr val="374151"/>
                </a:solidFill>
              </a:rPr>
              <a:t> </a:t>
            </a:r>
            <a:r>
              <a:rPr lang="en-US" sz="2400" b="0" i="0" u="none" strike="noStrike" dirty="0" err="1">
                <a:solidFill>
                  <a:srgbClr val="374151"/>
                </a:solidFill>
              </a:rPr>
              <a:t>Glaubwürdigkeit</a:t>
            </a:r>
            <a:r>
              <a:rPr lang="en-US" sz="2400" b="0" i="0" u="none" strike="noStrike" dirty="0">
                <a:solidFill>
                  <a:srgbClr val="374151"/>
                </a:solidFill>
              </a:rPr>
              <a:t> </a:t>
            </a:r>
            <a:r>
              <a:rPr lang="en-US" sz="2400" b="0" i="0" u="none" strike="noStrike" dirty="0" err="1">
                <a:solidFill>
                  <a:srgbClr val="374151"/>
                </a:solidFill>
              </a:rPr>
              <a:t>zu</a:t>
            </a:r>
            <a:r>
              <a:rPr lang="en-US" sz="2400" b="0" i="0" u="none" strike="noStrike" dirty="0">
                <a:solidFill>
                  <a:srgbClr val="374151"/>
                </a:solidFill>
              </a:rPr>
              <a:t> </a:t>
            </a:r>
            <a:r>
              <a:rPr lang="en-US" sz="2400" b="0" i="0" u="none" strike="noStrike" dirty="0" err="1">
                <a:solidFill>
                  <a:srgbClr val="374151"/>
                </a:solidFill>
              </a:rPr>
              <a:t>erhöhen</a:t>
            </a:r>
            <a:r>
              <a:rPr lang="en-US" sz="2400" b="0" i="0" u="none" strike="noStrike" dirty="0">
                <a:solidFill>
                  <a:srgbClr val="374151"/>
                </a:solidFill>
              </a:rPr>
              <a:t>. Von </a:t>
            </a:r>
            <a:r>
              <a:rPr lang="en-US" sz="2400" b="0" i="0" u="none" strike="noStrike" dirty="0" err="1">
                <a:solidFill>
                  <a:srgbClr val="374151"/>
                </a:solidFill>
              </a:rPr>
              <a:t>diesem</a:t>
            </a:r>
            <a:r>
              <a:rPr lang="en-US" sz="2400" b="0" i="0" u="none" strike="noStrike" dirty="0">
                <a:solidFill>
                  <a:srgbClr val="374151"/>
                </a:solidFill>
              </a:rPr>
              <a:t> Ansatz </a:t>
            </a:r>
            <a:r>
              <a:rPr lang="en-US" sz="2400" b="0" i="0" u="none" strike="noStrike" dirty="0" err="1">
                <a:solidFill>
                  <a:srgbClr val="374151"/>
                </a:solidFill>
              </a:rPr>
              <a:t>profitieren</a:t>
            </a:r>
            <a:r>
              <a:rPr lang="en-US" sz="2400" b="0" i="0" u="none" strike="noStrike" dirty="0">
                <a:solidFill>
                  <a:srgbClr val="374151"/>
                </a:solidFill>
              </a:rPr>
              <a:t> alle </a:t>
            </a:r>
            <a:r>
              <a:rPr lang="en-US" sz="2400" b="0" i="0" u="none" strike="noStrike" dirty="0" err="1">
                <a:solidFill>
                  <a:srgbClr val="374151"/>
                </a:solidFill>
              </a:rPr>
              <a:t>Beteiligten</a:t>
            </a:r>
            <a:r>
              <a:rPr lang="en-US" sz="2400" b="0" i="0" u="none" strike="noStrike" dirty="0">
                <a:solidFill>
                  <a:srgbClr val="374151"/>
                </a:solidFill>
              </a:rPr>
              <a:t>, </a:t>
            </a:r>
            <a:r>
              <a:rPr lang="en-US" sz="2400" b="0" i="0" u="none" strike="noStrike" dirty="0" err="1">
                <a:solidFill>
                  <a:srgbClr val="374151"/>
                </a:solidFill>
              </a:rPr>
              <a:t>auch</a:t>
            </a:r>
            <a:r>
              <a:rPr lang="en-US" sz="2400" b="0" i="0" u="none" strike="noStrike" dirty="0">
                <a:solidFill>
                  <a:srgbClr val="374151"/>
                </a:solidFill>
              </a:rPr>
              <a:t> </a:t>
            </a:r>
            <a:r>
              <a:rPr lang="en-US" sz="2400" b="0" i="0" u="none" strike="noStrike" dirty="0" err="1">
                <a:solidFill>
                  <a:srgbClr val="374151"/>
                </a:solidFill>
              </a:rPr>
              <a:t>Ihr</a:t>
            </a:r>
            <a:r>
              <a:rPr lang="en-US" sz="2400" b="0" i="0" u="none" strike="noStrike" dirty="0">
                <a:solidFill>
                  <a:srgbClr val="374151"/>
                </a:solidFill>
              </a:rPr>
              <a:t> </a:t>
            </a:r>
            <a:r>
              <a:rPr lang="en-US" sz="2400" b="0" i="0" u="none" strike="noStrike" dirty="0" err="1">
                <a:solidFill>
                  <a:srgbClr val="374151"/>
                </a:solidFill>
              </a:rPr>
              <a:t>Publikum</a:t>
            </a:r>
            <a:r>
              <a:rPr lang="en-US" sz="2400" b="0" i="0" u="none" strike="noStrike" dirty="0">
                <a:solidFill>
                  <a:srgbClr val="374151"/>
                </a:solidFill>
              </a:rPr>
              <a:t>.</a:t>
            </a:r>
            <a:endParaRPr dirty="0"/>
          </a:p>
          <a:p>
            <a:pPr marL="342900" lvl="0" indent="-190500" algn="just" rtl="0">
              <a:lnSpc>
                <a:spcPct val="100000"/>
              </a:lnSpc>
              <a:spcBef>
                <a:spcPts val="0"/>
              </a:spcBef>
              <a:spcAft>
                <a:spcPts val="0"/>
              </a:spcAft>
              <a:buClr>
                <a:srgbClr val="1D4C60"/>
              </a:buClr>
              <a:buSzPts val="2400"/>
              <a:buFont typeface="Noto Sans Symbols"/>
              <a:buNone/>
            </a:pPr>
            <a:endParaRPr sz="2400" b="0" i="0" u="none" strike="noStrike" dirty="0">
              <a:solidFill>
                <a:srgbClr val="374151"/>
              </a:solidFill>
            </a:endParaRPr>
          </a:p>
          <a:p>
            <a:pPr marL="342900" lvl="0" indent="-190500" algn="just" rtl="0">
              <a:lnSpc>
                <a:spcPct val="100000"/>
              </a:lnSpc>
              <a:spcBef>
                <a:spcPts val="0"/>
              </a:spcBef>
              <a:spcAft>
                <a:spcPts val="0"/>
              </a:spcAft>
              <a:buClr>
                <a:srgbClr val="1D4C60"/>
              </a:buClr>
              <a:buSzPts val="2400"/>
              <a:buFont typeface="Noto Sans Symbols"/>
              <a:buNone/>
            </a:pPr>
            <a:endParaRPr sz="2400" b="0" i="0" u="none" strike="noStrike" dirty="0">
              <a:solidFill>
                <a:srgbClr val="374151"/>
              </a:solidFill>
            </a:endParaRPr>
          </a:p>
          <a:p>
            <a:pPr marL="342900" lvl="0" indent="-190500" algn="just" rtl="0">
              <a:lnSpc>
                <a:spcPct val="100000"/>
              </a:lnSpc>
              <a:spcBef>
                <a:spcPts val="0"/>
              </a:spcBef>
              <a:spcAft>
                <a:spcPts val="0"/>
              </a:spcAft>
              <a:buClr>
                <a:srgbClr val="1D4C60"/>
              </a:buClr>
              <a:buSzPts val="2400"/>
              <a:buFont typeface="Noto Sans Symbols"/>
              <a:buNone/>
            </a:pPr>
            <a:endParaRPr sz="2400" b="0" i="0" u="none" strike="noStrike" dirty="0">
              <a:solidFill>
                <a:srgbClr val="374151"/>
              </a:solidFill>
            </a:endParaRPr>
          </a:p>
          <a:p>
            <a:pPr marL="342900" lvl="0" indent="-190500" algn="just" rtl="0">
              <a:lnSpc>
                <a:spcPct val="100000"/>
              </a:lnSpc>
              <a:spcBef>
                <a:spcPts val="0"/>
              </a:spcBef>
              <a:spcAft>
                <a:spcPts val="0"/>
              </a:spcAft>
              <a:buClr>
                <a:srgbClr val="1D4C60"/>
              </a:buClr>
              <a:buSzPts val="2400"/>
              <a:buFont typeface="Noto Sans Symbols"/>
              <a:buNone/>
            </a:pPr>
            <a:endParaRPr sz="2400" b="0" i="0" u="none" strike="noStrike" dirty="0">
              <a:solidFill>
                <a:srgbClr val="374151"/>
              </a:solidFill>
            </a:endParaRPr>
          </a:p>
          <a:p>
            <a:pPr marL="342900" lvl="0" indent="-190500" algn="just" rtl="0">
              <a:lnSpc>
                <a:spcPct val="100000"/>
              </a:lnSpc>
              <a:spcBef>
                <a:spcPts val="0"/>
              </a:spcBef>
              <a:spcAft>
                <a:spcPts val="0"/>
              </a:spcAft>
              <a:buClr>
                <a:srgbClr val="1D4C60"/>
              </a:buClr>
              <a:buSzPts val="2400"/>
              <a:buFont typeface="Noto Sans Symbols"/>
              <a:buNone/>
            </a:pPr>
            <a:endParaRPr sz="2400" b="0" i="0" u="none" strike="noStrike" dirty="0">
              <a:solidFill>
                <a:srgbClr val="374151"/>
              </a:solidFill>
            </a:endParaRPr>
          </a:p>
        </p:txBody>
      </p:sp>
      <p:sp>
        <p:nvSpPr>
          <p:cNvPr id="2438" name="Google Shape;2438;p274"/>
          <p:cNvSpPr txBox="1"/>
          <p:nvPr/>
        </p:nvSpPr>
        <p:spPr>
          <a:xfrm>
            <a:off x="727587" y="245806"/>
            <a:ext cx="11081725" cy="96651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26650"/>
              </a:buClr>
              <a:buSzPts val="3600"/>
              <a:buFont typeface="Arial"/>
              <a:buNone/>
            </a:pPr>
            <a:r>
              <a:rPr lang="en-US" sz="3600" b="1" i="0" u="none" strike="noStrike" cap="none" dirty="0">
                <a:solidFill>
                  <a:srgbClr val="1D4C60"/>
                </a:solidFill>
                <a:latin typeface="Calibri"/>
                <a:ea typeface="Calibri"/>
                <a:cs typeface="Calibri"/>
                <a:sym typeface="Calibri"/>
              </a:rPr>
              <a:t>ZUSAMMENARBEIT UND PARTNERSCHAFTEN</a:t>
            </a:r>
            <a:endParaRPr sz="3600" b="1" i="0" u="none" strike="noStrike" cap="none" dirty="0">
              <a:solidFill>
                <a:srgbClr val="1D4C6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2443" name="Google Shape;2443;p275"/>
          <p:cNvSpPr/>
          <p:nvPr/>
        </p:nvSpPr>
        <p:spPr>
          <a:xfrm>
            <a:off x="757085" y="4563473"/>
            <a:ext cx="3040426"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1D4C60"/>
                </a:solidFill>
                <a:latin typeface="Calibri"/>
                <a:ea typeface="Calibri"/>
                <a:cs typeface="Calibri"/>
                <a:sym typeface="Calibri"/>
              </a:rPr>
              <a:t>ERFOLG DEFINIEREN </a:t>
            </a:r>
            <a:endParaRPr dirty="0"/>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1D4C60"/>
                </a:solidFill>
                <a:latin typeface="Calibri"/>
                <a:ea typeface="Calibri"/>
                <a:cs typeface="Calibri"/>
                <a:sym typeface="Calibri"/>
              </a:rPr>
              <a:t>METRICS</a:t>
            </a:r>
            <a:endParaRPr dirty="0"/>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D4C6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dirty="0" err="1">
                <a:solidFill>
                  <a:srgbClr val="1D4C60"/>
                </a:solidFill>
                <a:latin typeface="Calibri"/>
                <a:ea typeface="Calibri"/>
                <a:cs typeface="Calibri"/>
                <a:sym typeface="Calibri"/>
              </a:rPr>
              <a:t>Ermitteln</a:t>
            </a:r>
            <a:r>
              <a:rPr lang="en-US" sz="1800" b="0" i="0" u="none" strike="noStrike" cap="none" dirty="0">
                <a:solidFill>
                  <a:srgbClr val="1D4C60"/>
                </a:solidFill>
                <a:latin typeface="Calibri"/>
                <a:ea typeface="Calibri"/>
                <a:cs typeface="Calibri"/>
                <a:sym typeface="Calibri"/>
              </a:rPr>
              <a:t> Sie </a:t>
            </a:r>
            <a:r>
              <a:rPr lang="en-US" sz="1800" b="0" i="0" u="none" strike="noStrike" cap="none" dirty="0" err="1">
                <a:solidFill>
                  <a:srgbClr val="1D4C60"/>
                </a:solidFill>
                <a:latin typeface="Calibri"/>
                <a:ea typeface="Calibri"/>
                <a:cs typeface="Calibri"/>
                <a:sym typeface="Calibri"/>
              </a:rPr>
              <a:t>wichtige</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Leistungsindikatoren</a:t>
            </a:r>
            <a:r>
              <a:rPr lang="en-US" sz="1800" b="0" i="0" u="none" strike="noStrike" cap="none" dirty="0">
                <a:solidFill>
                  <a:srgbClr val="1D4C60"/>
                </a:solidFill>
                <a:latin typeface="Calibri"/>
                <a:ea typeface="Calibri"/>
                <a:cs typeface="Calibri"/>
                <a:sym typeface="Calibri"/>
              </a:rPr>
              <a:t> (KPIs), um </a:t>
            </a:r>
            <a:r>
              <a:rPr lang="en-US" sz="1800" b="0" i="0" u="none" strike="noStrike" cap="none" dirty="0" err="1">
                <a:solidFill>
                  <a:srgbClr val="1D4C60"/>
                </a:solidFill>
                <a:latin typeface="Calibri"/>
                <a:ea typeface="Calibri"/>
                <a:cs typeface="Calibri"/>
                <a:sym typeface="Calibri"/>
              </a:rPr>
              <a:t>Ihre</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Wirkung</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zu</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verfolgen</a:t>
            </a:r>
            <a:r>
              <a:rPr lang="en-US" sz="1800" b="0" i="0" u="none" strike="noStrike" cap="none" dirty="0">
                <a:solidFill>
                  <a:srgbClr val="1D4C60"/>
                </a:solidFill>
                <a:latin typeface="Calibri"/>
                <a:ea typeface="Calibri"/>
                <a:cs typeface="Calibri"/>
                <a:sym typeface="Calibri"/>
              </a:rPr>
              <a:t>. </a:t>
            </a:r>
            <a:endParaRPr sz="1800" b="0" i="0" u="none" strike="noStrike" cap="none" dirty="0">
              <a:solidFill>
                <a:srgbClr val="1D4C60"/>
              </a:solidFill>
              <a:latin typeface="Calibri"/>
              <a:ea typeface="Calibri"/>
              <a:cs typeface="Calibri"/>
              <a:sym typeface="Calibri"/>
            </a:endParaRPr>
          </a:p>
        </p:txBody>
      </p:sp>
      <p:sp>
        <p:nvSpPr>
          <p:cNvPr id="2444" name="Google Shape;2444;p275"/>
          <p:cNvSpPr/>
          <p:nvPr/>
        </p:nvSpPr>
        <p:spPr>
          <a:xfrm>
            <a:off x="4138892" y="4522328"/>
            <a:ext cx="2887286"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1D4C60"/>
                </a:solidFill>
                <a:latin typeface="Calibri"/>
                <a:ea typeface="Calibri"/>
                <a:cs typeface="Calibri"/>
                <a:sym typeface="Calibri"/>
              </a:rPr>
              <a:t>ANALYSE DES PUBLIKUMSFEEDBACKS</a:t>
            </a:r>
            <a:endParaRPr dirty="0"/>
          </a:p>
          <a:p>
            <a:pPr marL="0" marR="0" lvl="0" indent="0" algn="ctr" rtl="0">
              <a:lnSpc>
                <a:spcPct val="100000"/>
              </a:lnSpc>
              <a:spcBef>
                <a:spcPts val="0"/>
              </a:spcBef>
              <a:spcAft>
                <a:spcPts val="0"/>
              </a:spcAft>
              <a:buNone/>
            </a:pPr>
            <a:endParaRPr sz="1800" b="0" i="0" u="none" strike="noStrike" cap="none" dirty="0">
              <a:solidFill>
                <a:srgbClr val="1D4C6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dirty="0" err="1">
                <a:solidFill>
                  <a:srgbClr val="1D4C60"/>
                </a:solidFill>
                <a:latin typeface="Calibri"/>
                <a:ea typeface="Calibri"/>
                <a:cs typeface="Calibri"/>
                <a:sym typeface="Calibri"/>
              </a:rPr>
              <a:t>Nutzen</a:t>
            </a:r>
            <a:r>
              <a:rPr lang="en-US" sz="1800" b="0" i="0" u="none" strike="noStrike" cap="none" dirty="0">
                <a:solidFill>
                  <a:srgbClr val="1D4C60"/>
                </a:solidFill>
                <a:latin typeface="Calibri"/>
                <a:ea typeface="Calibri"/>
                <a:cs typeface="Calibri"/>
                <a:sym typeface="Calibri"/>
              </a:rPr>
              <a:t> Sie das Feedback und die </a:t>
            </a:r>
            <a:r>
              <a:rPr lang="en-US" sz="1800" b="0" i="0" u="none" strike="noStrike" cap="none" dirty="0" err="1">
                <a:solidFill>
                  <a:srgbClr val="1D4C60"/>
                </a:solidFill>
                <a:latin typeface="Calibri"/>
                <a:ea typeface="Calibri"/>
                <a:cs typeface="Calibri"/>
                <a:sym typeface="Calibri"/>
              </a:rPr>
              <a:t>Bewertungen</a:t>
            </a:r>
            <a:r>
              <a:rPr lang="en-US" sz="1800" b="0" i="0" u="none" strike="noStrike" cap="none" dirty="0">
                <a:solidFill>
                  <a:srgbClr val="1D4C60"/>
                </a:solidFill>
                <a:latin typeface="Calibri"/>
                <a:ea typeface="Calibri"/>
                <a:cs typeface="Calibri"/>
                <a:sym typeface="Calibri"/>
              </a:rPr>
              <a:t> der </a:t>
            </a:r>
            <a:r>
              <a:rPr lang="en-US" sz="1800" b="0" i="0" u="none" strike="noStrike" cap="none" dirty="0" err="1">
                <a:solidFill>
                  <a:srgbClr val="1D4C60"/>
                </a:solidFill>
                <a:latin typeface="Calibri"/>
                <a:ea typeface="Calibri"/>
                <a:cs typeface="Calibri"/>
                <a:sym typeface="Calibri"/>
              </a:rPr>
              <a:t>Hörer</a:t>
            </a:r>
            <a:r>
              <a:rPr lang="en-US" sz="1800" b="0" i="0" u="none" strike="noStrike" cap="none" dirty="0">
                <a:solidFill>
                  <a:srgbClr val="1D4C60"/>
                </a:solidFill>
                <a:latin typeface="Calibri"/>
                <a:ea typeface="Calibri"/>
                <a:cs typeface="Calibri"/>
                <a:sym typeface="Calibri"/>
              </a:rPr>
              <a:t>, um </a:t>
            </a:r>
            <a:r>
              <a:rPr lang="en-US" sz="1800" b="0" i="0" u="none" strike="noStrike" cap="none" dirty="0" err="1">
                <a:solidFill>
                  <a:srgbClr val="1D4C60"/>
                </a:solidFill>
                <a:latin typeface="Calibri"/>
                <a:ea typeface="Calibri"/>
                <a:cs typeface="Calibri"/>
                <a:sym typeface="Calibri"/>
              </a:rPr>
              <a:t>Erkenntnisse</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über</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Ihre</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Wirkung</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zu</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gewinnen</a:t>
            </a:r>
            <a:r>
              <a:rPr lang="en-US" sz="1800" b="0" i="0" u="none" strike="noStrike" cap="none" dirty="0">
                <a:solidFill>
                  <a:srgbClr val="1D4C60"/>
                </a:solidFill>
                <a:latin typeface="Calibri"/>
                <a:ea typeface="Calibri"/>
                <a:cs typeface="Calibri"/>
                <a:sym typeface="Calibri"/>
              </a:rPr>
              <a:t>. </a:t>
            </a:r>
            <a:endParaRPr sz="1800" b="0" i="0" u="none" strike="noStrike" cap="none" dirty="0">
              <a:solidFill>
                <a:srgbClr val="1D4C60"/>
              </a:solidFill>
              <a:latin typeface="Calibri"/>
              <a:ea typeface="Calibri"/>
              <a:cs typeface="Calibri"/>
              <a:sym typeface="Calibri"/>
            </a:endParaRPr>
          </a:p>
        </p:txBody>
      </p:sp>
      <p:sp>
        <p:nvSpPr>
          <p:cNvPr id="2445" name="Google Shape;2445;p275"/>
          <p:cNvSpPr/>
          <p:nvPr/>
        </p:nvSpPr>
        <p:spPr>
          <a:xfrm>
            <a:off x="7521677" y="4522327"/>
            <a:ext cx="3053202" cy="1739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1D4C60"/>
                </a:solidFill>
                <a:latin typeface="Calibri"/>
                <a:ea typeface="Calibri"/>
                <a:cs typeface="Calibri"/>
                <a:sym typeface="Calibri"/>
              </a:rPr>
              <a:t>GEMEINSCHAFT </a:t>
            </a:r>
            <a:endParaRPr dirty="0"/>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1D4C60"/>
                </a:solidFill>
                <a:latin typeface="Calibri"/>
                <a:ea typeface="Calibri"/>
                <a:cs typeface="Calibri"/>
                <a:sym typeface="Calibri"/>
              </a:rPr>
              <a:t>ENGAGEMENT</a:t>
            </a:r>
            <a:endParaRPr dirty="0"/>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D4C6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dirty="0" err="1">
                <a:solidFill>
                  <a:srgbClr val="1D4C60"/>
                </a:solidFill>
                <a:latin typeface="Calibri"/>
                <a:ea typeface="Calibri"/>
                <a:cs typeface="Calibri"/>
                <a:sym typeface="Calibri"/>
              </a:rPr>
              <a:t>Messen</a:t>
            </a:r>
            <a:r>
              <a:rPr lang="en-US" sz="1800" b="0" i="0" u="none" strike="noStrike" cap="none" dirty="0">
                <a:solidFill>
                  <a:srgbClr val="1D4C60"/>
                </a:solidFill>
                <a:latin typeface="Calibri"/>
                <a:ea typeface="Calibri"/>
                <a:cs typeface="Calibri"/>
                <a:sym typeface="Calibri"/>
              </a:rPr>
              <a:t> Sie den Grad des Engagements und der </a:t>
            </a:r>
            <a:r>
              <a:rPr lang="en-US" sz="1800" b="0" i="0" u="none" strike="noStrike" cap="none" dirty="0" err="1">
                <a:solidFill>
                  <a:srgbClr val="1D4C60"/>
                </a:solidFill>
                <a:latin typeface="Calibri"/>
                <a:ea typeface="Calibri"/>
                <a:cs typeface="Calibri"/>
                <a:sym typeface="Calibri"/>
              </a:rPr>
              <a:t>Beteiligung</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Ihres</a:t>
            </a:r>
            <a:r>
              <a:rPr lang="en-US" sz="1800" b="0" i="0" u="none" strike="noStrike" cap="none" dirty="0">
                <a:solidFill>
                  <a:srgbClr val="1D4C60"/>
                </a:solidFill>
                <a:latin typeface="Calibri"/>
                <a:ea typeface="Calibri"/>
                <a:cs typeface="Calibri"/>
                <a:sym typeface="Calibri"/>
              </a:rPr>
              <a:t> </a:t>
            </a:r>
            <a:r>
              <a:rPr lang="en-US" sz="1800" b="0" i="0" u="none" strike="noStrike" cap="none" dirty="0" err="1">
                <a:solidFill>
                  <a:srgbClr val="1D4C60"/>
                </a:solidFill>
                <a:latin typeface="Calibri"/>
                <a:ea typeface="Calibri"/>
                <a:cs typeface="Calibri"/>
                <a:sym typeface="Calibri"/>
              </a:rPr>
              <a:t>Publikums</a:t>
            </a:r>
            <a:r>
              <a:rPr lang="en-US" sz="1800" b="0" i="0" u="none" strike="noStrike" cap="none" dirty="0">
                <a:solidFill>
                  <a:srgbClr val="1D4C60"/>
                </a:solidFill>
                <a:latin typeface="Calibri"/>
                <a:ea typeface="Calibri"/>
                <a:cs typeface="Calibri"/>
                <a:sym typeface="Calibri"/>
              </a:rPr>
              <a:t>. </a:t>
            </a:r>
            <a:endParaRPr sz="1800" b="0" i="0" u="none" strike="noStrike" cap="none" dirty="0">
              <a:solidFill>
                <a:srgbClr val="1D4C60"/>
              </a:solidFill>
              <a:latin typeface="Calibri"/>
              <a:ea typeface="Calibri"/>
              <a:cs typeface="Calibri"/>
              <a:sym typeface="Calibri"/>
            </a:endParaRPr>
          </a:p>
        </p:txBody>
      </p:sp>
      <p:sp>
        <p:nvSpPr>
          <p:cNvPr id="2446" name="Google Shape;2446;p275"/>
          <p:cNvSpPr txBox="1"/>
          <p:nvPr/>
        </p:nvSpPr>
        <p:spPr>
          <a:xfrm>
            <a:off x="648928" y="222638"/>
            <a:ext cx="9751367" cy="11618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26650"/>
              </a:buClr>
              <a:buSzPts val="3600"/>
              <a:buFont typeface="Arial"/>
              <a:buNone/>
            </a:pPr>
            <a:r>
              <a:rPr lang="en-US" sz="3600" b="1" i="0" u="none" strike="noStrike" cap="none" dirty="0">
                <a:solidFill>
                  <a:srgbClr val="1D4C60"/>
                </a:solidFill>
                <a:latin typeface="Calibri"/>
                <a:ea typeface="Calibri"/>
                <a:cs typeface="Calibri"/>
                <a:sym typeface="Calibri"/>
              </a:rPr>
              <a:t>MESSUNG VON ERFOLG UND WIRKUNG</a:t>
            </a:r>
            <a:endParaRPr sz="3600" b="1" i="0" u="none" strike="noStrike" cap="none" dirty="0">
              <a:solidFill>
                <a:srgbClr val="1D4C60"/>
              </a:solidFill>
              <a:latin typeface="Calibri"/>
              <a:ea typeface="Calibri"/>
              <a:cs typeface="Calibri"/>
              <a:sym typeface="Calibri"/>
            </a:endParaRPr>
          </a:p>
        </p:txBody>
      </p:sp>
      <p:sp>
        <p:nvSpPr>
          <p:cNvPr id="2447" name="Google Shape;2447;p275"/>
          <p:cNvSpPr txBox="1"/>
          <p:nvPr/>
        </p:nvSpPr>
        <p:spPr>
          <a:xfrm>
            <a:off x="530941" y="934065"/>
            <a:ext cx="11188093"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1D4C60"/>
                </a:solidFill>
                <a:latin typeface="Calibri"/>
                <a:ea typeface="Calibri"/>
                <a:cs typeface="Calibri"/>
                <a:sym typeface="Calibri"/>
              </a:rPr>
              <a:t>Die </a:t>
            </a:r>
            <a:r>
              <a:rPr lang="en-US" sz="2400" b="0" i="0" u="none" strike="noStrike" cap="none" dirty="0" err="1">
                <a:solidFill>
                  <a:srgbClr val="1D4C60"/>
                </a:solidFill>
                <a:latin typeface="Calibri"/>
                <a:ea typeface="Calibri"/>
                <a:cs typeface="Calibri"/>
                <a:sym typeface="Calibri"/>
              </a:rPr>
              <a:t>effektive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Messung</a:t>
            </a:r>
            <a:r>
              <a:rPr lang="en-US" sz="2400" b="0" i="0" u="none" strike="noStrike" cap="none" dirty="0">
                <a:solidFill>
                  <a:srgbClr val="1D4C60"/>
                </a:solidFill>
                <a:latin typeface="Calibri"/>
                <a:ea typeface="Calibri"/>
                <a:cs typeface="Calibri"/>
                <a:sym typeface="Calibri"/>
              </a:rPr>
              <a:t> des </a:t>
            </a:r>
            <a:r>
              <a:rPr lang="en-US" sz="2400" b="0" i="0" u="none" strike="noStrike" cap="none" dirty="0" err="1">
                <a:solidFill>
                  <a:srgbClr val="1D4C60"/>
                </a:solidFill>
                <a:latin typeface="Calibri"/>
                <a:ea typeface="Calibri"/>
                <a:cs typeface="Calibri"/>
                <a:sym typeface="Calibri"/>
              </a:rPr>
              <a:t>Erfolgs</a:t>
            </a:r>
            <a:r>
              <a:rPr lang="en-US" sz="2400" b="0" i="0" u="none" strike="noStrike" cap="none" dirty="0">
                <a:solidFill>
                  <a:srgbClr val="1D4C60"/>
                </a:solidFill>
                <a:latin typeface="Calibri"/>
                <a:ea typeface="Calibri"/>
                <a:cs typeface="Calibri"/>
                <a:sym typeface="Calibri"/>
              </a:rPr>
              <a:t> und der </a:t>
            </a:r>
            <a:r>
              <a:rPr lang="en-US" sz="2400" b="0" i="0" u="none" strike="noStrike" cap="none" dirty="0" err="1">
                <a:solidFill>
                  <a:srgbClr val="1D4C60"/>
                </a:solidFill>
                <a:latin typeface="Calibri"/>
                <a:ea typeface="Calibri"/>
                <a:cs typeface="Calibri"/>
                <a:sym typeface="Calibri"/>
              </a:rPr>
              <a:t>Wirkung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Bemühungen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entscheidend</a:t>
            </a:r>
            <a:r>
              <a:rPr lang="en-US" sz="2400" b="0" i="0" u="none" strike="noStrike" cap="none" dirty="0">
                <a:solidFill>
                  <a:srgbClr val="1D4C60"/>
                </a:solidFill>
                <a:latin typeface="Calibri"/>
                <a:ea typeface="Calibri"/>
                <a:cs typeface="Calibri"/>
                <a:sym typeface="Calibri"/>
              </a:rPr>
              <a:t> für die </a:t>
            </a:r>
            <a:r>
              <a:rPr lang="en-US" sz="2400" b="0" i="0" u="none" strike="noStrike" cap="none" dirty="0" err="1">
                <a:solidFill>
                  <a:srgbClr val="1D4C60"/>
                </a:solidFill>
                <a:latin typeface="Calibri"/>
                <a:ea typeface="Calibri"/>
                <a:cs typeface="Calibri"/>
                <a:sym typeface="Calibri"/>
              </a:rPr>
              <a:t>Verfeinerung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Ihres</a:t>
            </a:r>
            <a:r>
              <a:rPr lang="en-US" sz="2400" b="0" i="0" u="none" strike="noStrike" cap="none" dirty="0">
                <a:solidFill>
                  <a:srgbClr val="1D4C60"/>
                </a:solidFill>
                <a:latin typeface="Calibri"/>
                <a:ea typeface="Calibri"/>
                <a:cs typeface="Calibri"/>
                <a:sym typeface="Calibri"/>
              </a:rPr>
              <a:t> Ansatzes und die </a:t>
            </a:r>
            <a:r>
              <a:rPr lang="en-US" sz="2400" b="0" i="0" u="none" strike="noStrike" cap="none" dirty="0" err="1">
                <a:solidFill>
                  <a:srgbClr val="1D4C60"/>
                </a:solidFill>
                <a:latin typeface="Calibri"/>
                <a:ea typeface="Calibri"/>
                <a:cs typeface="Calibri"/>
                <a:sym typeface="Calibri"/>
              </a:rPr>
              <a:t>Gewährleistung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sinnvoller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Verbindungen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Publikum</a:t>
            </a:r>
            <a:r>
              <a:rPr lang="en-US" sz="2400" b="0" i="0" u="none" strike="noStrike" cap="none" dirty="0">
                <a:solidFill>
                  <a:srgbClr val="1D4C60"/>
                </a:solidFill>
                <a:latin typeface="Calibri"/>
                <a:ea typeface="Calibri"/>
                <a:cs typeface="Calibri"/>
                <a:sym typeface="Calibri"/>
              </a:rPr>
              <a:t>.</a:t>
            </a:r>
            <a:endParaRPr dirty="0"/>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D4C60"/>
              </a:solidFill>
              <a:latin typeface="Calibri"/>
              <a:ea typeface="Calibri"/>
              <a:cs typeface="Calibri"/>
              <a:sym typeface="Calibri"/>
            </a:endParaRPr>
          </a:p>
        </p:txBody>
      </p:sp>
      <p:grpSp>
        <p:nvGrpSpPr>
          <p:cNvPr id="2448" name="Google Shape;2448;p275"/>
          <p:cNvGrpSpPr/>
          <p:nvPr/>
        </p:nvGrpSpPr>
        <p:grpSpPr>
          <a:xfrm>
            <a:off x="1341912" y="2448907"/>
            <a:ext cx="1986009" cy="2745017"/>
            <a:chOff x="1197703" y="3836628"/>
            <a:chExt cx="3483415" cy="5654080"/>
          </a:xfrm>
        </p:grpSpPr>
        <p:sp>
          <p:nvSpPr>
            <p:cNvPr id="2449" name="Google Shape;2449;p275"/>
            <p:cNvSpPr/>
            <p:nvPr/>
          </p:nvSpPr>
          <p:spPr>
            <a:xfrm>
              <a:off x="1197703" y="3836628"/>
              <a:ext cx="3483415" cy="5654080"/>
            </a:xfrm>
            <a:custGeom>
              <a:avLst/>
              <a:gdLst/>
              <a:ahLst/>
              <a:cxnLst/>
              <a:rect l="l" t="t" r="r" b="b"/>
              <a:pathLst>
                <a:path w="5449252" h="8844914" extrusionOk="0">
                  <a:moveTo>
                    <a:pt x="4685348" y="5417820"/>
                  </a:moveTo>
                  <a:lnTo>
                    <a:pt x="3129915" y="5417820"/>
                  </a:lnTo>
                  <a:cubicBezTo>
                    <a:pt x="2952750" y="5417820"/>
                    <a:pt x="2808923" y="5273993"/>
                    <a:pt x="2808923" y="5095875"/>
                  </a:cubicBezTo>
                  <a:lnTo>
                    <a:pt x="2808923" y="4531995"/>
                  </a:lnTo>
                  <a:cubicBezTo>
                    <a:pt x="2808923" y="4354830"/>
                    <a:pt x="2953703" y="4207193"/>
                    <a:pt x="3128010" y="4173855"/>
                  </a:cubicBezTo>
                  <a:cubicBezTo>
                    <a:pt x="4101465" y="3985260"/>
                    <a:pt x="4831080" y="3128962"/>
                    <a:pt x="4831080" y="2106930"/>
                  </a:cubicBezTo>
                  <a:cubicBezTo>
                    <a:pt x="4831080" y="1507807"/>
                    <a:pt x="4580573" y="966788"/>
                    <a:pt x="4178618" y="582930"/>
                  </a:cubicBezTo>
                  <a:cubicBezTo>
                    <a:pt x="3800475" y="221932"/>
                    <a:pt x="3288030" y="0"/>
                    <a:pt x="2724150" y="0"/>
                  </a:cubicBezTo>
                  <a:cubicBezTo>
                    <a:pt x="1561148" y="0"/>
                    <a:pt x="618172" y="942975"/>
                    <a:pt x="618172" y="2105978"/>
                  </a:cubicBezTo>
                  <a:cubicBezTo>
                    <a:pt x="618172" y="2776537"/>
                    <a:pt x="931545" y="3375660"/>
                    <a:pt x="1422082" y="3761423"/>
                  </a:cubicBezTo>
                  <a:cubicBezTo>
                    <a:pt x="1679257" y="3964305"/>
                    <a:pt x="1985963" y="4109085"/>
                    <a:pt x="2321243" y="4173855"/>
                  </a:cubicBezTo>
                  <a:cubicBezTo>
                    <a:pt x="2495550" y="4207193"/>
                    <a:pt x="2640330" y="4354830"/>
                    <a:pt x="2640330" y="4531995"/>
                  </a:cubicBezTo>
                  <a:lnTo>
                    <a:pt x="2640330" y="5095875"/>
                  </a:lnTo>
                  <a:cubicBezTo>
                    <a:pt x="2640330" y="5273040"/>
                    <a:pt x="2496503" y="5417820"/>
                    <a:pt x="2319338" y="5417820"/>
                  </a:cubicBezTo>
                  <a:lnTo>
                    <a:pt x="0" y="5417820"/>
                  </a:lnTo>
                  <a:lnTo>
                    <a:pt x="0" y="5827395"/>
                  </a:lnTo>
                  <a:cubicBezTo>
                    <a:pt x="0" y="6249353"/>
                    <a:pt x="341947" y="6591300"/>
                    <a:pt x="763905" y="6591300"/>
                  </a:cubicBezTo>
                  <a:lnTo>
                    <a:pt x="4960620" y="6591300"/>
                  </a:lnTo>
                  <a:cubicBezTo>
                    <a:pt x="5137785" y="6591300"/>
                    <a:pt x="5281613" y="6735128"/>
                    <a:pt x="5281613" y="6912293"/>
                  </a:cubicBezTo>
                  <a:lnTo>
                    <a:pt x="5281613" y="8844914"/>
                  </a:lnTo>
                  <a:lnTo>
                    <a:pt x="5449253" y="8844914"/>
                  </a:lnTo>
                  <a:lnTo>
                    <a:pt x="5449253" y="6181725"/>
                  </a:lnTo>
                  <a:cubicBezTo>
                    <a:pt x="5449253" y="5759768"/>
                    <a:pt x="5107305" y="5417820"/>
                    <a:pt x="4685348" y="5417820"/>
                  </a:cubicBezTo>
                  <a:close/>
                  <a:moveTo>
                    <a:pt x="1676400" y="3469958"/>
                  </a:moveTo>
                  <a:cubicBezTo>
                    <a:pt x="1267778" y="3155633"/>
                    <a:pt x="1004888" y="2661285"/>
                    <a:pt x="1004888" y="2105978"/>
                  </a:cubicBezTo>
                  <a:cubicBezTo>
                    <a:pt x="1004888" y="1158240"/>
                    <a:pt x="1771650" y="388620"/>
                    <a:pt x="2720340" y="385763"/>
                  </a:cubicBezTo>
                  <a:lnTo>
                    <a:pt x="2725103" y="385763"/>
                  </a:lnTo>
                  <a:cubicBezTo>
                    <a:pt x="3192780" y="385763"/>
                    <a:pt x="3616643" y="571500"/>
                    <a:pt x="3926205" y="874395"/>
                  </a:cubicBezTo>
                  <a:cubicBezTo>
                    <a:pt x="4246245" y="1186815"/>
                    <a:pt x="4445318" y="1623060"/>
                    <a:pt x="4445318" y="2105978"/>
                  </a:cubicBezTo>
                  <a:cubicBezTo>
                    <a:pt x="4445318" y="3055620"/>
                    <a:pt x="3674745" y="3826192"/>
                    <a:pt x="2725103" y="3826192"/>
                  </a:cubicBezTo>
                  <a:cubicBezTo>
                    <a:pt x="2329815" y="3827145"/>
                    <a:pt x="1966913" y="3693795"/>
                    <a:pt x="1676400" y="3469958"/>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275"/>
            <p:cNvSpPr/>
            <p:nvPr/>
          </p:nvSpPr>
          <p:spPr>
            <a:xfrm>
              <a:off x="2063533" y="4307296"/>
              <a:ext cx="1752362" cy="1752365"/>
            </a:xfrm>
            <a:custGeom>
              <a:avLst/>
              <a:gdLst/>
              <a:ahLst/>
              <a:cxnLst/>
              <a:rect l="l" t="t" r="r" b="b"/>
              <a:pathLst>
                <a:path w="2741294" h="2741295" extrusionOk="0">
                  <a:moveTo>
                    <a:pt x="2741295" y="1370648"/>
                  </a:moveTo>
                  <a:cubicBezTo>
                    <a:pt x="2741295" y="2127885"/>
                    <a:pt x="2127885" y="2741295"/>
                    <a:pt x="1370648" y="2741295"/>
                  </a:cubicBezTo>
                  <a:cubicBezTo>
                    <a:pt x="1062990" y="2741295"/>
                    <a:pt x="780097" y="2640330"/>
                    <a:pt x="551497" y="2469833"/>
                  </a:cubicBezTo>
                  <a:cubicBezTo>
                    <a:pt x="217170" y="2220278"/>
                    <a:pt x="0" y="1820228"/>
                    <a:pt x="0" y="1370648"/>
                  </a:cubicBezTo>
                  <a:cubicBezTo>
                    <a:pt x="0" y="613410"/>
                    <a:pt x="613410" y="0"/>
                    <a:pt x="1370648" y="0"/>
                  </a:cubicBezTo>
                  <a:cubicBezTo>
                    <a:pt x="1750695" y="0"/>
                    <a:pt x="2093595" y="154305"/>
                    <a:pt x="2342198" y="403860"/>
                  </a:cubicBezTo>
                  <a:cubicBezTo>
                    <a:pt x="2588895" y="651510"/>
                    <a:pt x="2741295" y="992505"/>
                    <a:pt x="2741295" y="1370648"/>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1" name="Google Shape;2451;p275"/>
          <p:cNvGrpSpPr/>
          <p:nvPr/>
        </p:nvGrpSpPr>
        <p:grpSpPr>
          <a:xfrm>
            <a:off x="4791667" y="2468569"/>
            <a:ext cx="1986009" cy="2705691"/>
            <a:chOff x="4903360" y="3836628"/>
            <a:chExt cx="3483415" cy="5654080"/>
          </a:xfrm>
        </p:grpSpPr>
        <p:sp>
          <p:nvSpPr>
            <p:cNvPr id="2452" name="Google Shape;2452;p275"/>
            <p:cNvSpPr/>
            <p:nvPr/>
          </p:nvSpPr>
          <p:spPr>
            <a:xfrm>
              <a:off x="5768581" y="4307293"/>
              <a:ext cx="1752362" cy="1752363"/>
            </a:xfrm>
            <a:custGeom>
              <a:avLst/>
              <a:gdLst/>
              <a:ahLst/>
              <a:cxnLst/>
              <a:rect l="l" t="t" r="r" b="b"/>
              <a:pathLst>
                <a:path w="2741295" h="2741295" extrusionOk="0">
                  <a:moveTo>
                    <a:pt x="2741295" y="1370648"/>
                  </a:moveTo>
                  <a:cubicBezTo>
                    <a:pt x="2741295" y="2127885"/>
                    <a:pt x="2127885" y="2741295"/>
                    <a:pt x="1370648" y="2741295"/>
                  </a:cubicBezTo>
                  <a:cubicBezTo>
                    <a:pt x="1062990" y="2741295"/>
                    <a:pt x="780098" y="2640330"/>
                    <a:pt x="551498" y="2469833"/>
                  </a:cubicBezTo>
                  <a:cubicBezTo>
                    <a:pt x="217170" y="2220278"/>
                    <a:pt x="0" y="1820228"/>
                    <a:pt x="0" y="1370648"/>
                  </a:cubicBezTo>
                  <a:cubicBezTo>
                    <a:pt x="0" y="613410"/>
                    <a:pt x="613410" y="0"/>
                    <a:pt x="1370648" y="0"/>
                  </a:cubicBezTo>
                  <a:cubicBezTo>
                    <a:pt x="1750695" y="0"/>
                    <a:pt x="2093595" y="154305"/>
                    <a:pt x="2342198" y="403860"/>
                  </a:cubicBezTo>
                  <a:cubicBezTo>
                    <a:pt x="2589848" y="651510"/>
                    <a:pt x="2741295" y="992505"/>
                    <a:pt x="2741295" y="137064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275"/>
            <p:cNvSpPr/>
            <p:nvPr/>
          </p:nvSpPr>
          <p:spPr>
            <a:xfrm>
              <a:off x="4903360" y="3836628"/>
              <a:ext cx="3483415" cy="5654080"/>
            </a:xfrm>
            <a:custGeom>
              <a:avLst/>
              <a:gdLst/>
              <a:ahLst/>
              <a:cxnLst/>
              <a:rect l="l" t="t" r="r" b="b"/>
              <a:pathLst>
                <a:path w="5449252" h="8844914" extrusionOk="0">
                  <a:moveTo>
                    <a:pt x="4685348" y="5417820"/>
                  </a:moveTo>
                  <a:lnTo>
                    <a:pt x="3129915" y="5417820"/>
                  </a:lnTo>
                  <a:cubicBezTo>
                    <a:pt x="2952750" y="5417820"/>
                    <a:pt x="2808923" y="5273993"/>
                    <a:pt x="2808923" y="5095875"/>
                  </a:cubicBezTo>
                  <a:lnTo>
                    <a:pt x="2808923" y="4531995"/>
                  </a:lnTo>
                  <a:cubicBezTo>
                    <a:pt x="2808923" y="4354830"/>
                    <a:pt x="2953703" y="4207193"/>
                    <a:pt x="3128010" y="4173855"/>
                  </a:cubicBezTo>
                  <a:cubicBezTo>
                    <a:pt x="4101465" y="3985260"/>
                    <a:pt x="4831080" y="3128962"/>
                    <a:pt x="4831080" y="2106930"/>
                  </a:cubicBezTo>
                  <a:cubicBezTo>
                    <a:pt x="4831080" y="1507807"/>
                    <a:pt x="4580573" y="966788"/>
                    <a:pt x="4178618" y="582930"/>
                  </a:cubicBezTo>
                  <a:cubicBezTo>
                    <a:pt x="3800475" y="221932"/>
                    <a:pt x="3288030" y="0"/>
                    <a:pt x="2724150" y="0"/>
                  </a:cubicBezTo>
                  <a:cubicBezTo>
                    <a:pt x="1561148" y="0"/>
                    <a:pt x="618173" y="942975"/>
                    <a:pt x="618173" y="2105978"/>
                  </a:cubicBezTo>
                  <a:cubicBezTo>
                    <a:pt x="618173" y="2776537"/>
                    <a:pt x="931545" y="3375660"/>
                    <a:pt x="1422083" y="3761423"/>
                  </a:cubicBezTo>
                  <a:cubicBezTo>
                    <a:pt x="1679258" y="3964305"/>
                    <a:pt x="1985963" y="4109085"/>
                    <a:pt x="2321243" y="4173855"/>
                  </a:cubicBezTo>
                  <a:cubicBezTo>
                    <a:pt x="2495550" y="4207193"/>
                    <a:pt x="2640330" y="4354830"/>
                    <a:pt x="2640330" y="4531995"/>
                  </a:cubicBezTo>
                  <a:lnTo>
                    <a:pt x="2640330" y="5095875"/>
                  </a:lnTo>
                  <a:cubicBezTo>
                    <a:pt x="2640330" y="5273040"/>
                    <a:pt x="2496503" y="5417820"/>
                    <a:pt x="2319338" y="5417820"/>
                  </a:cubicBezTo>
                  <a:lnTo>
                    <a:pt x="0" y="5417820"/>
                  </a:lnTo>
                  <a:lnTo>
                    <a:pt x="0" y="5827395"/>
                  </a:lnTo>
                  <a:cubicBezTo>
                    <a:pt x="0" y="6249353"/>
                    <a:pt x="341948" y="6591300"/>
                    <a:pt x="763905" y="6591300"/>
                  </a:cubicBezTo>
                  <a:lnTo>
                    <a:pt x="4960620" y="6591300"/>
                  </a:lnTo>
                  <a:cubicBezTo>
                    <a:pt x="5137785" y="6591300"/>
                    <a:pt x="5281613" y="6735128"/>
                    <a:pt x="5281613" y="6912293"/>
                  </a:cubicBezTo>
                  <a:lnTo>
                    <a:pt x="5281613" y="8844914"/>
                  </a:lnTo>
                  <a:lnTo>
                    <a:pt x="5449253" y="8844914"/>
                  </a:lnTo>
                  <a:lnTo>
                    <a:pt x="5449253" y="6181725"/>
                  </a:lnTo>
                  <a:cubicBezTo>
                    <a:pt x="5449253" y="5759768"/>
                    <a:pt x="5107305" y="5417820"/>
                    <a:pt x="4685348" y="5417820"/>
                  </a:cubicBezTo>
                  <a:close/>
                  <a:moveTo>
                    <a:pt x="1675448" y="3469958"/>
                  </a:moveTo>
                  <a:cubicBezTo>
                    <a:pt x="1266825" y="3155633"/>
                    <a:pt x="1003935" y="2661285"/>
                    <a:pt x="1003935" y="2105978"/>
                  </a:cubicBezTo>
                  <a:cubicBezTo>
                    <a:pt x="1003935" y="1158240"/>
                    <a:pt x="1770698" y="388620"/>
                    <a:pt x="2719388" y="385763"/>
                  </a:cubicBezTo>
                  <a:lnTo>
                    <a:pt x="2724150" y="385763"/>
                  </a:lnTo>
                  <a:cubicBezTo>
                    <a:pt x="3191828" y="385763"/>
                    <a:pt x="3615690" y="571500"/>
                    <a:pt x="3925253" y="874395"/>
                  </a:cubicBezTo>
                  <a:cubicBezTo>
                    <a:pt x="4245293" y="1186815"/>
                    <a:pt x="4444365" y="1623060"/>
                    <a:pt x="4444365" y="2105978"/>
                  </a:cubicBezTo>
                  <a:cubicBezTo>
                    <a:pt x="4444365" y="3055620"/>
                    <a:pt x="3673793" y="3826192"/>
                    <a:pt x="2724150" y="3826192"/>
                  </a:cubicBezTo>
                  <a:cubicBezTo>
                    <a:pt x="2329815" y="3827145"/>
                    <a:pt x="1965960" y="3693795"/>
                    <a:pt x="1675448" y="3469958"/>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4" name="Google Shape;2454;p275"/>
          <p:cNvGrpSpPr/>
          <p:nvPr/>
        </p:nvGrpSpPr>
        <p:grpSpPr>
          <a:xfrm>
            <a:off x="8055706" y="2532034"/>
            <a:ext cx="1949123" cy="2632947"/>
            <a:chOff x="8608408" y="3836019"/>
            <a:chExt cx="3483417" cy="5654080"/>
          </a:xfrm>
        </p:grpSpPr>
        <p:sp>
          <p:nvSpPr>
            <p:cNvPr id="2455" name="Google Shape;2455;p275"/>
            <p:cNvSpPr/>
            <p:nvPr/>
          </p:nvSpPr>
          <p:spPr>
            <a:xfrm>
              <a:off x="8608408" y="3836019"/>
              <a:ext cx="3483417" cy="5654080"/>
            </a:xfrm>
            <a:custGeom>
              <a:avLst/>
              <a:gdLst/>
              <a:ahLst/>
              <a:cxnLst/>
              <a:rect l="l" t="t" r="r" b="b"/>
              <a:pathLst>
                <a:path w="5449254" h="8844914" extrusionOk="0">
                  <a:moveTo>
                    <a:pt x="4686300" y="5418773"/>
                  </a:moveTo>
                  <a:lnTo>
                    <a:pt x="3130868" y="5418773"/>
                  </a:lnTo>
                  <a:cubicBezTo>
                    <a:pt x="2953703" y="5418773"/>
                    <a:pt x="2809875" y="5274945"/>
                    <a:pt x="2809875" y="5096828"/>
                  </a:cubicBezTo>
                  <a:lnTo>
                    <a:pt x="2809875" y="4532948"/>
                  </a:lnTo>
                  <a:cubicBezTo>
                    <a:pt x="2809875" y="4355783"/>
                    <a:pt x="2954655" y="4208145"/>
                    <a:pt x="3128963" y="4174808"/>
                  </a:cubicBezTo>
                  <a:cubicBezTo>
                    <a:pt x="4103371" y="3986213"/>
                    <a:pt x="4832985" y="3128963"/>
                    <a:pt x="4832985" y="2106930"/>
                  </a:cubicBezTo>
                  <a:cubicBezTo>
                    <a:pt x="4832985" y="1507807"/>
                    <a:pt x="4582478" y="966788"/>
                    <a:pt x="4180523" y="582930"/>
                  </a:cubicBezTo>
                  <a:cubicBezTo>
                    <a:pt x="3802381" y="221932"/>
                    <a:pt x="3289935" y="0"/>
                    <a:pt x="2726055" y="0"/>
                  </a:cubicBezTo>
                  <a:cubicBezTo>
                    <a:pt x="1563053" y="0"/>
                    <a:pt x="620078" y="942975"/>
                    <a:pt x="620078" y="2105978"/>
                  </a:cubicBezTo>
                  <a:cubicBezTo>
                    <a:pt x="620078" y="2776538"/>
                    <a:pt x="933450" y="3375660"/>
                    <a:pt x="1423988" y="3761423"/>
                  </a:cubicBezTo>
                  <a:cubicBezTo>
                    <a:pt x="1681163" y="3964305"/>
                    <a:pt x="1987868" y="4109085"/>
                    <a:pt x="2323148" y="4173855"/>
                  </a:cubicBezTo>
                  <a:cubicBezTo>
                    <a:pt x="2497455" y="4207193"/>
                    <a:pt x="2642235" y="4354830"/>
                    <a:pt x="2642235" y="4531995"/>
                  </a:cubicBezTo>
                  <a:lnTo>
                    <a:pt x="2642235" y="5095875"/>
                  </a:lnTo>
                  <a:cubicBezTo>
                    <a:pt x="2642235" y="5273040"/>
                    <a:pt x="2498408" y="5417820"/>
                    <a:pt x="2321243" y="5417820"/>
                  </a:cubicBezTo>
                  <a:lnTo>
                    <a:pt x="0" y="5417820"/>
                  </a:lnTo>
                  <a:lnTo>
                    <a:pt x="0" y="5827395"/>
                  </a:lnTo>
                  <a:cubicBezTo>
                    <a:pt x="0" y="6249353"/>
                    <a:pt x="341948" y="6591300"/>
                    <a:pt x="763905" y="6591300"/>
                  </a:cubicBezTo>
                  <a:lnTo>
                    <a:pt x="4960621" y="6591300"/>
                  </a:lnTo>
                  <a:cubicBezTo>
                    <a:pt x="5137785" y="6591300"/>
                    <a:pt x="5281613" y="6735128"/>
                    <a:pt x="5281613" y="6912293"/>
                  </a:cubicBezTo>
                  <a:lnTo>
                    <a:pt x="5281613" y="8844915"/>
                  </a:lnTo>
                  <a:lnTo>
                    <a:pt x="5449253" y="8844915"/>
                  </a:lnTo>
                  <a:lnTo>
                    <a:pt x="5449253" y="6182678"/>
                  </a:lnTo>
                  <a:cubicBezTo>
                    <a:pt x="5450206" y="5760720"/>
                    <a:pt x="5108258" y="5418773"/>
                    <a:pt x="4686300" y="5418773"/>
                  </a:cubicBezTo>
                  <a:close/>
                  <a:moveTo>
                    <a:pt x="1676400" y="3470910"/>
                  </a:moveTo>
                  <a:cubicBezTo>
                    <a:pt x="1267778" y="3156585"/>
                    <a:pt x="1004888" y="2662238"/>
                    <a:pt x="1004888" y="2106930"/>
                  </a:cubicBezTo>
                  <a:cubicBezTo>
                    <a:pt x="1004888" y="1159193"/>
                    <a:pt x="1771650" y="389572"/>
                    <a:pt x="2720340" y="386715"/>
                  </a:cubicBezTo>
                  <a:lnTo>
                    <a:pt x="2725103" y="386715"/>
                  </a:lnTo>
                  <a:cubicBezTo>
                    <a:pt x="3192781" y="386715"/>
                    <a:pt x="3616643" y="572453"/>
                    <a:pt x="3926206" y="875347"/>
                  </a:cubicBezTo>
                  <a:cubicBezTo>
                    <a:pt x="4246246" y="1187768"/>
                    <a:pt x="4445318" y="1624013"/>
                    <a:pt x="4445318" y="2106930"/>
                  </a:cubicBezTo>
                  <a:cubicBezTo>
                    <a:pt x="4445318" y="3056573"/>
                    <a:pt x="3674746" y="3827145"/>
                    <a:pt x="2725103" y="3827145"/>
                  </a:cubicBezTo>
                  <a:cubicBezTo>
                    <a:pt x="2330768" y="3828098"/>
                    <a:pt x="1966913" y="3694748"/>
                    <a:pt x="1676400" y="347091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275"/>
            <p:cNvSpPr/>
            <p:nvPr/>
          </p:nvSpPr>
          <p:spPr>
            <a:xfrm>
              <a:off x="9474238" y="4307293"/>
              <a:ext cx="1752362" cy="1752364"/>
            </a:xfrm>
            <a:custGeom>
              <a:avLst/>
              <a:gdLst/>
              <a:ahLst/>
              <a:cxnLst/>
              <a:rect l="l" t="t" r="r" b="b"/>
              <a:pathLst>
                <a:path w="2741294" h="2741295" extrusionOk="0">
                  <a:moveTo>
                    <a:pt x="2741295" y="1370648"/>
                  </a:moveTo>
                  <a:cubicBezTo>
                    <a:pt x="2741295" y="2127885"/>
                    <a:pt x="2127885" y="2741295"/>
                    <a:pt x="1370648" y="2741295"/>
                  </a:cubicBezTo>
                  <a:cubicBezTo>
                    <a:pt x="1062990" y="2741295"/>
                    <a:pt x="780098" y="2640330"/>
                    <a:pt x="551498" y="2469833"/>
                  </a:cubicBezTo>
                  <a:cubicBezTo>
                    <a:pt x="217170" y="2220278"/>
                    <a:pt x="0" y="1820228"/>
                    <a:pt x="0" y="1370648"/>
                  </a:cubicBezTo>
                  <a:cubicBezTo>
                    <a:pt x="0" y="613410"/>
                    <a:pt x="613410" y="0"/>
                    <a:pt x="1370648" y="0"/>
                  </a:cubicBezTo>
                  <a:cubicBezTo>
                    <a:pt x="1750695" y="0"/>
                    <a:pt x="2093595" y="154305"/>
                    <a:pt x="2342197" y="403860"/>
                  </a:cubicBezTo>
                  <a:cubicBezTo>
                    <a:pt x="2588895" y="651510"/>
                    <a:pt x="2741295" y="992505"/>
                    <a:pt x="2741295" y="1370648"/>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275"/>
            <p:cNvSpPr/>
            <p:nvPr/>
          </p:nvSpPr>
          <p:spPr>
            <a:xfrm>
              <a:off x="10132856" y="4934111"/>
              <a:ext cx="434518" cy="504000"/>
            </a:xfrm>
            <a:custGeom>
              <a:avLst/>
              <a:gdLst/>
              <a:ahLst/>
              <a:cxnLst/>
              <a:rect l="l" t="t" r="r" b="b"/>
              <a:pathLst>
                <a:path w="4204528" h="4876800" extrusionOk="0">
                  <a:moveTo>
                    <a:pt x="2209860" y="4466901"/>
                  </a:moveTo>
                  <a:cubicBezTo>
                    <a:pt x="2243103" y="4618272"/>
                    <a:pt x="2378205" y="4731944"/>
                    <a:pt x="2539425" y="4731944"/>
                  </a:cubicBezTo>
                  <a:cubicBezTo>
                    <a:pt x="2700655" y="4731944"/>
                    <a:pt x="2835738" y="4618272"/>
                    <a:pt x="2868990" y="4466901"/>
                  </a:cubicBezTo>
                  <a:close/>
                  <a:moveTo>
                    <a:pt x="2015874" y="3598650"/>
                  </a:moveTo>
                  <a:cubicBezTo>
                    <a:pt x="1944408" y="3598650"/>
                    <a:pt x="1886267" y="3656790"/>
                    <a:pt x="1886267" y="3728256"/>
                  </a:cubicBezTo>
                  <a:lnTo>
                    <a:pt x="1886267" y="3758308"/>
                  </a:lnTo>
                  <a:cubicBezTo>
                    <a:pt x="1886267" y="3829774"/>
                    <a:pt x="1944408" y="3887914"/>
                    <a:pt x="2015874" y="3887914"/>
                  </a:cubicBezTo>
                  <a:lnTo>
                    <a:pt x="2650820" y="3887914"/>
                  </a:lnTo>
                  <a:cubicBezTo>
                    <a:pt x="2690825" y="3887914"/>
                    <a:pt x="2723248" y="3920347"/>
                    <a:pt x="2723248" y="3960342"/>
                  </a:cubicBezTo>
                  <a:cubicBezTo>
                    <a:pt x="2723248" y="4000338"/>
                    <a:pt x="2690825" y="4032771"/>
                    <a:pt x="2650820" y="4032771"/>
                  </a:cubicBezTo>
                  <a:lnTo>
                    <a:pt x="2015874" y="4032771"/>
                  </a:lnTo>
                  <a:cubicBezTo>
                    <a:pt x="1944408" y="4032771"/>
                    <a:pt x="1886267" y="4090911"/>
                    <a:pt x="1886267" y="4162377"/>
                  </a:cubicBezTo>
                  <a:lnTo>
                    <a:pt x="1886267" y="4192429"/>
                  </a:lnTo>
                  <a:cubicBezTo>
                    <a:pt x="1886267" y="4263895"/>
                    <a:pt x="1944408" y="4322035"/>
                    <a:pt x="2015874" y="4322035"/>
                  </a:cubicBezTo>
                  <a:lnTo>
                    <a:pt x="3062976" y="4322035"/>
                  </a:lnTo>
                  <a:cubicBezTo>
                    <a:pt x="3134452" y="4322035"/>
                    <a:pt x="3192593" y="4263895"/>
                    <a:pt x="3192593" y="4192429"/>
                  </a:cubicBezTo>
                  <a:lnTo>
                    <a:pt x="3192593" y="4162377"/>
                  </a:lnTo>
                  <a:cubicBezTo>
                    <a:pt x="3192593" y="4090911"/>
                    <a:pt x="3134442" y="4032771"/>
                    <a:pt x="3062976" y="4032771"/>
                  </a:cubicBezTo>
                  <a:lnTo>
                    <a:pt x="2892269" y="4032771"/>
                  </a:lnTo>
                  <a:cubicBezTo>
                    <a:pt x="2852264" y="4032771"/>
                    <a:pt x="2819841" y="4000338"/>
                    <a:pt x="2819841" y="3960342"/>
                  </a:cubicBezTo>
                  <a:cubicBezTo>
                    <a:pt x="2819841" y="3920347"/>
                    <a:pt x="2852264" y="3887914"/>
                    <a:pt x="2892269" y="3887914"/>
                  </a:cubicBezTo>
                  <a:lnTo>
                    <a:pt x="3062976" y="3887914"/>
                  </a:lnTo>
                  <a:cubicBezTo>
                    <a:pt x="3134452" y="3887914"/>
                    <a:pt x="3192593" y="3829774"/>
                    <a:pt x="3192593" y="3758308"/>
                  </a:cubicBezTo>
                  <a:lnTo>
                    <a:pt x="3192593" y="3728256"/>
                  </a:lnTo>
                  <a:cubicBezTo>
                    <a:pt x="3192593" y="3656790"/>
                    <a:pt x="3134442" y="3598650"/>
                    <a:pt x="3062976" y="3598650"/>
                  </a:cubicBezTo>
                  <a:lnTo>
                    <a:pt x="2540320" y="3598650"/>
                  </a:lnTo>
                  <a:cubicBezTo>
                    <a:pt x="2540006" y="3598659"/>
                    <a:pt x="2539701" y="3598697"/>
                    <a:pt x="2539387" y="3598697"/>
                  </a:cubicBezTo>
                  <a:lnTo>
                    <a:pt x="2074691" y="3598697"/>
                  </a:lnTo>
                  <a:cubicBezTo>
                    <a:pt x="2074043" y="3598697"/>
                    <a:pt x="2073395" y="3598650"/>
                    <a:pt x="2072748" y="3598650"/>
                  </a:cubicBezTo>
                  <a:close/>
                  <a:moveTo>
                    <a:pt x="1234323" y="3157821"/>
                  </a:moveTo>
                  <a:cubicBezTo>
                    <a:pt x="1252819" y="3156609"/>
                    <a:pt x="1271777" y="3162453"/>
                    <a:pt x="1286812" y="3175635"/>
                  </a:cubicBezTo>
                  <a:cubicBezTo>
                    <a:pt x="1316892" y="3202000"/>
                    <a:pt x="1319892" y="3247768"/>
                    <a:pt x="1293508" y="3277857"/>
                  </a:cubicBezTo>
                  <a:lnTo>
                    <a:pt x="935396" y="3686241"/>
                  </a:lnTo>
                  <a:cubicBezTo>
                    <a:pt x="921080" y="3702568"/>
                    <a:pt x="901049" y="3710911"/>
                    <a:pt x="880913" y="3710911"/>
                  </a:cubicBezTo>
                  <a:cubicBezTo>
                    <a:pt x="863968" y="3710911"/>
                    <a:pt x="846938" y="3704987"/>
                    <a:pt x="833193" y="3692938"/>
                  </a:cubicBezTo>
                  <a:cubicBezTo>
                    <a:pt x="803123" y="3666563"/>
                    <a:pt x="800113" y="3620795"/>
                    <a:pt x="826487" y="3590725"/>
                  </a:cubicBezTo>
                  <a:lnTo>
                    <a:pt x="1184599" y="3182341"/>
                  </a:lnTo>
                  <a:cubicBezTo>
                    <a:pt x="1197791" y="3167301"/>
                    <a:pt x="1215827" y="3159034"/>
                    <a:pt x="1234323" y="3157821"/>
                  </a:cubicBezTo>
                  <a:close/>
                  <a:moveTo>
                    <a:pt x="677127" y="2309121"/>
                  </a:moveTo>
                  <a:cubicBezTo>
                    <a:pt x="705286" y="2311180"/>
                    <a:pt x="730830" y="2329682"/>
                    <a:pt x="740467" y="2358086"/>
                  </a:cubicBezTo>
                  <a:cubicBezTo>
                    <a:pt x="753326" y="2395967"/>
                    <a:pt x="733047" y="2437096"/>
                    <a:pt x="695157" y="2449954"/>
                  </a:cubicBezTo>
                  <a:lnTo>
                    <a:pt x="180921" y="2624548"/>
                  </a:lnTo>
                  <a:cubicBezTo>
                    <a:pt x="173196" y="2627167"/>
                    <a:pt x="165348" y="2628415"/>
                    <a:pt x="157632" y="2628415"/>
                  </a:cubicBezTo>
                  <a:cubicBezTo>
                    <a:pt x="127457" y="2628415"/>
                    <a:pt x="99301" y="2609403"/>
                    <a:pt x="89052" y="2579247"/>
                  </a:cubicBezTo>
                  <a:cubicBezTo>
                    <a:pt x="76203" y="2541375"/>
                    <a:pt x="96482" y="2500237"/>
                    <a:pt x="134353" y="2487378"/>
                  </a:cubicBezTo>
                  <a:lnTo>
                    <a:pt x="648589" y="2312785"/>
                  </a:lnTo>
                  <a:cubicBezTo>
                    <a:pt x="658064" y="2309575"/>
                    <a:pt x="667741" y="2308435"/>
                    <a:pt x="677127" y="2309121"/>
                  </a:cubicBezTo>
                  <a:close/>
                  <a:moveTo>
                    <a:pt x="2611806" y="1532372"/>
                  </a:moveTo>
                  <a:lnTo>
                    <a:pt x="2611806" y="1962417"/>
                  </a:lnTo>
                  <a:cubicBezTo>
                    <a:pt x="2701522" y="1932108"/>
                    <a:pt x="2766320" y="1847202"/>
                    <a:pt x="2766320" y="1747390"/>
                  </a:cubicBezTo>
                  <a:cubicBezTo>
                    <a:pt x="2766320" y="1647577"/>
                    <a:pt x="2701522" y="1562671"/>
                    <a:pt x="2611806" y="1532372"/>
                  </a:cubicBezTo>
                  <a:close/>
                  <a:moveTo>
                    <a:pt x="2466949" y="1532353"/>
                  </a:moveTo>
                  <a:cubicBezTo>
                    <a:pt x="2377234" y="1562662"/>
                    <a:pt x="2312435" y="1647558"/>
                    <a:pt x="2312435" y="1747380"/>
                  </a:cubicBezTo>
                  <a:cubicBezTo>
                    <a:pt x="2312435" y="1847202"/>
                    <a:pt x="2377234" y="1932108"/>
                    <a:pt x="2466949" y="1962397"/>
                  </a:cubicBezTo>
                  <a:close/>
                  <a:moveTo>
                    <a:pt x="86567" y="1185710"/>
                  </a:moveTo>
                  <a:lnTo>
                    <a:pt x="619519" y="1291723"/>
                  </a:lnTo>
                  <a:cubicBezTo>
                    <a:pt x="658753" y="1299524"/>
                    <a:pt x="684232" y="1337653"/>
                    <a:pt x="676431" y="1376886"/>
                  </a:cubicBezTo>
                  <a:cubicBezTo>
                    <a:pt x="669573" y="1411347"/>
                    <a:pt x="639322" y="1435198"/>
                    <a:pt x="605470" y="1435198"/>
                  </a:cubicBezTo>
                  <a:cubicBezTo>
                    <a:pt x="600793" y="1435198"/>
                    <a:pt x="596040" y="1434731"/>
                    <a:pt x="591268" y="1433798"/>
                  </a:cubicBezTo>
                  <a:lnTo>
                    <a:pt x="58316" y="1327785"/>
                  </a:lnTo>
                  <a:cubicBezTo>
                    <a:pt x="19073" y="1319984"/>
                    <a:pt x="-6397" y="1281855"/>
                    <a:pt x="1404" y="1242622"/>
                  </a:cubicBezTo>
                  <a:cubicBezTo>
                    <a:pt x="9205" y="1203388"/>
                    <a:pt x="47286" y="1177890"/>
                    <a:pt x="86567" y="1185710"/>
                  </a:cubicBezTo>
                  <a:close/>
                  <a:moveTo>
                    <a:pt x="2749833" y="1059312"/>
                  </a:moveTo>
                  <a:cubicBezTo>
                    <a:pt x="2759221" y="1058707"/>
                    <a:pt x="2768883" y="1059932"/>
                    <a:pt x="2778322" y="1063228"/>
                  </a:cubicBezTo>
                  <a:cubicBezTo>
                    <a:pt x="3068797" y="1164602"/>
                    <a:pt x="3263955" y="1439570"/>
                    <a:pt x="3263955" y="1747437"/>
                  </a:cubicBezTo>
                  <a:cubicBezTo>
                    <a:pt x="3263955" y="2055304"/>
                    <a:pt x="3068797" y="2330253"/>
                    <a:pt x="2778322" y="2431647"/>
                  </a:cubicBezTo>
                  <a:cubicBezTo>
                    <a:pt x="2770417" y="2434409"/>
                    <a:pt x="2762358" y="2435714"/>
                    <a:pt x="2754453" y="2435714"/>
                  </a:cubicBezTo>
                  <a:cubicBezTo>
                    <a:pt x="2724506" y="2435714"/>
                    <a:pt x="2696493" y="2417007"/>
                    <a:pt x="2686073" y="2387136"/>
                  </a:cubicBezTo>
                  <a:cubicBezTo>
                    <a:pt x="2672881" y="2349370"/>
                    <a:pt x="2692826" y="2308069"/>
                    <a:pt x="2730583" y="2294887"/>
                  </a:cubicBezTo>
                  <a:cubicBezTo>
                    <a:pt x="2962964" y="2213772"/>
                    <a:pt x="3119098" y="1993773"/>
                    <a:pt x="3119098" y="1747437"/>
                  </a:cubicBezTo>
                  <a:cubicBezTo>
                    <a:pt x="3119098" y="1501092"/>
                    <a:pt x="2962955" y="1281084"/>
                    <a:pt x="2730583" y="1199988"/>
                  </a:cubicBezTo>
                  <a:cubicBezTo>
                    <a:pt x="2692826" y="1186824"/>
                    <a:pt x="2672890" y="1145514"/>
                    <a:pt x="2686073" y="1107748"/>
                  </a:cubicBezTo>
                  <a:cubicBezTo>
                    <a:pt x="2695959" y="1079423"/>
                    <a:pt x="2721668" y="1061128"/>
                    <a:pt x="2749833" y="1059312"/>
                  </a:cubicBezTo>
                  <a:close/>
                  <a:moveTo>
                    <a:pt x="3050534" y="124856"/>
                  </a:moveTo>
                  <a:cubicBezTo>
                    <a:pt x="3058774" y="126271"/>
                    <a:pt x="3066880" y="129137"/>
                    <a:pt x="3074473" y="133521"/>
                  </a:cubicBezTo>
                  <a:lnTo>
                    <a:pt x="3669442" y="477021"/>
                  </a:lnTo>
                  <a:cubicBezTo>
                    <a:pt x="3699808" y="494547"/>
                    <a:pt x="3713248" y="531295"/>
                    <a:pt x="3701380" y="564280"/>
                  </a:cubicBezTo>
                  <a:lnTo>
                    <a:pt x="3566134" y="939955"/>
                  </a:lnTo>
                  <a:cubicBezTo>
                    <a:pt x="3643582" y="1038196"/>
                    <a:pt x="3706057" y="1146238"/>
                    <a:pt x="3752434" y="1262072"/>
                  </a:cubicBezTo>
                  <a:lnTo>
                    <a:pt x="4144931" y="1332662"/>
                  </a:lnTo>
                  <a:cubicBezTo>
                    <a:pt x="4179439" y="1338862"/>
                    <a:pt x="4204548" y="1368885"/>
                    <a:pt x="4204528" y="1403966"/>
                  </a:cubicBezTo>
                  <a:lnTo>
                    <a:pt x="4204528" y="2090871"/>
                  </a:lnTo>
                  <a:cubicBezTo>
                    <a:pt x="4204528" y="2125913"/>
                    <a:pt x="4179430" y="2155926"/>
                    <a:pt x="4144931" y="2162146"/>
                  </a:cubicBezTo>
                  <a:lnTo>
                    <a:pt x="3752424" y="2232822"/>
                  </a:lnTo>
                  <a:cubicBezTo>
                    <a:pt x="3706085" y="2348541"/>
                    <a:pt x="3643592" y="2456564"/>
                    <a:pt x="3566115" y="2554929"/>
                  </a:cubicBezTo>
                  <a:lnTo>
                    <a:pt x="3701361" y="2930518"/>
                  </a:lnTo>
                  <a:cubicBezTo>
                    <a:pt x="3713229" y="2963494"/>
                    <a:pt x="3699789" y="3000251"/>
                    <a:pt x="3669423" y="3017777"/>
                  </a:cubicBezTo>
                  <a:lnTo>
                    <a:pt x="3074454" y="3361277"/>
                  </a:lnTo>
                  <a:cubicBezTo>
                    <a:pt x="3063119" y="3367811"/>
                    <a:pt x="3050641" y="3370983"/>
                    <a:pt x="3038278" y="3370983"/>
                  </a:cubicBezTo>
                  <a:cubicBezTo>
                    <a:pt x="3017532" y="3370983"/>
                    <a:pt x="2997101" y="3362068"/>
                    <a:pt x="2982919" y="3345285"/>
                  </a:cubicBezTo>
                  <a:lnTo>
                    <a:pt x="2699102" y="3009319"/>
                  </a:lnTo>
                  <a:cubicBezTo>
                    <a:pt x="2673289" y="2978762"/>
                    <a:pt x="2677138" y="2933062"/>
                    <a:pt x="2707694" y="2907249"/>
                  </a:cubicBezTo>
                  <a:cubicBezTo>
                    <a:pt x="2738250" y="2881436"/>
                    <a:pt x="2783941" y="2885275"/>
                    <a:pt x="2809754" y="2915840"/>
                  </a:cubicBezTo>
                  <a:lnTo>
                    <a:pt x="3054480" y="3205543"/>
                  </a:lnTo>
                  <a:lnTo>
                    <a:pt x="3544541" y="2922613"/>
                  </a:lnTo>
                  <a:lnTo>
                    <a:pt x="3415954" y="2565501"/>
                  </a:lnTo>
                  <a:cubicBezTo>
                    <a:pt x="3407200" y="2541222"/>
                    <a:pt x="3412039" y="2514114"/>
                    <a:pt x="3428650" y="2494369"/>
                  </a:cubicBezTo>
                  <a:cubicBezTo>
                    <a:pt x="3516642" y="2389660"/>
                    <a:pt x="3584813" y="2271779"/>
                    <a:pt x="3631276" y="2144030"/>
                  </a:cubicBezTo>
                  <a:cubicBezTo>
                    <a:pt x="3640086" y="2119798"/>
                    <a:pt x="3661137" y="2102081"/>
                    <a:pt x="3686511" y="2097500"/>
                  </a:cubicBezTo>
                  <a:lnTo>
                    <a:pt x="4059663" y="2030311"/>
                  </a:lnTo>
                  <a:lnTo>
                    <a:pt x="4059663" y="1464516"/>
                  </a:lnTo>
                  <a:lnTo>
                    <a:pt x="3686530" y="1397403"/>
                  </a:lnTo>
                  <a:cubicBezTo>
                    <a:pt x="3661146" y="1392840"/>
                    <a:pt x="3640106" y="1375115"/>
                    <a:pt x="3631285" y="1350873"/>
                  </a:cubicBezTo>
                  <a:cubicBezTo>
                    <a:pt x="3584775" y="1222953"/>
                    <a:pt x="3516604" y="1105090"/>
                    <a:pt x="3428679" y="1000563"/>
                  </a:cubicBezTo>
                  <a:cubicBezTo>
                    <a:pt x="3412067" y="980808"/>
                    <a:pt x="3407219" y="953700"/>
                    <a:pt x="3415963" y="929402"/>
                  </a:cubicBezTo>
                  <a:lnTo>
                    <a:pt x="3544560" y="572185"/>
                  </a:lnTo>
                  <a:lnTo>
                    <a:pt x="3054499" y="289255"/>
                  </a:lnTo>
                  <a:lnTo>
                    <a:pt x="2809764" y="579034"/>
                  </a:lnTo>
                  <a:cubicBezTo>
                    <a:pt x="2783960" y="609590"/>
                    <a:pt x="2738269" y="613438"/>
                    <a:pt x="2707713" y="587635"/>
                  </a:cubicBezTo>
                  <a:cubicBezTo>
                    <a:pt x="2677147" y="561813"/>
                    <a:pt x="2673299" y="516131"/>
                    <a:pt x="2699102" y="485565"/>
                  </a:cubicBezTo>
                  <a:lnTo>
                    <a:pt x="2982928" y="149514"/>
                  </a:lnTo>
                  <a:cubicBezTo>
                    <a:pt x="2994234" y="136122"/>
                    <a:pt x="3009527" y="127740"/>
                    <a:pt x="3025789" y="124898"/>
                  </a:cubicBezTo>
                  <a:cubicBezTo>
                    <a:pt x="3033920" y="123477"/>
                    <a:pt x="3042295" y="123441"/>
                    <a:pt x="3050534" y="124856"/>
                  </a:cubicBezTo>
                  <a:close/>
                  <a:moveTo>
                    <a:pt x="643599" y="16754"/>
                  </a:moveTo>
                  <a:cubicBezTo>
                    <a:pt x="662096" y="15543"/>
                    <a:pt x="681056" y="21389"/>
                    <a:pt x="696091" y="34576"/>
                  </a:cubicBezTo>
                  <a:lnTo>
                    <a:pt x="1104389" y="392659"/>
                  </a:lnTo>
                  <a:cubicBezTo>
                    <a:pt x="1134460" y="419024"/>
                    <a:pt x="1137451" y="464792"/>
                    <a:pt x="1111076" y="494881"/>
                  </a:cubicBezTo>
                  <a:cubicBezTo>
                    <a:pt x="1096760" y="511207"/>
                    <a:pt x="1076719" y="519551"/>
                    <a:pt x="1056593" y="519551"/>
                  </a:cubicBezTo>
                  <a:cubicBezTo>
                    <a:pt x="1039648" y="519551"/>
                    <a:pt x="1022627" y="513636"/>
                    <a:pt x="1008873" y="501577"/>
                  </a:cubicBezTo>
                  <a:lnTo>
                    <a:pt x="600583" y="143485"/>
                  </a:lnTo>
                  <a:cubicBezTo>
                    <a:pt x="570503" y="117100"/>
                    <a:pt x="567513" y="71342"/>
                    <a:pt x="593878" y="41272"/>
                  </a:cubicBezTo>
                  <a:cubicBezTo>
                    <a:pt x="607066" y="26232"/>
                    <a:pt x="625101" y="17964"/>
                    <a:pt x="643599" y="16754"/>
                  </a:cubicBezTo>
                  <a:close/>
                  <a:moveTo>
                    <a:pt x="2539368" y="0"/>
                  </a:moveTo>
                  <a:cubicBezTo>
                    <a:pt x="2579373" y="0"/>
                    <a:pt x="2611796" y="32432"/>
                    <a:pt x="2611796" y="72428"/>
                  </a:cubicBezTo>
                  <a:lnTo>
                    <a:pt x="2611796" y="1382735"/>
                  </a:lnTo>
                  <a:cubicBezTo>
                    <a:pt x="2782246" y="1416529"/>
                    <a:pt x="2911167" y="1567158"/>
                    <a:pt x="2911167" y="1747390"/>
                  </a:cubicBezTo>
                  <a:cubicBezTo>
                    <a:pt x="2911167" y="1927612"/>
                    <a:pt x="2782246" y="2078241"/>
                    <a:pt x="2611796" y="2112045"/>
                  </a:cubicBezTo>
                  <a:lnTo>
                    <a:pt x="2611796" y="3453784"/>
                  </a:lnTo>
                  <a:lnTo>
                    <a:pt x="3062967" y="3453784"/>
                  </a:lnTo>
                  <a:cubicBezTo>
                    <a:pt x="3214310" y="3453784"/>
                    <a:pt x="3337439" y="3576914"/>
                    <a:pt x="3337411" y="3728276"/>
                  </a:cubicBezTo>
                  <a:lnTo>
                    <a:pt x="3337411" y="3758327"/>
                  </a:lnTo>
                  <a:cubicBezTo>
                    <a:pt x="3337411" y="3838184"/>
                    <a:pt x="3303111" y="3910165"/>
                    <a:pt x="3248466" y="3960352"/>
                  </a:cubicBezTo>
                  <a:cubicBezTo>
                    <a:pt x="3303092" y="4010549"/>
                    <a:pt x="3337392" y="4082520"/>
                    <a:pt x="3337392" y="4162387"/>
                  </a:cubicBezTo>
                  <a:lnTo>
                    <a:pt x="3337392" y="4192438"/>
                  </a:lnTo>
                  <a:cubicBezTo>
                    <a:pt x="3337392" y="4343771"/>
                    <a:pt x="3214262" y="4466901"/>
                    <a:pt x="3062919" y="4466901"/>
                  </a:cubicBezTo>
                  <a:lnTo>
                    <a:pt x="3016256" y="4466901"/>
                  </a:lnTo>
                  <a:cubicBezTo>
                    <a:pt x="2981214" y="4698616"/>
                    <a:pt x="2780712" y="4876800"/>
                    <a:pt x="2539377" y="4876800"/>
                  </a:cubicBezTo>
                  <a:cubicBezTo>
                    <a:pt x="2298042" y="4876800"/>
                    <a:pt x="2097541" y="4698625"/>
                    <a:pt x="2062499" y="4466901"/>
                  </a:cubicBezTo>
                  <a:lnTo>
                    <a:pt x="2015836" y="4466901"/>
                  </a:lnTo>
                  <a:cubicBezTo>
                    <a:pt x="1864503" y="4466901"/>
                    <a:pt x="1741373" y="4343771"/>
                    <a:pt x="1741373" y="4192438"/>
                  </a:cubicBezTo>
                  <a:lnTo>
                    <a:pt x="1741373" y="4162387"/>
                  </a:lnTo>
                  <a:cubicBezTo>
                    <a:pt x="1741373" y="4082529"/>
                    <a:pt x="1775682" y="4010558"/>
                    <a:pt x="1830298" y="3960352"/>
                  </a:cubicBezTo>
                  <a:cubicBezTo>
                    <a:pt x="1775673" y="3910155"/>
                    <a:pt x="1741373" y="3838184"/>
                    <a:pt x="1741373" y="3758317"/>
                  </a:cubicBezTo>
                  <a:lnTo>
                    <a:pt x="1741373" y="3728266"/>
                  </a:lnTo>
                  <a:cubicBezTo>
                    <a:pt x="1741373" y="3639674"/>
                    <a:pt x="1783597" y="3560807"/>
                    <a:pt x="1848939" y="3510591"/>
                  </a:cubicBezTo>
                  <a:cubicBezTo>
                    <a:pt x="1845576" y="3507486"/>
                    <a:pt x="1842243" y="3504362"/>
                    <a:pt x="1838985" y="3501104"/>
                  </a:cubicBezTo>
                  <a:cubicBezTo>
                    <a:pt x="1776054" y="3438163"/>
                    <a:pt x="1741392" y="3354476"/>
                    <a:pt x="1741392" y="3265437"/>
                  </a:cubicBezTo>
                  <a:cubicBezTo>
                    <a:pt x="1741392" y="3183912"/>
                    <a:pt x="1701206" y="3109151"/>
                    <a:pt x="1633874" y="3065450"/>
                  </a:cubicBezTo>
                  <a:cubicBezTo>
                    <a:pt x="1156300" y="2755773"/>
                    <a:pt x="871855" y="2231488"/>
                    <a:pt x="873026" y="1662989"/>
                  </a:cubicBezTo>
                  <a:cubicBezTo>
                    <a:pt x="873474" y="1443571"/>
                    <a:pt x="916508" y="1229934"/>
                    <a:pt x="1000947" y="1028024"/>
                  </a:cubicBezTo>
                  <a:cubicBezTo>
                    <a:pt x="1016387" y="991124"/>
                    <a:pt x="1058831" y="973712"/>
                    <a:pt x="1095711" y="989142"/>
                  </a:cubicBezTo>
                  <a:cubicBezTo>
                    <a:pt x="1132621" y="1004573"/>
                    <a:pt x="1150023" y="1047007"/>
                    <a:pt x="1134592" y="1083907"/>
                  </a:cubicBezTo>
                  <a:cubicBezTo>
                    <a:pt x="1057564" y="1268120"/>
                    <a:pt x="1018311" y="1463059"/>
                    <a:pt x="1017902" y="1663293"/>
                  </a:cubicBezTo>
                  <a:cubicBezTo>
                    <a:pt x="1016835" y="2182387"/>
                    <a:pt x="1276582" y="2661123"/>
                    <a:pt x="1712731" y="2943930"/>
                  </a:cubicBezTo>
                  <a:cubicBezTo>
                    <a:pt x="1821402" y="3014472"/>
                    <a:pt x="1886267" y="3134649"/>
                    <a:pt x="1886267" y="3265437"/>
                  </a:cubicBezTo>
                  <a:cubicBezTo>
                    <a:pt x="1886267" y="3315776"/>
                    <a:pt x="1905860" y="3363096"/>
                    <a:pt x="1941436" y="3398672"/>
                  </a:cubicBezTo>
                  <a:cubicBezTo>
                    <a:pt x="1976793" y="3434020"/>
                    <a:pt x="2023732" y="3453546"/>
                    <a:pt x="2073710" y="3453793"/>
                  </a:cubicBezTo>
                  <a:lnTo>
                    <a:pt x="2466940" y="3453793"/>
                  </a:lnTo>
                  <a:lnTo>
                    <a:pt x="2466940" y="2112054"/>
                  </a:lnTo>
                  <a:cubicBezTo>
                    <a:pt x="2296490" y="2078260"/>
                    <a:pt x="2167569" y="1927631"/>
                    <a:pt x="2167569" y="1747399"/>
                  </a:cubicBezTo>
                  <a:cubicBezTo>
                    <a:pt x="2167569" y="1567177"/>
                    <a:pt x="2296490" y="1416548"/>
                    <a:pt x="2466940" y="1382744"/>
                  </a:cubicBezTo>
                  <a:lnTo>
                    <a:pt x="2466940" y="146570"/>
                  </a:lnTo>
                  <a:cubicBezTo>
                    <a:pt x="1966773" y="170040"/>
                    <a:pt x="1512802" y="437483"/>
                    <a:pt x="1245206" y="869194"/>
                  </a:cubicBezTo>
                  <a:cubicBezTo>
                    <a:pt x="1224137" y="903189"/>
                    <a:pt x="1179484" y="913676"/>
                    <a:pt x="1145489" y="892597"/>
                  </a:cubicBezTo>
                  <a:cubicBezTo>
                    <a:pt x="1111485" y="871528"/>
                    <a:pt x="1101007" y="826884"/>
                    <a:pt x="1122086" y="792880"/>
                  </a:cubicBezTo>
                  <a:cubicBezTo>
                    <a:pt x="1267076" y="558955"/>
                    <a:pt x="1469349" y="362312"/>
                    <a:pt x="1707026" y="224199"/>
                  </a:cubicBezTo>
                  <a:cubicBezTo>
                    <a:pt x="1952304" y="81677"/>
                    <a:pt x="2231758" y="4219"/>
                    <a:pt x="2515165" y="200"/>
                  </a:cubicBezTo>
                  <a:lnTo>
                    <a:pt x="2516365" y="181"/>
                  </a:lnTo>
                  <a:cubicBezTo>
                    <a:pt x="2524033" y="85"/>
                    <a:pt x="2531700" y="0"/>
                    <a:pt x="2539368" y="0"/>
                  </a:cubicBez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pic>
        <p:nvPicPr>
          <p:cNvPr id="2458" name="Google Shape;2458;p275" descr="Bar graph with upward trend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40910" y="2835742"/>
            <a:ext cx="603856" cy="603856"/>
          </a:xfrm>
          <a:prstGeom prst="rect">
            <a:avLst/>
          </a:prstGeom>
          <a:noFill/>
          <a:ln>
            <a:noFill/>
          </a:ln>
        </p:spPr>
      </p:pic>
      <p:pic>
        <p:nvPicPr>
          <p:cNvPr id="2459" name="Google Shape;2459;p275" descr="Customer review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75989" y="2931642"/>
            <a:ext cx="508556" cy="508556"/>
          </a:xfrm>
          <a:prstGeom prst="rect">
            <a:avLst/>
          </a:prstGeom>
          <a:noFill/>
          <a:ln>
            <a:noFill/>
          </a:ln>
        </p:spPr>
      </p:pic>
      <p:pic>
        <p:nvPicPr>
          <p:cNvPr id="2460" name="Google Shape;2460;p275" descr="Group brainstorm with solid fil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18806" y="2826621"/>
            <a:ext cx="518159" cy="5181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14="http://schemas.microsoft.com/office/drawing/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43"/>
                                        </p:tgtEl>
                                        <p:attrNameLst>
                                          <p:attrName>style.visibility</p:attrName>
                                        </p:attrNameLst>
                                      </p:cBhvr>
                                      <p:to>
                                        <p:strVal val="visible"/>
                                      </p:to>
                                    </p:set>
                                    <p:animEffect transition="in" filter="fade">
                                      <p:cBhvr>
                                        <p:cTn id="7" dur="1000"/>
                                        <p:tgtEl>
                                          <p:spTgt spid="244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44"/>
                                        </p:tgtEl>
                                        <p:attrNameLst>
                                          <p:attrName>style.visibility</p:attrName>
                                        </p:attrNameLst>
                                      </p:cBhvr>
                                      <p:to>
                                        <p:strVal val="visible"/>
                                      </p:to>
                                    </p:set>
                                    <p:animEffect transition="in" filter="fade">
                                      <p:cBhvr>
                                        <p:cTn id="11" dur="1000"/>
                                        <p:tgtEl>
                                          <p:spTgt spid="244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45"/>
                                        </p:tgtEl>
                                        <p:attrNameLst>
                                          <p:attrName>style.visibility</p:attrName>
                                        </p:attrNameLst>
                                      </p:cBhvr>
                                      <p:to>
                                        <p:strVal val="visible"/>
                                      </p:to>
                                    </p:set>
                                    <p:animEffect transition="in" filter="fade">
                                      <p:cBhvr>
                                        <p:cTn id="15" dur="1000"/>
                                        <p:tgtEl>
                                          <p:spTgt spid="244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48"/>
                                        </p:tgtEl>
                                        <p:attrNameLst>
                                          <p:attrName>style.visibility</p:attrName>
                                        </p:attrNameLst>
                                      </p:cBhvr>
                                      <p:to>
                                        <p:strVal val="visible"/>
                                      </p:to>
                                    </p:set>
                                    <p:animEffect transition="in" filter="fade">
                                      <p:cBhvr>
                                        <p:cTn id="19" dur="1000"/>
                                        <p:tgtEl>
                                          <p:spTgt spid="244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451"/>
                                        </p:tgtEl>
                                        <p:attrNameLst>
                                          <p:attrName>style.visibility</p:attrName>
                                        </p:attrNameLst>
                                      </p:cBhvr>
                                      <p:to>
                                        <p:strVal val="visible"/>
                                      </p:to>
                                    </p:set>
                                    <p:animEffect transition="in" filter="fade">
                                      <p:cBhvr>
                                        <p:cTn id="23" dur="1000"/>
                                        <p:tgtEl>
                                          <p:spTgt spid="2451"/>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454"/>
                                        </p:tgtEl>
                                        <p:attrNameLst>
                                          <p:attrName>style.visibility</p:attrName>
                                        </p:attrNameLst>
                                      </p:cBhvr>
                                      <p:to>
                                        <p:strVal val="visible"/>
                                      </p:to>
                                    </p:set>
                                    <p:animEffect transition="in" filter="fade">
                                      <p:cBhvr>
                                        <p:cTn id="27" dur="1000"/>
                                        <p:tgtEl>
                                          <p:spTgt spid="2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sp>
        <p:nvSpPr>
          <p:cNvPr id="2465" name="Google Shape;2465;p276"/>
          <p:cNvSpPr txBox="1">
            <a:spLocks noGrp="1"/>
          </p:cNvSpPr>
          <p:nvPr>
            <p:ph type="body" idx="1"/>
          </p:nvPr>
        </p:nvSpPr>
        <p:spPr>
          <a:xfrm>
            <a:off x="245807" y="2064775"/>
            <a:ext cx="11138268" cy="4174972"/>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90000"/>
              </a:lnSpc>
              <a:spcBef>
                <a:spcPts val="0"/>
              </a:spcBef>
              <a:spcAft>
                <a:spcPts val="0"/>
              </a:spcAft>
              <a:buClr>
                <a:srgbClr val="1D4C60"/>
              </a:buClr>
              <a:buSzPts val="2400"/>
              <a:buFont typeface="Noto Sans Symbols"/>
              <a:buChar char="✔"/>
            </a:pPr>
            <a:r>
              <a:rPr lang="en-US" sz="2400" b="0" i="0" u="none" strike="noStrike" cap="none" dirty="0" err="1">
                <a:solidFill>
                  <a:srgbClr val="1D4C60"/>
                </a:solidFill>
                <a:latin typeface="Calibri"/>
                <a:ea typeface="Calibri"/>
                <a:cs typeface="Calibri"/>
                <a:sym typeface="Calibri"/>
              </a:rPr>
              <a:t>Ihr</a:t>
            </a:r>
            <a:r>
              <a:rPr lang="en-US" sz="2400" b="0" i="0" u="none" strike="noStrike" cap="none" dirty="0">
                <a:solidFill>
                  <a:srgbClr val="1D4C60"/>
                </a:solidFill>
                <a:latin typeface="Calibri"/>
                <a:ea typeface="Calibri"/>
                <a:cs typeface="Calibri"/>
                <a:sym typeface="Calibri"/>
              </a:rPr>
              <a:t> Community-Radio und -Podcast </a:t>
            </a:r>
            <a:r>
              <a:rPr lang="en-US" sz="2400" b="0" i="0" u="none" strike="noStrike" cap="none" dirty="0" err="1">
                <a:solidFill>
                  <a:srgbClr val="1D4C60"/>
                </a:solidFill>
                <a:latin typeface="Calibri"/>
                <a:ea typeface="Calibri"/>
                <a:cs typeface="Calibri"/>
                <a:sym typeface="Calibri"/>
              </a:rPr>
              <a:t>nehmen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aufgrund</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unverwechselbaren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Stimme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Werte</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Ihrer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Verbundenheit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mit</a:t>
            </a:r>
            <a:r>
              <a:rPr lang="en-US" sz="2400" b="0" i="0" u="none" strike="noStrike" cap="none" dirty="0">
                <a:solidFill>
                  <a:srgbClr val="1D4C60"/>
                </a:solidFill>
                <a:latin typeface="Calibri"/>
                <a:ea typeface="Calibri"/>
                <a:cs typeface="Calibri"/>
                <a:sym typeface="Calibri"/>
              </a:rPr>
              <a:t> der Gemeinschaft </a:t>
            </a:r>
            <a:r>
              <a:rPr lang="en-US" sz="2400" b="0" i="0" u="none" strike="noStrike" cap="none" dirty="0" err="1">
                <a:solidFill>
                  <a:srgbClr val="1D4C60"/>
                </a:solidFill>
                <a:latin typeface="Calibri"/>
                <a:ea typeface="Calibri"/>
                <a:cs typeface="Calibri"/>
                <a:sym typeface="Calibri"/>
              </a:rPr>
              <a:t>eine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besondere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Stellung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Authentizität</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Kreativität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tragen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dazu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bei</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dass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Inhalte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bei</a:t>
            </a:r>
            <a:r>
              <a:rPr lang="en-US" sz="2400" b="0" i="0" u="none" strike="noStrike" cap="none" dirty="0">
                <a:solidFill>
                  <a:srgbClr val="1D4C60"/>
                </a:solidFill>
                <a:latin typeface="Calibri"/>
                <a:ea typeface="Calibri"/>
                <a:cs typeface="Calibri"/>
                <a:sym typeface="Calibri"/>
              </a:rPr>
              <a:t> den Menschen auf </a:t>
            </a:r>
            <a:r>
              <a:rPr lang="en-US" sz="2400" b="0" i="0" u="none" strike="noStrike" cap="none" dirty="0" err="1">
                <a:solidFill>
                  <a:srgbClr val="1D4C60"/>
                </a:solidFill>
                <a:latin typeface="Calibri"/>
                <a:ea typeface="Calibri"/>
                <a:cs typeface="Calibri"/>
                <a:sym typeface="Calibri"/>
              </a:rPr>
              <a:t>große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Resonanz</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stoßen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Plattform</a:t>
            </a:r>
            <a:r>
              <a:rPr lang="en-US" sz="2400" b="0" i="0" u="none" strike="noStrike" cap="none" dirty="0">
                <a:solidFill>
                  <a:srgbClr val="1D4C60"/>
                </a:solidFill>
                <a:latin typeface="Calibri"/>
                <a:ea typeface="Calibri"/>
                <a:cs typeface="Calibri"/>
                <a:sym typeface="Calibri"/>
              </a:rPr>
              <a:t> hat das </a:t>
            </a:r>
            <a:r>
              <a:rPr lang="en-US" sz="2400" b="0" i="0" u="none" strike="noStrike" cap="none" dirty="0" err="1">
                <a:solidFill>
                  <a:srgbClr val="1D4C60"/>
                </a:solidFill>
                <a:latin typeface="Calibri"/>
                <a:ea typeface="Calibri"/>
                <a:cs typeface="Calibri"/>
                <a:sym typeface="Calibri"/>
              </a:rPr>
              <a:t>Potenzial</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eine</a:t>
            </a:r>
            <a:r>
              <a:rPr lang="en-US" sz="2400" b="0" i="0" u="none" strike="noStrike" cap="none" dirty="0">
                <a:solidFill>
                  <a:srgbClr val="1D4C60"/>
                </a:solidFill>
                <a:latin typeface="Calibri"/>
                <a:ea typeface="Calibri"/>
                <a:cs typeface="Calibri"/>
                <a:sym typeface="Calibri"/>
              </a:rPr>
              <a:t> positive Kraft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sein und </a:t>
            </a:r>
            <a:r>
              <a:rPr lang="en-US" sz="2400" b="0" i="0" u="none" strike="noStrike" cap="none" dirty="0" err="1">
                <a:solidFill>
                  <a:srgbClr val="1D4C60"/>
                </a:solidFill>
                <a:latin typeface="Calibri"/>
                <a:ea typeface="Calibri"/>
                <a:cs typeface="Calibri"/>
                <a:sym typeface="Calibri"/>
              </a:rPr>
              <a:t>wichtige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Stimmen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erheben</a:t>
            </a:r>
            <a:r>
              <a:rPr lang="en-US" sz="2400" b="0" i="0" u="none" strike="noStrike" cap="none" dirty="0">
                <a:solidFill>
                  <a:srgbClr val="1D4C60"/>
                </a:solidFill>
                <a:latin typeface="Calibri"/>
                <a:ea typeface="Calibri"/>
                <a:cs typeface="Calibri"/>
                <a:sym typeface="Calibri"/>
              </a:rPr>
              <a:t>.</a:t>
            </a:r>
            <a:endParaRPr dirty="0"/>
          </a:p>
          <a:p>
            <a:pPr marL="228600" marR="0" lvl="0" indent="-76200" algn="just" rtl="0">
              <a:lnSpc>
                <a:spcPct val="90000"/>
              </a:lnSpc>
              <a:spcBef>
                <a:spcPts val="1375"/>
              </a:spcBef>
              <a:spcAft>
                <a:spcPts val="0"/>
              </a:spcAft>
              <a:buClr>
                <a:schemeClr val="dk1"/>
              </a:buClr>
              <a:buSzPts val="2400"/>
              <a:buFont typeface="Noto Sans Symbols"/>
              <a:buNone/>
            </a:pPr>
            <a:endParaRPr sz="2400" b="0" i="0" u="none" strike="noStrike" cap="none" dirty="0">
              <a:solidFill>
                <a:srgbClr val="1D4C60"/>
              </a:solidFill>
              <a:latin typeface="Calibri"/>
              <a:ea typeface="Calibri"/>
              <a:cs typeface="Calibri"/>
              <a:sym typeface="Calibri"/>
            </a:endParaRPr>
          </a:p>
          <a:p>
            <a:pPr marL="228600" marR="0" lvl="0" indent="-228600" algn="just" rtl="0">
              <a:lnSpc>
                <a:spcPct val="90000"/>
              </a:lnSpc>
              <a:spcBef>
                <a:spcPts val="1375"/>
              </a:spcBef>
              <a:spcAft>
                <a:spcPts val="0"/>
              </a:spcAft>
              <a:buClr>
                <a:srgbClr val="1D4C60"/>
              </a:buClr>
              <a:buSzPts val="2400"/>
              <a:buFont typeface="Noto Sans Symbols"/>
              <a:buChar char="✔"/>
            </a:pPr>
            <a:r>
              <a:rPr lang="en-US" sz="2400" b="0" i="0" u="none" strike="noStrike" cap="none" dirty="0">
                <a:solidFill>
                  <a:srgbClr val="1D4C60"/>
                </a:solidFill>
                <a:latin typeface="Calibri"/>
                <a:ea typeface="Calibri"/>
                <a:cs typeface="Calibri"/>
                <a:sym typeface="Calibri"/>
              </a:rPr>
              <a:t>Sie </a:t>
            </a:r>
            <a:r>
              <a:rPr lang="en-US" sz="2400" b="0" i="0" u="none" strike="noStrike" cap="none" dirty="0" err="1">
                <a:solidFill>
                  <a:srgbClr val="1D4C60"/>
                </a:solidFill>
                <a:latin typeface="Calibri"/>
                <a:ea typeface="Calibri"/>
                <a:cs typeface="Calibri"/>
                <a:sym typeface="Calibri"/>
              </a:rPr>
              <a:t>geht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über</a:t>
            </a:r>
            <a:r>
              <a:rPr lang="en-US" sz="2400" b="0" i="0" u="none" strike="noStrike" cap="none" dirty="0">
                <a:solidFill>
                  <a:srgbClr val="1D4C60"/>
                </a:solidFill>
                <a:latin typeface="Calibri"/>
                <a:ea typeface="Calibri"/>
                <a:cs typeface="Calibri"/>
                <a:sym typeface="Calibri"/>
              </a:rPr>
              <a:t> den </a:t>
            </a:r>
            <a:r>
              <a:rPr lang="en-US" sz="2400" b="0" i="0" u="none" strike="noStrike" cap="none" dirty="0" err="1">
                <a:solidFill>
                  <a:srgbClr val="1D4C60"/>
                </a:solidFill>
                <a:latin typeface="Calibri"/>
                <a:ea typeface="Calibri"/>
                <a:cs typeface="Calibri"/>
                <a:sym typeface="Calibri"/>
              </a:rPr>
              <a:t>bloßen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Informationsaustausch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hinaus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stellen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dynamische</a:t>
            </a:r>
            <a:r>
              <a:rPr lang="en-US" sz="2400" b="0" i="0" u="none" strike="noStrike" cap="none" dirty="0">
                <a:solidFill>
                  <a:srgbClr val="1D4C60"/>
                </a:solidFill>
                <a:latin typeface="Calibri"/>
                <a:ea typeface="Calibri"/>
                <a:cs typeface="Calibri"/>
                <a:sym typeface="Calibri"/>
              </a:rPr>
              <a:t> Gemeinschaft </a:t>
            </a:r>
            <a:r>
              <a:rPr lang="en-US" sz="2400" b="0" i="0" u="none" strike="noStrike" cap="none" dirty="0" err="1">
                <a:solidFill>
                  <a:srgbClr val="1D4C60"/>
                </a:solidFill>
                <a:latin typeface="Calibri"/>
                <a:ea typeface="Calibri"/>
                <a:cs typeface="Calibri"/>
                <a:sym typeface="Calibri"/>
              </a:rPr>
              <a:t>vor</a:t>
            </a:r>
            <a:r>
              <a:rPr lang="en-US" sz="2400" b="0" i="0" u="none" strike="noStrike" cap="none" dirty="0">
                <a:solidFill>
                  <a:srgbClr val="1D4C60"/>
                </a:solidFill>
                <a:latin typeface="Calibri"/>
                <a:ea typeface="Calibri"/>
                <a:cs typeface="Calibri"/>
                <a:sym typeface="Calibri"/>
              </a:rPr>
              <a:t>, in der </a:t>
            </a:r>
            <a:r>
              <a:rPr lang="en-US" sz="2400" b="0" i="0" u="none" strike="noStrike" cap="none" dirty="0" err="1">
                <a:solidFill>
                  <a:srgbClr val="1D4C60"/>
                </a:solidFill>
                <a:latin typeface="Calibri"/>
                <a:ea typeface="Calibri"/>
                <a:cs typeface="Calibri"/>
                <a:sym typeface="Calibri"/>
              </a:rPr>
              <a:t>verschiedene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Stimmen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zusammenkommen</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einen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reichen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Teppich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gemeinsamer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menschlicher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Erfahrungen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weben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Feiern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diesen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Einfluss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indem</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einen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lebendigen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Raum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kultivieren</a:t>
            </a:r>
            <a:r>
              <a:rPr lang="en-US" sz="2400" b="0" i="0" u="none" strike="noStrike" cap="none" dirty="0">
                <a:solidFill>
                  <a:srgbClr val="1D4C60"/>
                </a:solidFill>
                <a:latin typeface="Calibri"/>
                <a:ea typeface="Calibri"/>
                <a:cs typeface="Calibri"/>
                <a:sym typeface="Calibri"/>
              </a:rPr>
              <a:t>, in dem </a:t>
            </a:r>
            <a:r>
              <a:rPr lang="en-US" sz="2400" b="0" i="0" u="none" strike="noStrike" cap="none" dirty="0" err="1">
                <a:solidFill>
                  <a:srgbClr val="1D4C60"/>
                </a:solidFill>
                <a:latin typeface="Calibri"/>
                <a:ea typeface="Calibri"/>
                <a:cs typeface="Calibri"/>
                <a:sym typeface="Calibri"/>
              </a:rPr>
              <a:t>jeder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etwas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Größerem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beiträgt</a:t>
            </a:r>
            <a:r>
              <a:rPr lang="en-US" sz="2400" b="0" i="0" u="none" strike="noStrike" cap="none" dirty="0">
                <a:solidFill>
                  <a:srgbClr val="1D4C60"/>
                </a:solidFill>
                <a:latin typeface="Calibri"/>
                <a:ea typeface="Calibri"/>
                <a:cs typeface="Calibri"/>
                <a:sym typeface="Calibri"/>
              </a:rPr>
              <a:t>. Machen Sie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Vielfalt</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Stimmen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eigen und </a:t>
            </a:r>
            <a:r>
              <a:rPr lang="en-US" sz="2400" b="0" i="0" u="none" strike="noStrike" cap="none" dirty="0" err="1">
                <a:solidFill>
                  <a:srgbClr val="1D4C60"/>
                </a:solidFill>
                <a:latin typeface="Calibri"/>
                <a:ea typeface="Calibri"/>
                <a:cs typeface="Calibri"/>
                <a:sym typeface="Calibri"/>
              </a:rPr>
              <a:t>fördern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ein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Bildungsumfeld</a:t>
            </a:r>
            <a:r>
              <a:rPr lang="en-US" sz="2400" b="0" i="0" u="none" strike="noStrike" cap="none" dirty="0">
                <a:solidFill>
                  <a:srgbClr val="1D4C60"/>
                </a:solidFill>
                <a:latin typeface="Calibri"/>
                <a:ea typeface="Calibri"/>
                <a:cs typeface="Calibri"/>
                <a:sym typeface="Calibri"/>
              </a:rPr>
              <a:t>, das </a:t>
            </a:r>
            <a:r>
              <a:rPr lang="en-US" sz="2400" b="0" i="0" u="none" strike="noStrike" cap="none" dirty="0" err="1">
                <a:solidFill>
                  <a:srgbClr val="1D4C60"/>
                </a:solidFill>
                <a:latin typeface="Calibri"/>
                <a:ea typeface="Calibri"/>
                <a:cs typeface="Calibri"/>
                <a:sym typeface="Calibri"/>
              </a:rPr>
              <a:t>das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kollektive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Verständnis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Ihrer</a:t>
            </a:r>
            <a:r>
              <a:rPr lang="en-US" sz="2400" b="0" i="0" u="none" strike="noStrike" cap="none" dirty="0">
                <a:solidFill>
                  <a:srgbClr val="1D4C60"/>
                </a:solidFill>
                <a:latin typeface="Calibri"/>
                <a:ea typeface="Calibri"/>
                <a:cs typeface="Calibri"/>
                <a:sym typeface="Calibri"/>
              </a:rPr>
              <a:t> Gemeinschaft </a:t>
            </a:r>
            <a:r>
              <a:rPr lang="en-US" sz="2400" b="0" i="0" u="none" strike="noStrike" cap="none" dirty="0" err="1">
                <a:solidFill>
                  <a:srgbClr val="1D4C60"/>
                </a:solidFill>
                <a:latin typeface="Calibri"/>
                <a:ea typeface="Calibri"/>
                <a:cs typeface="Calibri"/>
                <a:sym typeface="Calibri"/>
              </a:rPr>
              <a:t>verbessert</a:t>
            </a:r>
            <a:r>
              <a:rPr lang="en-US" sz="2400" b="0" i="0" u="none" strike="noStrike" cap="none" dirty="0">
                <a:solidFill>
                  <a:srgbClr val="1D4C60"/>
                </a:solidFill>
                <a:latin typeface="Calibri"/>
                <a:ea typeface="Calibri"/>
                <a:cs typeface="Calibri"/>
                <a:sym typeface="Calibri"/>
              </a:rPr>
              <a:t>.</a:t>
            </a:r>
            <a:endParaRPr dirty="0"/>
          </a:p>
        </p:txBody>
      </p:sp>
      <p:sp>
        <p:nvSpPr>
          <p:cNvPr id="2466" name="Google Shape;2466;p276"/>
          <p:cNvSpPr txBox="1">
            <a:spLocks noGrp="1"/>
          </p:cNvSpPr>
          <p:nvPr>
            <p:ph type="body" idx="1"/>
          </p:nvPr>
        </p:nvSpPr>
        <p:spPr>
          <a:xfrm>
            <a:off x="884903" y="393290"/>
            <a:ext cx="10499171" cy="12372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latin typeface="Calibri"/>
                <a:ea typeface="Calibri"/>
                <a:cs typeface="Calibri"/>
                <a:sym typeface="Calibri"/>
              </a:rPr>
              <a:t>SCHLUSSFOLGERUNG</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71"/>
        <p:cNvGrpSpPr/>
        <p:nvPr/>
      </p:nvGrpSpPr>
      <p:grpSpPr>
        <a:xfrm>
          <a:off x="0" y="0"/>
          <a:ext cx="0" cy="0"/>
          <a:chOff x="0" y="0"/>
          <a:chExt cx="0" cy="0"/>
        </a:xfrm>
      </p:grpSpPr>
      <p:sp>
        <p:nvSpPr>
          <p:cNvPr id="2472" name="Google Shape;2472;p277"/>
          <p:cNvSpPr txBox="1">
            <a:spLocks noGrp="1"/>
          </p:cNvSpPr>
          <p:nvPr>
            <p:ph type="body" idx="4294967295"/>
          </p:nvPr>
        </p:nvSpPr>
        <p:spPr>
          <a:xfrm>
            <a:off x="4514758" y="1754119"/>
            <a:ext cx="6739278" cy="2666345"/>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In </a:t>
            </a:r>
            <a:r>
              <a:rPr lang="en-US" sz="2400" b="0" i="0" u="none" strike="noStrike" cap="none" dirty="0" err="1">
                <a:solidFill>
                  <a:schemeClr val="lt1"/>
                </a:solidFill>
                <a:latin typeface="Calibri"/>
                <a:ea typeface="Calibri"/>
                <a:cs typeface="Calibri"/>
                <a:sym typeface="Calibri"/>
              </a:rPr>
              <a:t>diesem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Abschnitt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konzentrieren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wir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uns</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darauf</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wie</a:t>
            </a:r>
            <a:r>
              <a:rPr lang="en-US" sz="2400" b="0" i="0" u="none" strike="noStrike" cap="none" dirty="0">
                <a:solidFill>
                  <a:schemeClr val="lt1"/>
                </a:solidFill>
                <a:latin typeface="Calibri"/>
                <a:ea typeface="Calibri"/>
                <a:cs typeface="Calibri"/>
                <a:sym typeface="Calibri"/>
              </a:rPr>
              <a:t> Sie </a:t>
            </a:r>
            <a:r>
              <a:rPr lang="en-US" sz="2400" b="0" i="0" u="none" strike="noStrike" cap="none" dirty="0" err="1">
                <a:solidFill>
                  <a:schemeClr val="lt1"/>
                </a:solidFill>
                <a:latin typeface="Calibri"/>
                <a:ea typeface="Calibri"/>
                <a:cs typeface="Calibri"/>
                <a:sym typeface="Calibri"/>
              </a:rPr>
              <a:t>Ihre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Hörerschaft</a:t>
            </a:r>
            <a:r>
              <a:rPr lang="en-US" sz="2400" b="0" i="0" u="none" strike="noStrike" cap="none" dirty="0">
                <a:solidFill>
                  <a:schemeClr val="lt1"/>
                </a:solidFill>
                <a:latin typeface="Calibri"/>
                <a:ea typeface="Calibri"/>
                <a:cs typeface="Calibri"/>
                <a:sym typeface="Calibri"/>
              </a:rPr>
              <a:t> für </a:t>
            </a:r>
            <a:r>
              <a:rPr lang="en-US" sz="2400" b="0" i="0" u="none" strike="noStrike" cap="none" dirty="0" err="1">
                <a:solidFill>
                  <a:schemeClr val="lt1"/>
                </a:solidFill>
                <a:latin typeface="Calibri"/>
                <a:ea typeface="Calibri"/>
                <a:cs typeface="Calibri"/>
                <a:sym typeface="Calibri"/>
              </a:rPr>
              <a:t>wirkungsvolle</a:t>
            </a:r>
            <a:r>
              <a:rPr lang="en-US" sz="2400" b="0" i="0" u="none" strike="noStrike" cap="none" dirty="0">
                <a:solidFill>
                  <a:schemeClr val="lt1"/>
                </a:solidFill>
                <a:latin typeface="Calibri"/>
                <a:ea typeface="Calibri"/>
                <a:cs typeface="Calibri"/>
                <a:sym typeface="Calibri"/>
              </a:rPr>
              <a:t> Community-Radios und -Podcasts verstehen.</a:t>
            </a:r>
            <a:endParaRPr dirty="0"/>
          </a:p>
          <a:p>
            <a:pPr marL="0" marR="0" lvl="0" indent="0" algn="just" rtl="0">
              <a:lnSpc>
                <a:spcPct val="90000"/>
              </a:lnSpc>
              <a:spcBef>
                <a:spcPts val="0"/>
              </a:spcBef>
              <a:spcAft>
                <a:spcPts val="0"/>
              </a:spcAft>
              <a:buClr>
                <a:schemeClr val="lt1"/>
              </a:buClr>
              <a:buSzPts val="2400"/>
              <a:buFont typeface="Calibri"/>
              <a:buNone/>
            </a:pPr>
            <a:endParaRPr sz="2400" b="0" i="0" u="none" strike="noStrike" cap="none" dirty="0">
              <a:solidFill>
                <a:schemeClr val="lt1"/>
              </a:solidFill>
              <a:latin typeface="Calibri"/>
              <a:ea typeface="Calibri"/>
              <a:cs typeface="Calibri"/>
              <a:sym typeface="Calibri"/>
            </a:endParaRPr>
          </a:p>
          <a:p>
            <a:pPr marL="0" marR="0" lvl="0" indent="0" algn="just"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Unser </a:t>
            </a:r>
            <a:r>
              <a:rPr lang="en-US" sz="2400" b="0" i="0" u="none" strike="noStrike" cap="none" dirty="0" err="1">
                <a:solidFill>
                  <a:schemeClr val="lt1"/>
                </a:solidFill>
                <a:latin typeface="Calibri"/>
                <a:ea typeface="Calibri"/>
                <a:cs typeface="Calibri"/>
                <a:sym typeface="Calibri"/>
              </a:rPr>
              <a:t>Ziel</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ist</a:t>
            </a:r>
            <a:r>
              <a:rPr lang="en-US" sz="2400" b="0" i="0" u="none" strike="noStrike" cap="none" dirty="0">
                <a:solidFill>
                  <a:schemeClr val="lt1"/>
                </a:solidFill>
                <a:latin typeface="Calibri"/>
                <a:ea typeface="Calibri"/>
                <a:cs typeface="Calibri"/>
                <a:sym typeface="Calibri"/>
              </a:rPr>
              <a:t> es, Sie </a:t>
            </a:r>
            <a:r>
              <a:rPr lang="en-US" sz="2400" b="0" i="0" u="none" strike="noStrike" cap="none" dirty="0" err="1">
                <a:solidFill>
                  <a:schemeClr val="lt1"/>
                </a:solidFill>
                <a:latin typeface="Calibri"/>
                <a:ea typeface="Calibri"/>
                <a:cs typeface="Calibri"/>
                <a:sym typeface="Calibri"/>
              </a:rPr>
              <a:t>mit</a:t>
            </a:r>
            <a:r>
              <a:rPr lang="en-US" sz="2400" b="0" i="0" u="none" strike="noStrike" cap="none" dirty="0">
                <a:solidFill>
                  <a:schemeClr val="lt1"/>
                </a:solidFill>
                <a:latin typeface="Calibri"/>
                <a:ea typeface="Calibri"/>
                <a:cs typeface="Calibri"/>
                <a:sym typeface="Calibri"/>
              </a:rPr>
              <a:t> dem Wissen </a:t>
            </a:r>
            <a:r>
              <a:rPr lang="en-US" sz="2400" b="0" i="0" u="none" strike="noStrike" cap="none" dirty="0" err="1">
                <a:solidFill>
                  <a:schemeClr val="lt1"/>
                </a:solidFill>
                <a:latin typeface="Calibri"/>
                <a:ea typeface="Calibri"/>
                <a:cs typeface="Calibri"/>
                <a:sym typeface="Calibri"/>
              </a:rPr>
              <a:t>auszustatten</a:t>
            </a:r>
            <a:r>
              <a:rPr lang="en-US" sz="2400" b="0" i="0" u="none" strike="noStrike" cap="none" dirty="0">
                <a:solidFill>
                  <a:schemeClr val="lt1"/>
                </a:solidFill>
                <a:latin typeface="Calibri"/>
                <a:ea typeface="Calibri"/>
                <a:cs typeface="Calibri"/>
                <a:sym typeface="Calibri"/>
              </a:rPr>
              <a:t>, das Sie </a:t>
            </a:r>
            <a:r>
              <a:rPr lang="en-US" sz="2400" b="0" i="0" u="none" strike="noStrike" cap="none" dirty="0" err="1">
                <a:solidFill>
                  <a:schemeClr val="lt1"/>
                </a:solidFill>
                <a:latin typeface="Calibri"/>
                <a:ea typeface="Calibri"/>
                <a:cs typeface="Calibri"/>
                <a:sym typeface="Calibri"/>
              </a:rPr>
              <a:t>benötigen</a:t>
            </a:r>
            <a:r>
              <a:rPr lang="en-US" sz="2400" b="0" i="0" u="none" strike="noStrike" cap="none" dirty="0">
                <a:solidFill>
                  <a:schemeClr val="lt1"/>
                </a:solidFill>
                <a:latin typeface="Calibri"/>
                <a:ea typeface="Calibri"/>
                <a:cs typeface="Calibri"/>
                <a:sym typeface="Calibri"/>
              </a:rPr>
              <a:t>, um </a:t>
            </a:r>
            <a:r>
              <a:rPr lang="en-US" sz="2400" b="0" i="0" u="none" strike="noStrike" cap="none" dirty="0" err="1">
                <a:solidFill>
                  <a:schemeClr val="lt1"/>
                </a:solidFill>
                <a:latin typeface="Calibri"/>
                <a:ea typeface="Calibri"/>
                <a:cs typeface="Calibri"/>
                <a:sym typeface="Calibri"/>
              </a:rPr>
              <a:t>effektiv</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mit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unterschiedlichen</a:t>
            </a:r>
            <a:r>
              <a:rPr lang="en-US" sz="2400" b="0" i="0" u="none" strike="noStrike" cap="none" dirty="0">
                <a:solidFill>
                  <a:schemeClr val="lt1"/>
                </a:solidFill>
                <a:latin typeface="Calibri"/>
                <a:ea typeface="Calibri"/>
                <a:cs typeface="Calibri"/>
                <a:sym typeface="Calibri"/>
              </a:rPr>
              <a:t> und </a:t>
            </a:r>
            <a:r>
              <a:rPr lang="en-US" sz="2400" b="0" i="0" u="none" strike="noStrike" cap="none" dirty="0" err="1">
                <a:solidFill>
                  <a:schemeClr val="lt1"/>
                </a:solidFill>
                <a:latin typeface="Calibri"/>
                <a:ea typeface="Calibri"/>
                <a:cs typeface="Calibri"/>
                <a:sym typeface="Calibri"/>
              </a:rPr>
              <a:t>gefährdeten</a:t>
            </a:r>
            <a:r>
              <a:rPr lang="en-US" sz="2400" b="0" i="0" u="none" strike="noStrike" cap="none" dirty="0">
                <a:solidFill>
                  <a:schemeClr val="lt1"/>
                </a:solidFill>
                <a:latin typeface="Calibri"/>
                <a:ea typeface="Calibri"/>
                <a:cs typeface="Calibri"/>
                <a:sym typeface="Calibri"/>
              </a:rPr>
              <a:t> Gruppen in </a:t>
            </a:r>
            <a:r>
              <a:rPr lang="en-US" sz="2400" b="0" i="0" u="none" strike="noStrike" cap="none" dirty="0" err="1">
                <a:solidFill>
                  <a:schemeClr val="lt1"/>
                </a:solidFill>
                <a:latin typeface="Calibri"/>
                <a:ea typeface="Calibri"/>
                <a:cs typeface="Calibri"/>
                <a:sym typeface="Calibri"/>
              </a:rPr>
              <a:t>Kontakt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treten</a:t>
            </a:r>
            <a:r>
              <a:rPr lang="en-US" sz="2400" b="0" i="0" u="none" strike="noStrike" cap="none" dirty="0">
                <a:solidFill>
                  <a:schemeClr val="lt1"/>
                </a:solidFill>
                <a:latin typeface="Calibri"/>
                <a:ea typeface="Calibri"/>
                <a:cs typeface="Calibri"/>
                <a:sym typeface="Calibri"/>
              </a:rPr>
              <a:t>. In den </a:t>
            </a:r>
            <a:r>
              <a:rPr lang="en-US" sz="2400" b="0" i="0" u="none" strike="noStrike" cap="none" dirty="0" err="1">
                <a:solidFill>
                  <a:schemeClr val="lt1"/>
                </a:solidFill>
                <a:latin typeface="Calibri"/>
                <a:ea typeface="Calibri"/>
                <a:cs typeface="Calibri"/>
                <a:sym typeface="Calibri"/>
              </a:rPr>
              <a:t>nächsten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Sitzungen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werden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wir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entdecken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wie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wichtig</a:t>
            </a:r>
            <a:r>
              <a:rPr lang="en-US" sz="2400" b="0" i="0" u="none" strike="noStrike" cap="none" dirty="0">
                <a:solidFill>
                  <a:schemeClr val="lt1"/>
                </a:solidFill>
                <a:latin typeface="Calibri"/>
                <a:ea typeface="Calibri"/>
                <a:cs typeface="Calibri"/>
                <a:sym typeface="Calibri"/>
              </a:rPr>
              <a:t> dieses </a:t>
            </a:r>
            <a:r>
              <a:rPr lang="en-US" sz="2400" b="0" i="0" u="none" strike="noStrike" cap="none" dirty="0" err="1">
                <a:solidFill>
                  <a:schemeClr val="lt1"/>
                </a:solidFill>
                <a:latin typeface="Calibri"/>
                <a:ea typeface="Calibri"/>
                <a:cs typeface="Calibri"/>
                <a:sym typeface="Calibri"/>
              </a:rPr>
              <a:t>Verständnis</a:t>
            </a:r>
            <a:r>
              <a:rPr lang="en-US" sz="2400" b="0" i="0" u="none" strike="noStrike" cap="none" dirty="0">
                <a:solidFill>
                  <a:schemeClr val="lt1"/>
                </a:solidFill>
                <a:latin typeface="Calibri"/>
                <a:ea typeface="Calibri"/>
                <a:cs typeface="Calibri"/>
                <a:sym typeface="Calibri"/>
              </a:rPr>
              <a:t> für die </a:t>
            </a:r>
            <a:r>
              <a:rPr lang="en-US" sz="2400" b="0" i="0" u="none" strike="noStrike" cap="none" dirty="0" err="1">
                <a:solidFill>
                  <a:schemeClr val="lt1"/>
                </a:solidFill>
                <a:latin typeface="Calibri"/>
                <a:ea typeface="Calibri"/>
                <a:cs typeface="Calibri"/>
                <a:sym typeface="Calibri"/>
              </a:rPr>
              <a:t>Erstellung</a:t>
            </a:r>
            <a:r>
              <a:rPr lang="en-US" sz="2400" b="0" i="0" u="none" strike="noStrike" cap="none" dirty="0">
                <a:solidFill>
                  <a:schemeClr val="lt1"/>
                </a:solidFill>
                <a:latin typeface="Calibri"/>
                <a:ea typeface="Calibri"/>
                <a:cs typeface="Calibri"/>
                <a:sym typeface="Calibri"/>
              </a:rPr>
              <a:t> von </a:t>
            </a:r>
            <a:r>
              <a:rPr lang="en-US" sz="2400" b="0" i="0" u="none" strike="noStrike" cap="none" dirty="0" err="1">
                <a:solidFill>
                  <a:schemeClr val="lt1"/>
                </a:solidFill>
                <a:latin typeface="Calibri"/>
                <a:ea typeface="Calibri"/>
                <a:cs typeface="Calibri"/>
                <a:sym typeface="Calibri"/>
              </a:rPr>
              <a:t>Inhalten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ist</a:t>
            </a:r>
            <a:r>
              <a:rPr lang="en-US" sz="2400" b="0" i="0" u="none" strike="noStrike" cap="none" dirty="0">
                <a:solidFill>
                  <a:schemeClr val="lt1"/>
                </a:solidFill>
                <a:latin typeface="Calibri"/>
                <a:ea typeface="Calibri"/>
                <a:cs typeface="Calibri"/>
                <a:sym typeface="Calibri"/>
              </a:rPr>
              <a:t>, die </a:t>
            </a:r>
            <a:r>
              <a:rPr lang="en-US" sz="2400" b="0" i="0" u="none" strike="noStrike" cap="none" dirty="0" err="1">
                <a:solidFill>
                  <a:schemeClr val="lt1"/>
                </a:solidFill>
                <a:latin typeface="Calibri"/>
                <a:ea typeface="Calibri"/>
                <a:cs typeface="Calibri"/>
                <a:sym typeface="Calibri"/>
              </a:rPr>
              <a:t>wirklich</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ankommen</a:t>
            </a:r>
            <a:r>
              <a:rPr lang="en-US" sz="2400" b="0" i="0" u="none" strike="noStrike" cap="none" dirty="0">
                <a:solidFill>
                  <a:schemeClr val="lt1"/>
                </a:solidFill>
                <a:latin typeface="Calibri"/>
                <a:ea typeface="Calibri"/>
                <a:cs typeface="Calibri"/>
                <a:sym typeface="Calibri"/>
              </a:rPr>
              <a:t>.</a:t>
            </a:r>
            <a:endParaRPr dirty="0"/>
          </a:p>
        </p:txBody>
      </p:sp>
      <p:pic>
        <p:nvPicPr>
          <p:cNvPr id="2473" name="Google Shape;2473;p2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440" y="385560"/>
            <a:ext cx="4107240" cy="6086880"/>
          </a:xfrm>
          <a:prstGeom prst="rect">
            <a:avLst/>
          </a:prstGeom>
          <a:noFill/>
          <a:ln>
            <a:noFill/>
          </a:ln>
        </p:spPr>
      </p:pic>
      <p:pic>
        <p:nvPicPr>
          <p:cNvPr id="2474" name="Google Shape;2474;p2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440" y="272143"/>
            <a:ext cx="4126320" cy="6432497"/>
          </a:xfrm>
          <a:prstGeom prst="rect">
            <a:avLst/>
          </a:prstGeom>
          <a:noFill/>
          <a:ln>
            <a:noFill/>
          </a:ln>
        </p:spPr>
      </p:pic>
      <p:grpSp>
        <p:nvGrpSpPr>
          <p:cNvPr id="2475" name="Google Shape;2475;p277"/>
          <p:cNvGrpSpPr/>
          <p:nvPr/>
        </p:nvGrpSpPr>
        <p:grpSpPr>
          <a:xfrm>
            <a:off x="185400" y="4400280"/>
            <a:ext cx="1551600" cy="2304360"/>
            <a:chOff x="185400" y="4400280"/>
            <a:chExt cx="1551600" cy="2304360"/>
          </a:xfrm>
        </p:grpSpPr>
        <p:sp>
          <p:nvSpPr>
            <p:cNvPr id="2476" name="Google Shape;2476;p277"/>
            <p:cNvSpPr/>
            <p:nvPr/>
          </p:nvSpPr>
          <p:spPr>
            <a:xfrm flipH="1">
              <a:off x="185400" y="4400280"/>
              <a:ext cx="1551600" cy="2304360"/>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277"/>
            <p:cNvSpPr/>
            <p:nvPr/>
          </p:nvSpPr>
          <p:spPr>
            <a:xfrm flipH="1">
              <a:off x="993960" y="4952880"/>
              <a:ext cx="579960" cy="12780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277"/>
            <p:cNvSpPr/>
            <p:nvPr/>
          </p:nvSpPr>
          <p:spPr>
            <a:xfrm flipH="1">
              <a:off x="1000440" y="5209200"/>
              <a:ext cx="579960" cy="12780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277"/>
            <p:cNvSpPr/>
            <p:nvPr/>
          </p:nvSpPr>
          <p:spPr>
            <a:xfrm flipH="1">
              <a:off x="993600" y="5465160"/>
              <a:ext cx="581400" cy="127800"/>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80" name="Google Shape;2480;p277"/>
          <p:cNvSpPr/>
          <p:nvPr/>
        </p:nvSpPr>
        <p:spPr>
          <a:xfrm>
            <a:off x="4514760" y="761188"/>
            <a:ext cx="6832979" cy="870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277"/>
          <p:cNvSpPr/>
          <p:nvPr/>
        </p:nvSpPr>
        <p:spPr>
          <a:xfrm>
            <a:off x="4514759" y="639097"/>
            <a:ext cx="716596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1D4C60"/>
                </a:solidFill>
                <a:latin typeface="Calibri"/>
                <a:ea typeface="Calibri"/>
                <a:cs typeface="Calibri"/>
                <a:sym typeface="Calibri"/>
              </a:rPr>
              <a:t>VERSTÄNDNIS FÜR DAS PUBLIKUM</a:t>
            </a:r>
            <a:endParaRPr dirty="0"/>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p:txBody>
      </p:sp>
      <p:sp>
        <p:nvSpPr>
          <p:cNvPr id="2482" name="Google Shape;2482;p277"/>
          <p:cNvSpPr/>
          <p:nvPr/>
        </p:nvSpPr>
        <p:spPr>
          <a:xfrm>
            <a:off x="4520160" y="6335640"/>
            <a:ext cx="3151440" cy="36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87"/>
        <p:cNvGrpSpPr/>
        <p:nvPr/>
      </p:nvGrpSpPr>
      <p:grpSpPr>
        <a:xfrm>
          <a:off x="0" y="0"/>
          <a:ext cx="0" cy="0"/>
          <a:chOff x="0" y="0"/>
          <a:chExt cx="0" cy="0"/>
        </a:xfrm>
      </p:grpSpPr>
      <p:sp>
        <p:nvSpPr>
          <p:cNvPr id="2488" name="Google Shape;2488;p278"/>
          <p:cNvSpPr txBox="1">
            <a:spLocks noGrp="1"/>
          </p:cNvSpPr>
          <p:nvPr>
            <p:ph type="body" idx="4294967295"/>
          </p:nvPr>
        </p:nvSpPr>
        <p:spPr>
          <a:xfrm>
            <a:off x="6579000" y="2022840"/>
            <a:ext cx="4990680" cy="39128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SzPts val="2400"/>
              <a:buFont typeface="Arial"/>
              <a:buNone/>
            </a:pPr>
            <a:endParaRPr sz="2400" b="0" i="0" u="none" strike="noStrike" cap="none">
              <a:solidFill>
                <a:srgbClr val="000000"/>
              </a:solidFill>
              <a:latin typeface="Arial"/>
              <a:ea typeface="Arial"/>
              <a:cs typeface="Arial"/>
              <a:sym typeface="Arial"/>
            </a:endParaRPr>
          </a:p>
          <a:p>
            <a:pPr marL="228600" marR="0" lvl="0" indent="0" algn="l" rtl="0">
              <a:lnSpc>
                <a:spcPct val="90000"/>
              </a:lnSpc>
              <a:spcBef>
                <a:spcPts val="1001"/>
              </a:spcBef>
              <a:spcAft>
                <a:spcPts val="0"/>
              </a:spcAft>
              <a:buSzPts val="2800"/>
              <a:buFont typeface="Arial"/>
              <a:buNone/>
            </a:pPr>
            <a:endParaRPr sz="2800" b="0" i="0" u="none" strike="noStrike" cap="none">
              <a:solidFill>
                <a:srgbClr val="000000"/>
              </a:solidFill>
              <a:latin typeface="Arial"/>
              <a:ea typeface="Arial"/>
              <a:cs typeface="Arial"/>
              <a:sym typeface="Arial"/>
            </a:endParaRPr>
          </a:p>
        </p:txBody>
      </p:sp>
      <p:sp>
        <p:nvSpPr>
          <p:cNvPr id="2489" name="Google Shape;2489;p278"/>
          <p:cNvSpPr txBox="1">
            <a:spLocks noGrp="1"/>
          </p:cNvSpPr>
          <p:nvPr>
            <p:ph type="body" idx="4294967295"/>
          </p:nvPr>
        </p:nvSpPr>
        <p:spPr>
          <a:xfrm>
            <a:off x="491613" y="0"/>
            <a:ext cx="11078067" cy="800101"/>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3600" b="1" dirty="0">
                <a:solidFill>
                  <a:srgbClr val="1D4C60"/>
                </a:solidFill>
                <a:latin typeface="Calibri"/>
                <a:ea typeface="Calibri"/>
                <a:cs typeface="Calibri"/>
                <a:sym typeface="Calibri"/>
              </a:rPr>
              <a:t>BEDEUTUNG DES VERSTÄNDNISSES DES PUBLIKUMS</a:t>
            </a:r>
            <a:endParaRPr dirty="0"/>
          </a:p>
          <a:p>
            <a:pPr marL="457200" lvl="0" indent="-228600" algn="l" rtl="0">
              <a:lnSpc>
                <a:spcPct val="100000"/>
              </a:lnSpc>
              <a:spcBef>
                <a:spcPts val="375"/>
              </a:spcBef>
              <a:spcAft>
                <a:spcPts val="375"/>
              </a:spcAft>
              <a:buSzPts val="1400"/>
              <a:buNone/>
            </a:pPr>
            <a:endParaRPr sz="3600" b="1" dirty="0">
              <a:solidFill>
                <a:srgbClr val="1D4C60"/>
              </a:solidFill>
              <a:latin typeface="Calibri"/>
              <a:ea typeface="Calibri"/>
              <a:cs typeface="Calibri"/>
              <a:sym typeface="Calibri"/>
            </a:endParaRPr>
          </a:p>
        </p:txBody>
      </p:sp>
      <p:sp>
        <p:nvSpPr>
          <p:cNvPr id="2490" name="Google Shape;2490;p278"/>
          <p:cNvSpPr txBox="1"/>
          <p:nvPr/>
        </p:nvSpPr>
        <p:spPr>
          <a:xfrm>
            <a:off x="6389006" y="707923"/>
            <a:ext cx="5180674" cy="640604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dirty="0">
                <a:solidFill>
                  <a:srgbClr val="010B0B"/>
                </a:solidFill>
                <a:latin typeface="Calibri"/>
                <a:ea typeface="Calibri"/>
                <a:cs typeface="Calibri"/>
                <a:sym typeface="Calibri"/>
              </a:rPr>
              <a:t>Das </a:t>
            </a:r>
            <a:r>
              <a:rPr lang="en-US" sz="2200" b="0" i="0" u="none" strike="noStrike" cap="none" dirty="0" err="1">
                <a:solidFill>
                  <a:srgbClr val="010B0B"/>
                </a:solidFill>
                <a:latin typeface="Calibri"/>
                <a:ea typeface="Calibri"/>
                <a:cs typeface="Calibri"/>
                <a:sym typeface="Calibri"/>
              </a:rPr>
              <a:t>Verständnis</a:t>
            </a:r>
            <a:r>
              <a:rPr lang="en-US" sz="2200" b="0" i="0" u="none" strike="noStrike" cap="none" dirty="0">
                <a:solidFill>
                  <a:srgbClr val="010B0B"/>
                </a:solidFill>
                <a:latin typeface="Calibri"/>
                <a:ea typeface="Calibri"/>
                <a:cs typeface="Calibri"/>
                <a:sym typeface="Calibri"/>
              </a:rPr>
              <a:t> für </a:t>
            </a:r>
            <a:r>
              <a:rPr lang="en-US" sz="2200" b="0" i="0" u="none" strike="noStrike" cap="none" dirty="0" err="1">
                <a:solidFill>
                  <a:srgbClr val="010B0B"/>
                </a:solidFill>
                <a:latin typeface="Calibri"/>
                <a:ea typeface="Calibri"/>
                <a:cs typeface="Calibri"/>
                <a:sym typeface="Calibri"/>
              </a:rPr>
              <a:t>Ihr</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Publikum</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ist</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entscheidend</a:t>
            </a:r>
            <a:r>
              <a:rPr lang="en-US" sz="2200" b="0" i="0" u="none" strike="noStrike" cap="none" dirty="0">
                <a:solidFill>
                  <a:srgbClr val="010B0B"/>
                </a:solidFill>
                <a:latin typeface="Calibri"/>
                <a:ea typeface="Calibri"/>
                <a:cs typeface="Calibri"/>
                <a:sym typeface="Calibri"/>
              </a:rPr>
              <a:t> für den Aufbau starker </a:t>
            </a:r>
            <a:r>
              <a:rPr lang="en-US" sz="2200" b="0" i="0" u="none" strike="noStrike" cap="none" dirty="0" err="1">
                <a:solidFill>
                  <a:srgbClr val="010B0B"/>
                </a:solidFill>
                <a:latin typeface="Calibri"/>
                <a:ea typeface="Calibri"/>
                <a:cs typeface="Calibri"/>
                <a:sym typeface="Calibri"/>
              </a:rPr>
              <a:t>Gemeinschaftsbeziehungen</a:t>
            </a:r>
            <a:r>
              <a:rPr lang="en-US" sz="2200" b="0" i="0" u="none" strike="noStrike" cap="none" dirty="0">
                <a:solidFill>
                  <a:srgbClr val="010B0B"/>
                </a:solidFill>
                <a:latin typeface="Calibri"/>
                <a:ea typeface="Calibri"/>
                <a:cs typeface="Calibri"/>
                <a:sym typeface="Calibri"/>
              </a:rPr>
              <a:t> und </a:t>
            </a:r>
            <a:r>
              <a:rPr lang="en-US" sz="2200" b="0" i="0" u="none" strike="noStrike" cap="none" dirty="0" err="1">
                <a:solidFill>
                  <a:srgbClr val="010B0B"/>
                </a:solidFill>
                <a:latin typeface="Calibri"/>
                <a:ea typeface="Calibri"/>
                <a:cs typeface="Calibri"/>
                <a:sym typeface="Calibri"/>
              </a:rPr>
              <a:t>eines</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Zugehörigkeitsgefühls</a:t>
            </a:r>
            <a:r>
              <a:rPr lang="en-US" sz="2200" b="0" i="0" u="none" strike="noStrike" cap="none" dirty="0">
                <a:solidFill>
                  <a:srgbClr val="010B0B"/>
                </a:solidFill>
                <a:latin typeface="Calibri"/>
                <a:ea typeface="Calibri"/>
                <a:cs typeface="Calibri"/>
                <a:sym typeface="Calibri"/>
              </a:rPr>
              <a:t>. </a:t>
            </a:r>
            <a:endParaRPr dirty="0"/>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10B0B"/>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dirty="0" err="1">
                <a:solidFill>
                  <a:srgbClr val="010B0B"/>
                </a:solidFill>
                <a:latin typeface="Calibri"/>
                <a:ea typeface="Calibri"/>
                <a:cs typeface="Calibri"/>
                <a:sym typeface="Calibri"/>
              </a:rPr>
              <a:t>Wenn</a:t>
            </a:r>
            <a:r>
              <a:rPr lang="en-US" sz="2200" b="0" i="0" u="none" strike="noStrike" cap="none" dirty="0">
                <a:solidFill>
                  <a:srgbClr val="010B0B"/>
                </a:solidFill>
                <a:latin typeface="Calibri"/>
                <a:ea typeface="Calibri"/>
                <a:cs typeface="Calibri"/>
                <a:sym typeface="Calibri"/>
              </a:rPr>
              <a:t> Sie </a:t>
            </a:r>
            <a:r>
              <a:rPr lang="en-US" sz="2200" b="0" i="0" u="none" strike="noStrike" cap="none" dirty="0" err="1">
                <a:solidFill>
                  <a:srgbClr val="010B0B"/>
                </a:solidFill>
                <a:latin typeface="Calibri"/>
                <a:ea typeface="Calibri"/>
                <a:cs typeface="Calibri"/>
                <a:sym typeface="Calibri"/>
              </a:rPr>
              <a:t>Inhalte</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erstellen</a:t>
            </a:r>
            <a:r>
              <a:rPr lang="en-US" sz="2200" b="0" i="0" u="none" strike="noStrike" cap="none" dirty="0">
                <a:solidFill>
                  <a:srgbClr val="010B0B"/>
                </a:solidFill>
                <a:latin typeface="Calibri"/>
                <a:ea typeface="Calibri"/>
                <a:cs typeface="Calibri"/>
                <a:sym typeface="Calibri"/>
              </a:rPr>
              <a:t>, die </a:t>
            </a:r>
            <a:r>
              <a:rPr lang="en-US" sz="2200" b="0" i="0" u="none" strike="noStrike" cap="none" dirty="0" err="1">
                <a:solidFill>
                  <a:srgbClr val="010B0B"/>
                </a:solidFill>
                <a:latin typeface="Calibri"/>
                <a:ea typeface="Calibri"/>
                <a:cs typeface="Calibri"/>
                <a:sym typeface="Calibri"/>
              </a:rPr>
              <a:t>ihren</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Interessen</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entsprechen</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werden</a:t>
            </a:r>
            <a:r>
              <a:rPr lang="en-US" sz="2200" b="0" i="0" u="none" strike="noStrike" cap="none" dirty="0">
                <a:solidFill>
                  <a:srgbClr val="010B0B"/>
                </a:solidFill>
                <a:latin typeface="Calibri"/>
                <a:ea typeface="Calibri"/>
                <a:cs typeface="Calibri"/>
                <a:sym typeface="Calibri"/>
              </a:rPr>
              <a:t> Sie </a:t>
            </a:r>
            <a:r>
              <a:rPr lang="en-US" sz="2200" b="0" i="0" u="none" strike="noStrike" cap="none" dirty="0" err="1">
                <a:solidFill>
                  <a:srgbClr val="010B0B"/>
                </a:solidFill>
                <a:latin typeface="Calibri"/>
                <a:ea typeface="Calibri"/>
                <a:cs typeface="Calibri"/>
                <a:sym typeface="Calibri"/>
              </a:rPr>
              <a:t>ein</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höheres</a:t>
            </a:r>
            <a:r>
              <a:rPr lang="en-US" sz="2200" b="0" i="0" u="none" strike="noStrike" cap="none" dirty="0">
                <a:solidFill>
                  <a:srgbClr val="010B0B"/>
                </a:solidFill>
                <a:latin typeface="Calibri"/>
                <a:ea typeface="Calibri"/>
                <a:cs typeface="Calibri"/>
                <a:sym typeface="Calibri"/>
              </a:rPr>
              <a:t> Engagement und </a:t>
            </a:r>
            <a:r>
              <a:rPr lang="en-US" sz="2200" b="0" i="0" u="none" strike="noStrike" cap="none" dirty="0" err="1">
                <a:solidFill>
                  <a:srgbClr val="010B0B"/>
                </a:solidFill>
                <a:latin typeface="Calibri"/>
                <a:ea typeface="Calibri"/>
                <a:cs typeface="Calibri"/>
                <a:sym typeface="Calibri"/>
              </a:rPr>
              <a:t>mehr</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Resonanz</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erzielen</a:t>
            </a:r>
            <a:r>
              <a:rPr lang="en-US" sz="2200" b="0" i="0" u="none" strike="noStrike" cap="none" dirty="0">
                <a:solidFill>
                  <a:srgbClr val="010B0B"/>
                </a:solidFill>
                <a:latin typeface="Calibri"/>
                <a:ea typeface="Calibri"/>
                <a:cs typeface="Calibri"/>
                <a:sym typeface="Calibri"/>
              </a:rPr>
              <a:t>. Das </a:t>
            </a:r>
            <a:r>
              <a:rPr lang="en-US" sz="2200" b="0" i="0" u="none" strike="noStrike" cap="none" dirty="0" err="1">
                <a:solidFill>
                  <a:srgbClr val="010B0B"/>
                </a:solidFill>
                <a:latin typeface="Calibri"/>
                <a:ea typeface="Calibri"/>
                <a:cs typeface="Calibri"/>
                <a:sym typeface="Calibri"/>
              </a:rPr>
              <a:t>Eingehen</a:t>
            </a:r>
            <a:r>
              <a:rPr lang="en-US" sz="2200" b="0" i="0" u="none" strike="noStrike" cap="none" dirty="0">
                <a:solidFill>
                  <a:srgbClr val="010B0B"/>
                </a:solidFill>
                <a:latin typeface="Calibri"/>
                <a:ea typeface="Calibri"/>
                <a:cs typeface="Calibri"/>
                <a:sym typeface="Calibri"/>
              </a:rPr>
              <a:t> auf </a:t>
            </a:r>
            <a:r>
              <a:rPr lang="en-US" sz="2200" b="0" i="0" u="none" strike="noStrike" cap="none" dirty="0" err="1">
                <a:solidFill>
                  <a:srgbClr val="010B0B"/>
                </a:solidFill>
                <a:latin typeface="Calibri"/>
                <a:ea typeface="Calibri"/>
                <a:cs typeface="Calibri"/>
                <a:sym typeface="Calibri"/>
              </a:rPr>
              <a:t>ihre</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Bedürfnisse</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fördert</a:t>
            </a:r>
            <a:r>
              <a:rPr lang="en-US" sz="2200" b="0" i="0" u="none" strike="noStrike" cap="none" dirty="0">
                <a:solidFill>
                  <a:srgbClr val="010B0B"/>
                </a:solidFill>
                <a:latin typeface="Calibri"/>
                <a:ea typeface="Calibri"/>
                <a:cs typeface="Calibri"/>
                <a:sym typeface="Calibri"/>
              </a:rPr>
              <a:t> die </a:t>
            </a:r>
            <a:r>
              <a:rPr lang="en-US" sz="2200" b="0" i="0" u="none" strike="noStrike" cap="none" dirty="0" err="1">
                <a:solidFill>
                  <a:srgbClr val="010B0B"/>
                </a:solidFill>
                <a:latin typeface="Calibri"/>
                <a:ea typeface="Calibri"/>
                <a:cs typeface="Calibri"/>
                <a:sym typeface="Calibri"/>
              </a:rPr>
              <a:t>Inklusivität</a:t>
            </a:r>
            <a:r>
              <a:rPr lang="en-US" sz="2200" b="0" i="0" u="none" strike="noStrike" cap="none" dirty="0">
                <a:solidFill>
                  <a:srgbClr val="010B0B"/>
                </a:solidFill>
                <a:latin typeface="Calibri"/>
                <a:ea typeface="Calibri"/>
                <a:cs typeface="Calibri"/>
                <a:sym typeface="Calibri"/>
              </a:rPr>
              <a:t> und </a:t>
            </a:r>
            <a:r>
              <a:rPr lang="en-US" sz="2200" b="0" i="0" u="none" strike="noStrike" cap="none" dirty="0" err="1">
                <a:solidFill>
                  <a:srgbClr val="010B0B"/>
                </a:solidFill>
                <a:latin typeface="Calibri"/>
                <a:ea typeface="Calibri"/>
                <a:cs typeface="Calibri"/>
                <a:sym typeface="Calibri"/>
              </a:rPr>
              <a:t>gibt</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allen</a:t>
            </a:r>
            <a:r>
              <a:rPr lang="en-US" sz="2200" b="0" i="0" u="none" strike="noStrike" cap="none" dirty="0">
                <a:solidFill>
                  <a:srgbClr val="010B0B"/>
                </a:solidFill>
                <a:latin typeface="Calibri"/>
                <a:ea typeface="Calibri"/>
                <a:cs typeface="Calibri"/>
                <a:sym typeface="Calibri"/>
              </a:rPr>
              <a:t> das </a:t>
            </a:r>
            <a:r>
              <a:rPr lang="en-US" sz="2200" b="0" i="0" u="none" strike="noStrike" cap="none" dirty="0" err="1">
                <a:solidFill>
                  <a:srgbClr val="010B0B"/>
                </a:solidFill>
                <a:latin typeface="Calibri"/>
                <a:ea typeface="Calibri"/>
                <a:cs typeface="Calibri"/>
                <a:sym typeface="Calibri"/>
              </a:rPr>
              <a:t>Gefühl</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gehört</a:t>
            </a:r>
            <a:r>
              <a:rPr lang="en-US" sz="2200" b="0" i="0" u="none" strike="noStrike" cap="none" dirty="0">
                <a:solidFill>
                  <a:srgbClr val="010B0B"/>
                </a:solidFill>
                <a:latin typeface="Calibri"/>
                <a:ea typeface="Calibri"/>
                <a:cs typeface="Calibri"/>
                <a:sym typeface="Calibri"/>
              </a:rPr>
              <a:t> und </a:t>
            </a:r>
            <a:r>
              <a:rPr lang="en-US" sz="2200" b="0" i="0" u="none" strike="noStrike" cap="none" dirty="0" err="1">
                <a:solidFill>
                  <a:srgbClr val="010B0B"/>
                </a:solidFill>
                <a:latin typeface="Calibri"/>
                <a:ea typeface="Calibri"/>
                <a:cs typeface="Calibri"/>
                <a:sym typeface="Calibri"/>
              </a:rPr>
              <a:t>geschätzt</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zu</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werden</a:t>
            </a:r>
            <a:r>
              <a:rPr lang="en-US" sz="2200" b="0" i="0" u="none" strike="noStrike" cap="none" dirty="0">
                <a:solidFill>
                  <a:srgbClr val="010B0B"/>
                </a:solidFill>
                <a:latin typeface="Calibri"/>
                <a:ea typeface="Calibri"/>
                <a:cs typeface="Calibri"/>
                <a:sym typeface="Calibri"/>
              </a:rPr>
              <a:t>. </a:t>
            </a:r>
            <a:endParaRPr dirty="0"/>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10B0B"/>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dirty="0" err="1">
                <a:solidFill>
                  <a:srgbClr val="010B0B"/>
                </a:solidFill>
                <a:latin typeface="Calibri"/>
                <a:ea typeface="Calibri"/>
                <a:cs typeface="Calibri"/>
                <a:sym typeface="Calibri"/>
              </a:rPr>
              <a:t>Wenn</a:t>
            </a:r>
            <a:r>
              <a:rPr lang="en-US" sz="2200" b="0" i="0" u="none" strike="noStrike" cap="none" dirty="0">
                <a:solidFill>
                  <a:srgbClr val="010B0B"/>
                </a:solidFill>
                <a:latin typeface="Calibri"/>
                <a:ea typeface="Calibri"/>
                <a:cs typeface="Calibri"/>
                <a:sym typeface="Calibri"/>
              </a:rPr>
              <a:t> Sie </a:t>
            </a:r>
            <a:r>
              <a:rPr lang="en-US" sz="2200" b="0" i="0" u="none" strike="noStrike" cap="none" dirty="0" err="1">
                <a:solidFill>
                  <a:srgbClr val="010B0B"/>
                </a:solidFill>
                <a:latin typeface="Calibri"/>
                <a:ea typeface="Calibri"/>
                <a:cs typeface="Calibri"/>
                <a:sym typeface="Calibri"/>
              </a:rPr>
              <a:t>Ihr</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Publikum</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kennen</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geht</a:t>
            </a:r>
            <a:r>
              <a:rPr lang="en-US" sz="2200" b="0" i="0" u="none" strike="noStrike" cap="none" dirty="0">
                <a:solidFill>
                  <a:srgbClr val="010B0B"/>
                </a:solidFill>
                <a:latin typeface="Calibri"/>
                <a:ea typeface="Calibri"/>
                <a:cs typeface="Calibri"/>
                <a:sym typeface="Calibri"/>
              </a:rPr>
              <a:t> es um </a:t>
            </a:r>
            <a:r>
              <a:rPr lang="en-US" sz="2200" b="0" i="0" u="none" strike="noStrike" cap="none" dirty="0" err="1">
                <a:solidFill>
                  <a:srgbClr val="010B0B"/>
                </a:solidFill>
                <a:latin typeface="Calibri"/>
                <a:ea typeface="Calibri"/>
                <a:cs typeface="Calibri"/>
                <a:sym typeface="Calibri"/>
              </a:rPr>
              <a:t>mehr</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als</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nur</a:t>
            </a:r>
            <a:r>
              <a:rPr lang="en-US" sz="2200" b="0" i="0" u="none" strike="noStrike" cap="none" dirty="0">
                <a:solidFill>
                  <a:srgbClr val="010B0B"/>
                </a:solidFill>
                <a:latin typeface="Calibri"/>
                <a:ea typeface="Calibri"/>
                <a:cs typeface="Calibri"/>
                <a:sym typeface="Calibri"/>
              </a:rPr>
              <a:t> um </a:t>
            </a:r>
            <a:r>
              <a:rPr lang="en-US" sz="2200" b="0" i="0" u="none" strike="noStrike" cap="none" dirty="0" err="1">
                <a:solidFill>
                  <a:srgbClr val="010B0B"/>
                </a:solidFill>
                <a:latin typeface="Calibri"/>
                <a:ea typeface="Calibri"/>
                <a:cs typeface="Calibri"/>
                <a:sym typeface="Calibri"/>
              </a:rPr>
              <a:t>Inhalte</a:t>
            </a:r>
            <a:r>
              <a:rPr lang="en-US" sz="2200" b="0" i="0" u="none" strike="noStrike" cap="none" dirty="0">
                <a:solidFill>
                  <a:srgbClr val="010B0B"/>
                </a:solidFill>
                <a:latin typeface="Calibri"/>
                <a:ea typeface="Calibri"/>
                <a:cs typeface="Calibri"/>
                <a:sym typeface="Calibri"/>
              </a:rPr>
              <a:t> - es </a:t>
            </a:r>
            <a:r>
              <a:rPr lang="en-US" sz="2200" b="0" i="0" u="none" strike="noStrike" cap="none" dirty="0" err="1">
                <a:solidFill>
                  <a:srgbClr val="010B0B"/>
                </a:solidFill>
                <a:latin typeface="Calibri"/>
                <a:ea typeface="Calibri"/>
                <a:cs typeface="Calibri"/>
                <a:sym typeface="Calibri"/>
              </a:rPr>
              <a:t>geht</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darum</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einen</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dynamischen</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inklusiven</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Raum</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zu</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schaffen</a:t>
            </a:r>
            <a:r>
              <a:rPr lang="en-US" sz="2200" b="0" i="0" u="none" strike="noStrike" cap="none" dirty="0">
                <a:solidFill>
                  <a:srgbClr val="010B0B"/>
                </a:solidFill>
                <a:latin typeface="Calibri"/>
                <a:ea typeface="Calibri"/>
                <a:cs typeface="Calibri"/>
                <a:sym typeface="Calibri"/>
              </a:rPr>
              <a:t>, der das </a:t>
            </a:r>
            <a:r>
              <a:rPr lang="en-US" sz="2200" b="0" i="0" u="none" strike="noStrike" cap="none" dirty="0" err="1">
                <a:solidFill>
                  <a:srgbClr val="010B0B"/>
                </a:solidFill>
                <a:latin typeface="Calibri"/>
                <a:ea typeface="Calibri"/>
                <a:cs typeface="Calibri"/>
                <a:sym typeface="Calibri"/>
              </a:rPr>
              <a:t>Erlebnis</a:t>
            </a:r>
            <a:r>
              <a:rPr lang="en-US" sz="2200" b="0" i="0" u="none" strike="noStrike" cap="none" dirty="0">
                <a:solidFill>
                  <a:srgbClr val="010B0B"/>
                </a:solidFill>
                <a:latin typeface="Calibri"/>
                <a:ea typeface="Calibri"/>
                <a:cs typeface="Calibri"/>
                <a:sym typeface="Calibri"/>
              </a:rPr>
              <a:t> für alle </a:t>
            </a:r>
            <a:r>
              <a:rPr lang="en-US" sz="2200" b="0" i="0" u="none" strike="noStrike" cap="none" dirty="0" err="1">
                <a:solidFill>
                  <a:srgbClr val="010B0B"/>
                </a:solidFill>
                <a:latin typeface="Calibri"/>
                <a:ea typeface="Calibri"/>
                <a:cs typeface="Calibri"/>
                <a:sym typeface="Calibri"/>
              </a:rPr>
              <a:t>Beteiligten</a:t>
            </a:r>
            <a:r>
              <a:rPr lang="en-US" sz="2200" b="0" i="0" u="none" strike="noStrike" cap="none" dirty="0">
                <a:solidFill>
                  <a:srgbClr val="010B0B"/>
                </a:solidFill>
                <a:latin typeface="Calibri"/>
                <a:ea typeface="Calibri"/>
                <a:cs typeface="Calibri"/>
                <a:sym typeface="Calibri"/>
              </a:rPr>
              <a:t> </a:t>
            </a:r>
            <a:r>
              <a:rPr lang="en-US" sz="2200" b="0" i="0" u="none" strike="noStrike" cap="none" dirty="0" err="1">
                <a:solidFill>
                  <a:srgbClr val="010B0B"/>
                </a:solidFill>
                <a:latin typeface="Calibri"/>
                <a:ea typeface="Calibri"/>
                <a:cs typeface="Calibri"/>
                <a:sym typeface="Calibri"/>
              </a:rPr>
              <a:t>bereichert</a:t>
            </a:r>
            <a:r>
              <a:rPr lang="en-US" sz="2200" b="0" i="0" u="none" strike="noStrike" cap="none" dirty="0">
                <a:solidFill>
                  <a:srgbClr val="010B0B"/>
                </a:solidFill>
                <a:latin typeface="Calibri"/>
                <a:ea typeface="Calibri"/>
                <a:cs typeface="Calibri"/>
                <a:sym typeface="Calibri"/>
              </a:rPr>
              <a:t>.</a:t>
            </a:r>
            <a:endParaRPr sz="2200" b="0" i="0" u="none" strike="noStrike" cap="none" dirty="0">
              <a:solidFill>
                <a:srgbClr val="010B0B"/>
              </a:solidFill>
              <a:latin typeface="Calibri"/>
              <a:ea typeface="Calibri"/>
              <a:cs typeface="Calibri"/>
              <a:sym typeface="Calibri"/>
            </a:endParaRPr>
          </a:p>
        </p:txBody>
      </p:sp>
      <p:pic>
        <p:nvPicPr>
          <p:cNvPr id="2491" name="Google Shape;2491;p2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2320" y="2022839"/>
            <a:ext cx="5180673" cy="391283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95"/>
        <p:cNvGrpSpPr/>
        <p:nvPr/>
      </p:nvGrpSpPr>
      <p:grpSpPr>
        <a:xfrm>
          <a:off x="0" y="0"/>
          <a:ext cx="0" cy="0"/>
          <a:chOff x="0" y="0"/>
          <a:chExt cx="0" cy="0"/>
        </a:xfrm>
      </p:grpSpPr>
      <p:sp>
        <p:nvSpPr>
          <p:cNvPr id="2496" name="Google Shape;2496;p279"/>
          <p:cNvSpPr txBox="1">
            <a:spLocks noGrp="1"/>
          </p:cNvSpPr>
          <p:nvPr>
            <p:ph type="body" idx="1"/>
          </p:nvPr>
        </p:nvSpPr>
        <p:spPr>
          <a:xfrm>
            <a:off x="4545149" y="384224"/>
            <a:ext cx="6938927" cy="5663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en-US" sz="1800" b="0" i="0" dirty="0">
                <a:latin typeface="Calibri"/>
                <a:ea typeface="Calibri"/>
                <a:cs typeface="Calibri"/>
                <a:sym typeface="Calibri"/>
              </a:rPr>
              <a:t>Die </a:t>
            </a:r>
            <a:r>
              <a:rPr lang="en-US" sz="1800" b="0" i="0" dirty="0" err="1">
                <a:latin typeface="Calibri"/>
                <a:ea typeface="Calibri"/>
                <a:cs typeface="Calibri"/>
                <a:sym typeface="Calibri"/>
              </a:rPr>
              <a:t>Anerkennung</a:t>
            </a:r>
            <a:r>
              <a:rPr lang="en-US" sz="1800" b="0" i="0" dirty="0">
                <a:latin typeface="Calibri"/>
                <a:ea typeface="Calibri"/>
                <a:cs typeface="Calibri"/>
                <a:sym typeface="Calibri"/>
              </a:rPr>
              <a:t> </a:t>
            </a:r>
            <a:r>
              <a:rPr lang="en-US" sz="1800" b="0" i="0" dirty="0" err="1">
                <a:latin typeface="Calibri"/>
                <a:ea typeface="Calibri"/>
                <a:cs typeface="Calibri"/>
                <a:sym typeface="Calibri"/>
              </a:rPr>
              <a:t>unterschiedlicher</a:t>
            </a:r>
            <a:r>
              <a:rPr lang="en-US" sz="1800" b="0" i="0" dirty="0">
                <a:latin typeface="Calibri"/>
                <a:ea typeface="Calibri"/>
                <a:cs typeface="Calibri"/>
                <a:sym typeface="Calibri"/>
              </a:rPr>
              <a:t> und </a:t>
            </a:r>
            <a:r>
              <a:rPr lang="en-US" sz="1800" b="0" i="0" dirty="0" err="1">
                <a:latin typeface="Calibri"/>
                <a:ea typeface="Calibri"/>
                <a:cs typeface="Calibri"/>
                <a:sym typeface="Calibri"/>
              </a:rPr>
              <a:t>gefährdeter</a:t>
            </a:r>
            <a:r>
              <a:rPr lang="en-US" sz="1800" b="0" i="0" dirty="0">
                <a:latin typeface="Calibri"/>
                <a:ea typeface="Calibri"/>
                <a:cs typeface="Calibri"/>
                <a:sym typeface="Calibri"/>
              </a:rPr>
              <a:t> Gruppen </a:t>
            </a:r>
            <a:r>
              <a:rPr lang="en-US" sz="1800" b="0" i="0" dirty="0" err="1">
                <a:latin typeface="Calibri"/>
                <a:ea typeface="Calibri"/>
                <a:cs typeface="Calibri"/>
                <a:sym typeface="Calibri"/>
              </a:rPr>
              <a:t>ist</a:t>
            </a:r>
            <a:r>
              <a:rPr lang="en-US" sz="1800" b="0" i="0" dirty="0">
                <a:latin typeface="Calibri"/>
                <a:ea typeface="Calibri"/>
                <a:cs typeface="Calibri"/>
                <a:sym typeface="Calibri"/>
              </a:rPr>
              <a:t> der </a:t>
            </a:r>
            <a:r>
              <a:rPr lang="en-US" sz="1800" b="0" i="0" dirty="0" err="1">
                <a:latin typeface="Calibri"/>
                <a:ea typeface="Calibri"/>
                <a:cs typeface="Calibri"/>
                <a:sym typeface="Calibri"/>
              </a:rPr>
              <a:t>Schlüssel</a:t>
            </a:r>
            <a:r>
              <a:rPr lang="en-US" sz="1800" b="0" i="0" dirty="0">
                <a:latin typeface="Calibri"/>
                <a:ea typeface="Calibri"/>
                <a:cs typeface="Calibri"/>
                <a:sym typeface="Calibri"/>
              </a:rPr>
              <a:t> </a:t>
            </a:r>
            <a:r>
              <a:rPr lang="en-US" sz="1800" b="0" i="0" dirty="0" err="1">
                <a:latin typeface="Calibri"/>
                <a:ea typeface="Calibri"/>
                <a:cs typeface="Calibri"/>
                <a:sym typeface="Calibri"/>
              </a:rPr>
              <a:t>zur</a:t>
            </a:r>
            <a:r>
              <a:rPr lang="en-US" sz="1800" b="0" i="0" dirty="0">
                <a:latin typeface="Calibri"/>
                <a:ea typeface="Calibri"/>
                <a:cs typeface="Calibri"/>
                <a:sym typeface="Calibri"/>
              </a:rPr>
              <a:t> </a:t>
            </a:r>
            <a:r>
              <a:rPr lang="en-US" sz="1800" b="0" i="0" dirty="0" err="1">
                <a:latin typeface="Calibri"/>
                <a:ea typeface="Calibri"/>
                <a:cs typeface="Calibri"/>
                <a:sym typeface="Calibri"/>
              </a:rPr>
              <a:t>Schaffung</a:t>
            </a:r>
            <a:r>
              <a:rPr lang="en-US" sz="1800" b="0" i="0" dirty="0">
                <a:latin typeface="Calibri"/>
                <a:ea typeface="Calibri"/>
                <a:cs typeface="Calibri"/>
                <a:sym typeface="Calibri"/>
              </a:rPr>
              <a:t> </a:t>
            </a:r>
            <a:r>
              <a:rPr lang="en-US" sz="1800" b="0" i="0" dirty="0" err="1">
                <a:latin typeface="Calibri"/>
                <a:ea typeface="Calibri"/>
                <a:cs typeface="Calibri"/>
                <a:sym typeface="Calibri"/>
              </a:rPr>
              <a:t>eines</a:t>
            </a:r>
            <a:r>
              <a:rPr lang="en-US" sz="1800" b="0" i="0" dirty="0">
                <a:latin typeface="Calibri"/>
                <a:ea typeface="Calibri"/>
                <a:cs typeface="Calibri"/>
                <a:sym typeface="Calibri"/>
              </a:rPr>
              <a:t> </a:t>
            </a:r>
            <a:r>
              <a:rPr lang="en-US" sz="1800" b="0" i="0" dirty="0" err="1">
                <a:latin typeface="Calibri"/>
                <a:ea typeface="Calibri"/>
                <a:cs typeface="Calibri"/>
                <a:sym typeface="Calibri"/>
              </a:rPr>
              <a:t>integrativen</a:t>
            </a:r>
            <a:r>
              <a:rPr lang="en-US" sz="1800" b="0" i="0" dirty="0">
                <a:latin typeface="Calibri"/>
                <a:ea typeface="Calibri"/>
                <a:cs typeface="Calibri"/>
                <a:sym typeface="Calibri"/>
              </a:rPr>
              <a:t> </a:t>
            </a:r>
            <a:r>
              <a:rPr lang="en-US" sz="1800" b="0" i="0" dirty="0" err="1">
                <a:latin typeface="Calibri"/>
                <a:ea typeface="Calibri"/>
                <a:cs typeface="Calibri"/>
                <a:sym typeface="Calibri"/>
              </a:rPr>
              <a:t>Umfelds</a:t>
            </a:r>
            <a:r>
              <a:rPr lang="en-US" sz="1800" b="0" i="0" dirty="0">
                <a:latin typeface="Calibri"/>
                <a:ea typeface="Calibri"/>
                <a:cs typeface="Calibri"/>
                <a:sym typeface="Calibri"/>
              </a:rPr>
              <a:t>. Lassen Sie </a:t>
            </a:r>
            <a:r>
              <a:rPr lang="en-US" sz="1800" b="0" i="0" dirty="0" err="1">
                <a:latin typeface="Calibri"/>
                <a:ea typeface="Calibri"/>
                <a:cs typeface="Calibri"/>
                <a:sym typeface="Calibri"/>
              </a:rPr>
              <a:t>sich</a:t>
            </a:r>
            <a:r>
              <a:rPr lang="en-US" sz="1800" b="0" i="0" dirty="0">
                <a:latin typeface="Calibri"/>
                <a:ea typeface="Calibri"/>
                <a:cs typeface="Calibri"/>
                <a:sym typeface="Calibri"/>
              </a:rPr>
              <a:t> auf </a:t>
            </a:r>
            <a:r>
              <a:rPr lang="en-US" sz="1800" b="0" i="0" dirty="0" err="1">
                <a:latin typeface="Calibri"/>
                <a:ea typeface="Calibri"/>
                <a:cs typeface="Calibri"/>
                <a:sym typeface="Calibri"/>
              </a:rPr>
              <a:t>unterschiedliche</a:t>
            </a:r>
            <a:r>
              <a:rPr lang="en-US" sz="1800" b="0" i="0" dirty="0">
                <a:latin typeface="Calibri"/>
                <a:ea typeface="Calibri"/>
                <a:cs typeface="Calibri"/>
                <a:sym typeface="Calibri"/>
              </a:rPr>
              <a:t> </a:t>
            </a:r>
            <a:r>
              <a:rPr lang="en-US" sz="1800" b="0" i="0" dirty="0" err="1">
                <a:latin typeface="Calibri"/>
                <a:ea typeface="Calibri"/>
                <a:cs typeface="Calibri"/>
                <a:sym typeface="Calibri"/>
              </a:rPr>
              <a:t>Kulturen</a:t>
            </a:r>
            <a:r>
              <a:rPr lang="en-US" sz="1800" b="0" i="0" dirty="0">
                <a:latin typeface="Calibri"/>
                <a:ea typeface="Calibri"/>
                <a:cs typeface="Calibri"/>
                <a:sym typeface="Calibri"/>
              </a:rPr>
              <a:t> und </a:t>
            </a:r>
            <a:r>
              <a:rPr lang="en-US" sz="1800" b="0" i="0" dirty="0" err="1">
                <a:latin typeface="Calibri"/>
                <a:ea typeface="Calibri"/>
                <a:cs typeface="Calibri"/>
                <a:sym typeface="Calibri"/>
              </a:rPr>
              <a:t>Perspektiven</a:t>
            </a:r>
            <a:r>
              <a:rPr lang="en-US" sz="1800" b="0" i="0" dirty="0">
                <a:latin typeface="Calibri"/>
                <a:ea typeface="Calibri"/>
                <a:cs typeface="Calibri"/>
                <a:sym typeface="Calibri"/>
              </a:rPr>
              <a:t> </a:t>
            </a:r>
            <a:r>
              <a:rPr lang="en-US" sz="1800" b="0" i="0" dirty="0" err="1">
                <a:latin typeface="Calibri"/>
                <a:ea typeface="Calibri"/>
                <a:cs typeface="Calibri"/>
                <a:sym typeface="Calibri"/>
              </a:rPr>
              <a:t>ein</a:t>
            </a:r>
            <a:r>
              <a:rPr lang="en-US" sz="1800" b="0" i="0" dirty="0">
                <a:latin typeface="Calibri"/>
                <a:ea typeface="Calibri"/>
                <a:cs typeface="Calibri"/>
                <a:sym typeface="Calibri"/>
              </a:rPr>
              <a:t> und verstehen Sie die </a:t>
            </a:r>
            <a:r>
              <a:rPr lang="en-US" sz="1800" b="0" i="0" dirty="0" err="1">
                <a:latin typeface="Calibri"/>
                <a:ea typeface="Calibri"/>
                <a:cs typeface="Calibri"/>
                <a:sym typeface="Calibri"/>
              </a:rPr>
              <a:t>Herausforderungen</a:t>
            </a:r>
            <a:r>
              <a:rPr lang="en-US" sz="1800" b="0" i="0" dirty="0">
                <a:latin typeface="Calibri"/>
                <a:ea typeface="Calibri"/>
                <a:cs typeface="Calibri"/>
                <a:sym typeface="Calibri"/>
              </a:rPr>
              <a:t>, </a:t>
            </a:r>
            <a:r>
              <a:rPr lang="en-US" sz="1800" b="0" i="0" dirty="0" err="1">
                <a:latin typeface="Calibri"/>
                <a:ea typeface="Calibri"/>
                <a:cs typeface="Calibri"/>
                <a:sym typeface="Calibri"/>
              </a:rPr>
              <a:t>mit</a:t>
            </a:r>
            <a:r>
              <a:rPr lang="en-US" sz="1800" b="0" i="0" dirty="0">
                <a:latin typeface="Calibri"/>
                <a:ea typeface="Calibri"/>
                <a:cs typeface="Calibri"/>
                <a:sym typeface="Calibri"/>
              </a:rPr>
              <a:t> </a:t>
            </a:r>
            <a:r>
              <a:rPr lang="en-US" sz="1800" b="0" i="0" dirty="0" err="1">
                <a:latin typeface="Calibri"/>
                <a:ea typeface="Calibri"/>
                <a:cs typeface="Calibri"/>
                <a:sym typeface="Calibri"/>
              </a:rPr>
              <a:t>denen</a:t>
            </a:r>
            <a:r>
              <a:rPr lang="en-US" sz="1800" b="0" i="0" dirty="0">
                <a:latin typeface="Calibri"/>
                <a:ea typeface="Calibri"/>
                <a:cs typeface="Calibri"/>
                <a:sym typeface="Calibri"/>
              </a:rPr>
              <a:t> </a:t>
            </a:r>
            <a:r>
              <a:rPr lang="en-US" sz="1800" b="0" i="0" dirty="0" err="1">
                <a:latin typeface="Calibri"/>
                <a:ea typeface="Calibri"/>
                <a:cs typeface="Calibri"/>
                <a:sym typeface="Calibri"/>
              </a:rPr>
              <a:t>gefährdete</a:t>
            </a:r>
            <a:r>
              <a:rPr lang="en-US" sz="1800" b="0" i="0" dirty="0">
                <a:latin typeface="Calibri"/>
                <a:ea typeface="Calibri"/>
                <a:cs typeface="Calibri"/>
                <a:sym typeface="Calibri"/>
              </a:rPr>
              <a:t> Gruppen </a:t>
            </a:r>
            <a:r>
              <a:rPr lang="en-US" sz="1800" b="0" i="0" dirty="0" err="1">
                <a:latin typeface="Calibri"/>
                <a:ea typeface="Calibri"/>
                <a:cs typeface="Calibri"/>
                <a:sym typeface="Calibri"/>
              </a:rPr>
              <a:t>konfrontiert</a:t>
            </a:r>
            <a:r>
              <a:rPr lang="en-US" sz="1800" b="0" i="0" dirty="0">
                <a:latin typeface="Calibri"/>
                <a:ea typeface="Calibri"/>
                <a:cs typeface="Calibri"/>
                <a:sym typeface="Calibri"/>
              </a:rPr>
              <a:t> </a:t>
            </a:r>
            <a:r>
              <a:rPr lang="en-US" sz="1800" b="0" i="0" dirty="0" err="1">
                <a:latin typeface="Calibri"/>
                <a:ea typeface="Calibri"/>
                <a:cs typeface="Calibri"/>
                <a:sym typeface="Calibri"/>
              </a:rPr>
              <a:t>sind</a:t>
            </a:r>
            <a:r>
              <a:rPr lang="en-US" sz="1800" b="0" i="0" dirty="0">
                <a:latin typeface="Calibri"/>
                <a:ea typeface="Calibri"/>
                <a:cs typeface="Calibri"/>
                <a:sym typeface="Calibri"/>
              </a:rPr>
              <a:t>. Dieser Ansatz </a:t>
            </a:r>
            <a:r>
              <a:rPr lang="en-US" sz="1800" b="0" i="0" dirty="0" err="1">
                <a:latin typeface="Calibri"/>
                <a:ea typeface="Calibri"/>
                <a:cs typeface="Calibri"/>
                <a:sym typeface="Calibri"/>
              </a:rPr>
              <a:t>trägt</a:t>
            </a:r>
            <a:r>
              <a:rPr lang="en-US" sz="1800" b="0" i="0" dirty="0">
                <a:latin typeface="Calibri"/>
                <a:ea typeface="Calibri"/>
                <a:cs typeface="Calibri"/>
                <a:sym typeface="Calibri"/>
              </a:rPr>
              <a:t> </a:t>
            </a:r>
            <a:r>
              <a:rPr lang="en-US" sz="1800" b="0" i="0" dirty="0" err="1">
                <a:latin typeface="Calibri"/>
                <a:ea typeface="Calibri"/>
                <a:cs typeface="Calibri"/>
                <a:sym typeface="Calibri"/>
              </a:rPr>
              <a:t>dazu</a:t>
            </a:r>
            <a:r>
              <a:rPr lang="en-US" sz="1800" b="0" i="0" dirty="0">
                <a:latin typeface="Calibri"/>
                <a:ea typeface="Calibri"/>
                <a:cs typeface="Calibri"/>
                <a:sym typeface="Calibri"/>
              </a:rPr>
              <a:t> </a:t>
            </a:r>
            <a:r>
              <a:rPr lang="en-US" sz="1800" b="0" i="0" dirty="0" err="1">
                <a:latin typeface="Calibri"/>
                <a:ea typeface="Calibri"/>
                <a:cs typeface="Calibri"/>
                <a:sym typeface="Calibri"/>
              </a:rPr>
              <a:t>bei</a:t>
            </a:r>
            <a:r>
              <a:rPr lang="en-US" sz="1800" b="0" i="0" dirty="0">
                <a:latin typeface="Calibri"/>
                <a:ea typeface="Calibri"/>
                <a:cs typeface="Calibri"/>
                <a:sym typeface="Calibri"/>
              </a:rPr>
              <a:t>, </a:t>
            </a:r>
            <a:r>
              <a:rPr lang="en-US" sz="1800" b="0" i="0" dirty="0" err="1">
                <a:latin typeface="Calibri"/>
                <a:ea typeface="Calibri"/>
                <a:cs typeface="Calibri"/>
                <a:sym typeface="Calibri"/>
              </a:rPr>
              <a:t>dass</a:t>
            </a:r>
            <a:r>
              <a:rPr lang="en-US" sz="1800" b="0" i="0" dirty="0">
                <a:latin typeface="Calibri"/>
                <a:ea typeface="Calibri"/>
                <a:cs typeface="Calibri"/>
                <a:sym typeface="Calibri"/>
              </a:rPr>
              <a:t> </a:t>
            </a:r>
            <a:r>
              <a:rPr lang="en-US" sz="1800" b="0" i="0" dirty="0" err="1">
                <a:latin typeface="Calibri"/>
                <a:ea typeface="Calibri"/>
                <a:cs typeface="Calibri"/>
                <a:sym typeface="Calibri"/>
              </a:rPr>
              <a:t>Ihre</a:t>
            </a:r>
            <a:r>
              <a:rPr lang="en-US" sz="1800" b="0" i="0" dirty="0">
                <a:latin typeface="Calibri"/>
                <a:ea typeface="Calibri"/>
                <a:cs typeface="Calibri"/>
                <a:sym typeface="Calibri"/>
              </a:rPr>
              <a:t> </a:t>
            </a:r>
            <a:r>
              <a:rPr lang="en-US" sz="1800" b="0" i="0" dirty="0" err="1">
                <a:latin typeface="Calibri"/>
                <a:ea typeface="Calibri"/>
                <a:cs typeface="Calibri"/>
                <a:sym typeface="Calibri"/>
              </a:rPr>
              <a:t>Inhalte</a:t>
            </a:r>
            <a:r>
              <a:rPr lang="en-US" sz="1800" b="0" i="0" dirty="0">
                <a:latin typeface="Calibri"/>
                <a:ea typeface="Calibri"/>
                <a:cs typeface="Calibri"/>
                <a:sym typeface="Calibri"/>
              </a:rPr>
              <a:t> für </a:t>
            </a:r>
            <a:r>
              <a:rPr lang="en-US" sz="1800" b="0" i="0" dirty="0" err="1">
                <a:latin typeface="Calibri"/>
                <a:ea typeface="Calibri"/>
                <a:cs typeface="Calibri"/>
                <a:sym typeface="Calibri"/>
              </a:rPr>
              <a:t>ein</a:t>
            </a:r>
            <a:r>
              <a:rPr lang="en-US" sz="1800" b="0" i="0" dirty="0">
                <a:latin typeface="Calibri"/>
                <a:ea typeface="Calibri"/>
                <a:cs typeface="Calibri"/>
                <a:sym typeface="Calibri"/>
              </a:rPr>
              <a:t> </a:t>
            </a:r>
            <a:r>
              <a:rPr lang="en-US" sz="1800" b="0" i="0" dirty="0" err="1">
                <a:latin typeface="Calibri"/>
                <a:ea typeface="Calibri"/>
                <a:cs typeface="Calibri"/>
                <a:sym typeface="Calibri"/>
              </a:rPr>
              <a:t>breiteres</a:t>
            </a:r>
            <a:r>
              <a:rPr lang="en-US" sz="1800" b="0" i="0" dirty="0">
                <a:latin typeface="Calibri"/>
                <a:ea typeface="Calibri"/>
                <a:cs typeface="Calibri"/>
                <a:sym typeface="Calibri"/>
              </a:rPr>
              <a:t> </a:t>
            </a:r>
            <a:r>
              <a:rPr lang="en-US" sz="1800" b="0" i="0" dirty="0" err="1">
                <a:latin typeface="Calibri"/>
                <a:ea typeface="Calibri"/>
                <a:cs typeface="Calibri"/>
                <a:sym typeface="Calibri"/>
              </a:rPr>
              <a:t>Publikum</a:t>
            </a:r>
            <a:r>
              <a:rPr lang="en-US" sz="1800" b="0" i="0" dirty="0">
                <a:latin typeface="Calibri"/>
                <a:ea typeface="Calibri"/>
                <a:cs typeface="Calibri"/>
                <a:sym typeface="Calibri"/>
              </a:rPr>
              <a:t> </a:t>
            </a:r>
            <a:r>
              <a:rPr lang="en-US" sz="1800" b="0" i="0" dirty="0" err="1">
                <a:latin typeface="Calibri"/>
                <a:ea typeface="Calibri"/>
                <a:cs typeface="Calibri"/>
                <a:sym typeface="Calibri"/>
              </a:rPr>
              <a:t>leichter</a:t>
            </a:r>
            <a:r>
              <a:rPr lang="en-US" sz="1800" b="0" i="0" dirty="0">
                <a:latin typeface="Calibri"/>
                <a:ea typeface="Calibri"/>
                <a:cs typeface="Calibri"/>
                <a:sym typeface="Calibri"/>
              </a:rPr>
              <a:t> </a:t>
            </a:r>
            <a:r>
              <a:rPr lang="en-US" sz="1800" b="0" i="0" dirty="0" err="1">
                <a:latin typeface="Calibri"/>
                <a:ea typeface="Calibri"/>
                <a:cs typeface="Calibri"/>
                <a:sym typeface="Calibri"/>
              </a:rPr>
              <a:t>verständlich</a:t>
            </a:r>
            <a:r>
              <a:rPr lang="en-US" sz="1800" b="0" i="0" dirty="0">
                <a:latin typeface="Calibri"/>
                <a:ea typeface="Calibri"/>
                <a:cs typeface="Calibri"/>
                <a:sym typeface="Calibri"/>
              </a:rPr>
              <a:t> und </a:t>
            </a:r>
            <a:r>
              <a:rPr lang="en-US" sz="1800" b="0" i="0" dirty="0" err="1">
                <a:latin typeface="Calibri"/>
                <a:ea typeface="Calibri"/>
                <a:cs typeface="Calibri"/>
                <a:sym typeface="Calibri"/>
              </a:rPr>
              <a:t>respektvoll</a:t>
            </a:r>
            <a:r>
              <a:rPr lang="en-US" sz="1800" b="0" i="0" dirty="0">
                <a:latin typeface="Calibri"/>
                <a:ea typeface="Calibri"/>
                <a:cs typeface="Calibri"/>
                <a:sym typeface="Calibri"/>
              </a:rPr>
              <a:t> </a:t>
            </a:r>
            <a:r>
              <a:rPr lang="en-US" sz="1800" b="0" i="0" dirty="0" err="1">
                <a:latin typeface="Calibri"/>
                <a:ea typeface="Calibri"/>
                <a:cs typeface="Calibri"/>
                <a:sym typeface="Calibri"/>
              </a:rPr>
              <a:t>sind</a:t>
            </a:r>
            <a:r>
              <a:rPr lang="en-US" sz="1800" b="0" i="0" dirty="0">
                <a:latin typeface="Calibri"/>
                <a:ea typeface="Calibri"/>
                <a:cs typeface="Calibri"/>
                <a:sym typeface="Calibri"/>
              </a:rPr>
              <a:t>.</a:t>
            </a:r>
            <a:endParaRPr sz="1800" dirty="0"/>
          </a:p>
          <a:p>
            <a:pPr marL="180975" lvl="0" indent="-180975" algn="l" rtl="0">
              <a:lnSpc>
                <a:spcPct val="103333"/>
              </a:lnSpc>
              <a:spcBef>
                <a:spcPts val="0"/>
              </a:spcBef>
              <a:spcAft>
                <a:spcPts val="0"/>
              </a:spcAft>
              <a:buSzPts val="2400"/>
              <a:buNone/>
            </a:pPr>
            <a:endParaRPr sz="1800" b="0" i="0" dirty="0">
              <a:latin typeface="Calibri"/>
              <a:ea typeface="Calibri"/>
              <a:cs typeface="Calibri"/>
              <a:sym typeface="Calibri"/>
            </a:endParaRPr>
          </a:p>
          <a:p>
            <a:pPr marL="180975" lvl="0" indent="-180975" algn="l" rtl="0">
              <a:lnSpc>
                <a:spcPct val="103333"/>
              </a:lnSpc>
              <a:spcBef>
                <a:spcPts val="0"/>
              </a:spcBef>
              <a:spcAft>
                <a:spcPts val="0"/>
              </a:spcAft>
              <a:buSzPts val="2400"/>
              <a:buNone/>
            </a:pPr>
            <a:r>
              <a:rPr lang="en-US" sz="1800" b="0" i="0" dirty="0">
                <a:latin typeface="Calibri"/>
                <a:ea typeface="Calibri"/>
                <a:cs typeface="Calibri"/>
                <a:sym typeface="Calibri"/>
              </a:rPr>
              <a:t>Für </a:t>
            </a:r>
            <a:r>
              <a:rPr lang="en-US" sz="1800" b="0" i="0" dirty="0" err="1">
                <a:latin typeface="Calibri"/>
                <a:ea typeface="Calibri"/>
                <a:cs typeface="Calibri"/>
                <a:sym typeface="Calibri"/>
              </a:rPr>
              <a:t>Werkzeuge</a:t>
            </a:r>
            <a:r>
              <a:rPr lang="en-US" sz="1800" b="0" i="0" dirty="0">
                <a:latin typeface="Calibri"/>
                <a:ea typeface="Calibri"/>
                <a:cs typeface="Calibri"/>
                <a:sym typeface="Calibri"/>
              </a:rPr>
              <a:t> und </a:t>
            </a:r>
            <a:r>
              <a:rPr lang="en-US" sz="1800" b="0" i="0" dirty="0" err="1">
                <a:latin typeface="Calibri"/>
                <a:ea typeface="Calibri"/>
                <a:cs typeface="Calibri"/>
                <a:sym typeface="Calibri"/>
              </a:rPr>
              <a:t>Ressourcen</a:t>
            </a:r>
            <a:r>
              <a:rPr lang="en-US" sz="1800" b="0" i="0" dirty="0">
                <a:latin typeface="Calibri"/>
                <a:ea typeface="Calibri"/>
                <a:cs typeface="Calibri"/>
                <a:sym typeface="Calibri"/>
              </a:rPr>
              <a:t>:</a:t>
            </a:r>
            <a:endParaRPr sz="1800" dirty="0"/>
          </a:p>
          <a:p>
            <a:pPr marL="180975" lvl="0" indent="-180975" algn="l" rtl="0">
              <a:lnSpc>
                <a:spcPct val="103333"/>
              </a:lnSpc>
              <a:spcBef>
                <a:spcPts val="0"/>
              </a:spcBef>
              <a:spcAft>
                <a:spcPts val="0"/>
              </a:spcAft>
              <a:buSzPts val="2400"/>
              <a:buFont typeface="Arial"/>
              <a:buChar char="•"/>
            </a:pPr>
            <a:r>
              <a:rPr lang="en-US" sz="1800" b="1" i="0" dirty="0" err="1">
                <a:latin typeface="Calibri"/>
                <a:ea typeface="Calibri"/>
                <a:cs typeface="Calibri"/>
                <a:sym typeface="Calibri"/>
              </a:rPr>
              <a:t>Schulung</a:t>
            </a:r>
            <a:r>
              <a:rPr lang="en-US" sz="1800" b="1" i="0" dirty="0">
                <a:latin typeface="Calibri"/>
                <a:ea typeface="Calibri"/>
                <a:cs typeface="Calibri"/>
                <a:sym typeface="Calibri"/>
              </a:rPr>
              <a:t> der </a:t>
            </a:r>
            <a:r>
              <a:rPr lang="en-US" sz="1800" b="1" i="0" dirty="0" err="1">
                <a:latin typeface="Calibri"/>
                <a:ea typeface="Calibri"/>
                <a:cs typeface="Calibri"/>
                <a:sym typeface="Calibri"/>
              </a:rPr>
              <a:t>kulturellen</a:t>
            </a:r>
            <a:r>
              <a:rPr lang="en-US" sz="1800" b="1" i="0" dirty="0">
                <a:latin typeface="Calibri"/>
                <a:ea typeface="Calibri"/>
                <a:cs typeface="Calibri"/>
                <a:sym typeface="Calibri"/>
              </a:rPr>
              <a:t> </a:t>
            </a:r>
            <a:r>
              <a:rPr lang="en-US" sz="1800" b="1" i="0" dirty="0" err="1">
                <a:latin typeface="Calibri"/>
                <a:ea typeface="Calibri"/>
                <a:cs typeface="Calibri"/>
                <a:sym typeface="Calibri"/>
              </a:rPr>
              <a:t>Sensibilität</a:t>
            </a:r>
            <a:r>
              <a:rPr lang="en-US" sz="1800" b="0" i="0" dirty="0">
                <a:latin typeface="Calibri"/>
                <a:ea typeface="Calibri"/>
                <a:cs typeface="Calibri"/>
                <a:sym typeface="Calibri"/>
              </a:rPr>
              <a:t>: Websites </a:t>
            </a:r>
            <a:r>
              <a:rPr lang="en-US" sz="1800" b="0" i="0" dirty="0" err="1">
                <a:latin typeface="Calibri"/>
                <a:ea typeface="Calibri"/>
                <a:cs typeface="Calibri"/>
                <a:sym typeface="Calibri"/>
              </a:rPr>
              <a:t>wie</a:t>
            </a:r>
            <a:r>
              <a:rPr lang="en-US" sz="1800" b="0" i="0" dirty="0">
                <a:latin typeface="Calibri"/>
                <a:ea typeface="Calibri"/>
                <a:cs typeface="Calibri"/>
                <a:sym typeface="Calibri"/>
              </a:rPr>
              <a:t> Coursera </a:t>
            </a:r>
            <a:r>
              <a:rPr lang="en-US" sz="1800" b="0" i="0" dirty="0" err="1">
                <a:latin typeface="Calibri"/>
                <a:ea typeface="Calibri"/>
                <a:cs typeface="Calibri"/>
                <a:sym typeface="Calibri"/>
              </a:rPr>
              <a:t>bieten</a:t>
            </a:r>
            <a:r>
              <a:rPr lang="en-US" sz="1800" b="0" i="0" dirty="0">
                <a:latin typeface="Calibri"/>
                <a:ea typeface="Calibri"/>
                <a:cs typeface="Calibri"/>
                <a:sym typeface="Calibri"/>
              </a:rPr>
              <a:t> </a:t>
            </a:r>
            <a:r>
              <a:rPr lang="en-US" sz="1800" b="0" i="0" dirty="0" err="1">
                <a:latin typeface="Calibri"/>
                <a:ea typeface="Calibri"/>
                <a:cs typeface="Calibri"/>
                <a:sym typeface="Calibri"/>
              </a:rPr>
              <a:t>Kurse</a:t>
            </a:r>
            <a:r>
              <a:rPr lang="en-US" sz="1800" b="0" i="0" dirty="0">
                <a:latin typeface="Calibri"/>
                <a:ea typeface="Calibri"/>
                <a:cs typeface="Calibri"/>
                <a:sym typeface="Calibri"/>
              </a:rPr>
              <a:t> </a:t>
            </a:r>
            <a:r>
              <a:rPr lang="en-US" sz="1800" b="0" i="0" dirty="0" err="1">
                <a:latin typeface="Calibri"/>
                <a:ea typeface="Calibri"/>
                <a:cs typeface="Calibri"/>
                <a:sym typeface="Calibri"/>
              </a:rPr>
              <a:t>über</a:t>
            </a:r>
            <a:r>
              <a:rPr lang="en-US" sz="1800" b="0" i="0" dirty="0">
                <a:latin typeface="Calibri"/>
                <a:ea typeface="Calibri"/>
                <a:cs typeface="Calibri"/>
                <a:sym typeface="Calibri"/>
              </a:rPr>
              <a:t> </a:t>
            </a:r>
            <a:r>
              <a:rPr lang="en-US" sz="1800" b="0" i="0" dirty="0" err="1">
                <a:latin typeface="Calibri"/>
                <a:ea typeface="Calibri"/>
                <a:cs typeface="Calibri"/>
                <a:sym typeface="Calibri"/>
              </a:rPr>
              <a:t>kulturelle</a:t>
            </a:r>
            <a:r>
              <a:rPr lang="en-US" sz="1800" b="0" i="0" dirty="0">
                <a:latin typeface="Calibri"/>
                <a:ea typeface="Calibri"/>
                <a:cs typeface="Calibri"/>
                <a:sym typeface="Calibri"/>
              </a:rPr>
              <a:t> </a:t>
            </a:r>
            <a:r>
              <a:rPr lang="en-US" sz="1800" b="0" i="0" dirty="0" err="1">
                <a:latin typeface="Calibri"/>
                <a:ea typeface="Calibri"/>
                <a:cs typeface="Calibri"/>
                <a:sym typeface="Calibri"/>
              </a:rPr>
              <a:t>Sensibilität</a:t>
            </a:r>
            <a:r>
              <a:rPr lang="en-US" sz="1800" b="0" i="0" dirty="0">
                <a:latin typeface="Calibri"/>
                <a:ea typeface="Calibri"/>
                <a:cs typeface="Calibri"/>
                <a:sym typeface="Calibri"/>
              </a:rPr>
              <a:t> und </a:t>
            </a:r>
            <a:r>
              <a:rPr lang="en-US" sz="1800" b="0" i="0" dirty="0" err="1">
                <a:latin typeface="Calibri"/>
                <a:ea typeface="Calibri"/>
                <a:cs typeface="Calibri"/>
                <a:sym typeface="Calibri"/>
              </a:rPr>
              <a:t>Vielfalt</a:t>
            </a:r>
            <a:r>
              <a:rPr lang="en-US" sz="1800" b="0" i="0" dirty="0">
                <a:latin typeface="Calibri"/>
                <a:ea typeface="Calibri"/>
                <a:cs typeface="Calibri"/>
                <a:sym typeface="Calibri"/>
              </a:rPr>
              <a:t> an (</a:t>
            </a:r>
            <a:r>
              <a:rPr lang="en-US" sz="1800" b="0" i="0" u="sng" strike="noStrike" dirty="0">
                <a:solidFill>
                  <a:schemeClr val="hlink"/>
                </a:solidFill>
                <a:latin typeface="Calibri"/>
                <a:ea typeface="Calibri"/>
                <a:cs typeface="Calibri"/>
                <a:sym typeface="Calibri"/>
                <a:hlinkClick r:id="rId3"/>
              </a:rPr>
              <a:t>Coursera Diversity Courses</a:t>
            </a:r>
            <a:r>
              <a:rPr lang="en-US" sz="1800" b="0" i="0" dirty="0">
                <a:latin typeface="Calibri"/>
                <a:ea typeface="Calibri"/>
                <a:cs typeface="Calibri"/>
                <a:sym typeface="Calibri"/>
              </a:rPr>
              <a:t>).</a:t>
            </a:r>
            <a:endParaRPr sz="1800" dirty="0"/>
          </a:p>
          <a:p>
            <a:pPr marL="180975" lvl="0" indent="-180975" algn="l" rtl="0">
              <a:lnSpc>
                <a:spcPct val="103333"/>
              </a:lnSpc>
              <a:spcBef>
                <a:spcPts val="0"/>
              </a:spcBef>
              <a:spcAft>
                <a:spcPts val="0"/>
              </a:spcAft>
              <a:buSzPts val="2400"/>
              <a:buFont typeface="Arial"/>
              <a:buChar char="•"/>
            </a:pPr>
            <a:r>
              <a:rPr lang="en-US" sz="1800" b="1" i="0" dirty="0">
                <a:latin typeface="Calibri"/>
                <a:ea typeface="Calibri"/>
                <a:cs typeface="Calibri"/>
                <a:sym typeface="Calibri"/>
              </a:rPr>
              <a:t>Tools für die </a:t>
            </a:r>
            <a:r>
              <a:rPr lang="en-US" sz="1800" b="1" i="0" dirty="0" err="1">
                <a:latin typeface="Calibri"/>
                <a:ea typeface="Calibri"/>
                <a:cs typeface="Calibri"/>
                <a:sym typeface="Calibri"/>
              </a:rPr>
              <a:t>sprachliche</a:t>
            </a:r>
            <a:r>
              <a:rPr lang="en-US" sz="1800" b="1" i="0" dirty="0">
                <a:latin typeface="Calibri"/>
                <a:ea typeface="Calibri"/>
                <a:cs typeface="Calibri"/>
                <a:sym typeface="Calibri"/>
              </a:rPr>
              <a:t> </a:t>
            </a:r>
            <a:r>
              <a:rPr lang="en-US" sz="1800" b="1" i="0" dirty="0" err="1">
                <a:latin typeface="Calibri"/>
                <a:ea typeface="Calibri"/>
                <a:cs typeface="Calibri"/>
                <a:sym typeface="Calibri"/>
              </a:rPr>
              <a:t>Inklusion</a:t>
            </a:r>
            <a:r>
              <a:rPr lang="en-US" sz="1800" b="0" i="0" dirty="0">
                <a:latin typeface="Calibri"/>
                <a:ea typeface="Calibri"/>
                <a:cs typeface="Calibri"/>
                <a:sym typeface="Calibri"/>
              </a:rPr>
              <a:t>: </a:t>
            </a:r>
            <a:r>
              <a:rPr lang="en-US" sz="1800" b="0" i="0" dirty="0" err="1">
                <a:latin typeface="Calibri"/>
                <a:ea typeface="Calibri"/>
                <a:cs typeface="Calibri"/>
                <a:sym typeface="Calibri"/>
              </a:rPr>
              <a:t>Verwenden</a:t>
            </a:r>
            <a:r>
              <a:rPr lang="en-US" sz="1800" b="0" i="0" dirty="0">
                <a:latin typeface="Calibri"/>
                <a:ea typeface="Calibri"/>
                <a:cs typeface="Calibri"/>
                <a:sym typeface="Calibri"/>
              </a:rPr>
              <a:t> Sie </a:t>
            </a:r>
            <a:r>
              <a:rPr lang="en-US" sz="1800" b="0" i="0" dirty="0" err="1">
                <a:latin typeface="Calibri"/>
                <a:ea typeface="Calibri"/>
                <a:cs typeface="Calibri"/>
                <a:sym typeface="Calibri"/>
              </a:rPr>
              <a:t>Übersetzungstools</a:t>
            </a:r>
            <a:r>
              <a:rPr lang="en-US" sz="1800" b="0" i="0" dirty="0">
                <a:latin typeface="Calibri"/>
                <a:ea typeface="Calibri"/>
                <a:cs typeface="Calibri"/>
                <a:sym typeface="Calibri"/>
              </a:rPr>
              <a:t> </a:t>
            </a:r>
            <a:r>
              <a:rPr lang="en-US" sz="1800" b="0" i="0" dirty="0" err="1">
                <a:latin typeface="Calibri"/>
                <a:ea typeface="Calibri"/>
                <a:cs typeface="Calibri"/>
                <a:sym typeface="Calibri"/>
              </a:rPr>
              <a:t>wie</a:t>
            </a:r>
            <a:r>
              <a:rPr lang="en-US" sz="1800" b="0" i="0" dirty="0">
                <a:latin typeface="Calibri"/>
                <a:ea typeface="Calibri"/>
                <a:cs typeface="Calibri"/>
                <a:sym typeface="Calibri"/>
              </a:rPr>
              <a:t> Google Translate (</a:t>
            </a:r>
            <a:r>
              <a:rPr lang="en-US" sz="1800" b="0" i="0" u="sng" strike="noStrike" dirty="0">
                <a:solidFill>
                  <a:schemeClr val="hlink"/>
                </a:solidFill>
                <a:latin typeface="Calibri"/>
                <a:ea typeface="Calibri"/>
                <a:cs typeface="Calibri"/>
                <a:sym typeface="Calibri"/>
                <a:hlinkClick r:id="rId4"/>
              </a:rPr>
              <a:t>Google Translate</a:t>
            </a:r>
            <a:r>
              <a:rPr lang="en-US" sz="1800" b="0" i="0" dirty="0">
                <a:latin typeface="Calibri"/>
                <a:ea typeface="Calibri"/>
                <a:cs typeface="Calibri"/>
                <a:sym typeface="Calibri"/>
              </a:rPr>
              <a:t>), um </a:t>
            </a:r>
            <a:r>
              <a:rPr lang="en-US" sz="1800" b="0" i="0" dirty="0" err="1">
                <a:latin typeface="Calibri"/>
                <a:ea typeface="Calibri"/>
                <a:cs typeface="Calibri"/>
                <a:sym typeface="Calibri"/>
              </a:rPr>
              <a:t>Ihre</a:t>
            </a:r>
            <a:r>
              <a:rPr lang="en-US" sz="1800" b="0" i="0" dirty="0">
                <a:latin typeface="Calibri"/>
                <a:ea typeface="Calibri"/>
                <a:cs typeface="Calibri"/>
                <a:sym typeface="Calibri"/>
              </a:rPr>
              <a:t> </a:t>
            </a:r>
            <a:r>
              <a:rPr lang="en-US" sz="1800" b="0" i="0" dirty="0" err="1">
                <a:latin typeface="Calibri"/>
                <a:ea typeface="Calibri"/>
                <a:cs typeface="Calibri"/>
                <a:sym typeface="Calibri"/>
              </a:rPr>
              <a:t>Inhalte</a:t>
            </a:r>
            <a:r>
              <a:rPr lang="en-US" sz="1800" b="0" i="0" dirty="0">
                <a:latin typeface="Calibri"/>
                <a:ea typeface="Calibri"/>
                <a:cs typeface="Calibri"/>
                <a:sym typeface="Calibri"/>
              </a:rPr>
              <a:t> in </a:t>
            </a:r>
            <a:r>
              <a:rPr lang="en-US" sz="1800" b="0" i="0" dirty="0" err="1">
                <a:latin typeface="Calibri"/>
                <a:ea typeface="Calibri"/>
                <a:cs typeface="Calibri"/>
                <a:sym typeface="Calibri"/>
              </a:rPr>
              <a:t>mehreren</a:t>
            </a:r>
            <a:r>
              <a:rPr lang="en-US" sz="1800" b="0" i="0" dirty="0">
                <a:latin typeface="Calibri"/>
                <a:ea typeface="Calibri"/>
                <a:cs typeface="Calibri"/>
                <a:sym typeface="Calibri"/>
              </a:rPr>
              <a:t> </a:t>
            </a:r>
            <a:r>
              <a:rPr lang="en-US" sz="1800" b="0" i="0" dirty="0" err="1">
                <a:latin typeface="Calibri"/>
                <a:ea typeface="Calibri"/>
                <a:cs typeface="Calibri"/>
                <a:sym typeface="Calibri"/>
              </a:rPr>
              <a:t>Sprachen</a:t>
            </a:r>
            <a:r>
              <a:rPr lang="en-US" sz="1800" b="0" i="0" dirty="0">
                <a:latin typeface="Calibri"/>
                <a:ea typeface="Calibri"/>
                <a:cs typeface="Calibri"/>
                <a:sym typeface="Calibri"/>
              </a:rPr>
              <a:t> </a:t>
            </a:r>
            <a:r>
              <a:rPr lang="en-US" sz="1800" b="0" i="0" dirty="0" err="1">
                <a:latin typeface="Calibri"/>
                <a:ea typeface="Calibri"/>
                <a:cs typeface="Calibri"/>
                <a:sym typeface="Calibri"/>
              </a:rPr>
              <a:t>zugänglich</a:t>
            </a:r>
            <a:r>
              <a:rPr lang="en-US" sz="1800" b="0" i="0" dirty="0">
                <a:latin typeface="Calibri"/>
                <a:ea typeface="Calibri"/>
                <a:cs typeface="Calibri"/>
                <a:sym typeface="Calibri"/>
              </a:rPr>
              <a:t> </a:t>
            </a:r>
            <a:r>
              <a:rPr lang="en-US" sz="1800" b="0" i="0" dirty="0" err="1">
                <a:latin typeface="Calibri"/>
                <a:ea typeface="Calibri"/>
                <a:cs typeface="Calibri"/>
                <a:sym typeface="Calibri"/>
              </a:rPr>
              <a:t>zu</a:t>
            </a:r>
            <a:r>
              <a:rPr lang="en-US" sz="1800" b="0" i="0" dirty="0">
                <a:latin typeface="Calibri"/>
                <a:ea typeface="Calibri"/>
                <a:cs typeface="Calibri"/>
                <a:sym typeface="Calibri"/>
              </a:rPr>
              <a:t> </a:t>
            </a:r>
            <a:r>
              <a:rPr lang="en-US" sz="1800" b="0" i="0" dirty="0" err="1">
                <a:latin typeface="Calibri"/>
                <a:ea typeface="Calibri"/>
                <a:cs typeface="Calibri"/>
                <a:sym typeface="Calibri"/>
              </a:rPr>
              <a:t>machen</a:t>
            </a:r>
            <a:r>
              <a:rPr lang="en-US" sz="1800" b="0" i="0" dirty="0">
                <a:latin typeface="Calibri"/>
                <a:ea typeface="Calibri"/>
                <a:cs typeface="Calibri"/>
                <a:sym typeface="Calibri"/>
              </a:rPr>
              <a:t>.</a:t>
            </a:r>
            <a:endParaRPr sz="1800" dirty="0"/>
          </a:p>
          <a:p>
            <a:pPr marL="180975" lvl="0" indent="-180975" algn="l" rtl="0">
              <a:lnSpc>
                <a:spcPct val="103333"/>
              </a:lnSpc>
              <a:spcBef>
                <a:spcPts val="0"/>
              </a:spcBef>
              <a:spcAft>
                <a:spcPts val="0"/>
              </a:spcAft>
              <a:buSzPts val="2400"/>
              <a:buFont typeface="Arial"/>
              <a:buChar char="•"/>
            </a:pPr>
            <a:r>
              <a:rPr lang="en-US" sz="1800" b="1" i="0" dirty="0" err="1">
                <a:latin typeface="Calibri"/>
                <a:ea typeface="Calibri"/>
                <a:cs typeface="Calibri"/>
                <a:sym typeface="Calibri"/>
              </a:rPr>
              <a:t>Gemeinschaftsforen</a:t>
            </a:r>
            <a:r>
              <a:rPr lang="en-US" sz="1800" b="0" i="0" dirty="0">
                <a:latin typeface="Calibri"/>
                <a:ea typeface="Calibri"/>
                <a:cs typeface="Calibri"/>
                <a:sym typeface="Calibri"/>
              </a:rPr>
              <a:t>: </a:t>
            </a:r>
            <a:r>
              <a:rPr lang="en-US" sz="1800" b="0" i="0" dirty="0" err="1">
                <a:latin typeface="Calibri"/>
                <a:ea typeface="Calibri"/>
                <a:cs typeface="Calibri"/>
                <a:sym typeface="Calibri"/>
              </a:rPr>
              <a:t>Beteiligen</a:t>
            </a:r>
            <a:r>
              <a:rPr lang="en-US" sz="1800" b="0" i="0" dirty="0">
                <a:latin typeface="Calibri"/>
                <a:ea typeface="Calibri"/>
                <a:cs typeface="Calibri"/>
                <a:sym typeface="Calibri"/>
              </a:rPr>
              <a:t> Sie </a:t>
            </a:r>
            <a:r>
              <a:rPr lang="en-US" sz="1800" b="0" i="0" dirty="0" err="1">
                <a:latin typeface="Calibri"/>
                <a:ea typeface="Calibri"/>
                <a:cs typeface="Calibri"/>
                <a:sym typeface="Calibri"/>
              </a:rPr>
              <a:t>sich</a:t>
            </a:r>
            <a:r>
              <a:rPr lang="en-US" sz="1800" b="0" i="0" dirty="0">
                <a:latin typeface="Calibri"/>
                <a:ea typeface="Calibri"/>
                <a:cs typeface="Calibri"/>
                <a:sym typeface="Calibri"/>
              </a:rPr>
              <a:t> an Online-</a:t>
            </a:r>
            <a:r>
              <a:rPr lang="en-US" sz="1800" b="0" i="0" dirty="0" err="1">
                <a:latin typeface="Calibri"/>
                <a:ea typeface="Calibri"/>
                <a:cs typeface="Calibri"/>
                <a:sym typeface="Calibri"/>
              </a:rPr>
              <a:t>Foren</a:t>
            </a:r>
            <a:r>
              <a:rPr lang="en-US" sz="1800" b="0" i="0" dirty="0">
                <a:latin typeface="Calibri"/>
                <a:ea typeface="Calibri"/>
                <a:cs typeface="Calibri"/>
                <a:sym typeface="Calibri"/>
              </a:rPr>
              <a:t> </a:t>
            </a:r>
            <a:r>
              <a:rPr lang="en-US" sz="1800" b="0" i="0" dirty="0" err="1">
                <a:latin typeface="Calibri"/>
                <a:ea typeface="Calibri"/>
                <a:cs typeface="Calibri"/>
                <a:sym typeface="Calibri"/>
              </a:rPr>
              <a:t>oder</a:t>
            </a:r>
            <a:r>
              <a:rPr lang="en-US" sz="1800" b="0" i="0" dirty="0">
                <a:latin typeface="Calibri"/>
                <a:ea typeface="Calibri"/>
                <a:cs typeface="Calibri"/>
                <a:sym typeface="Calibri"/>
              </a:rPr>
              <a:t> Social-Media-Gruppen, um </a:t>
            </a:r>
            <a:r>
              <a:rPr lang="en-US" sz="1800" b="0" i="0" dirty="0" err="1">
                <a:latin typeface="Calibri"/>
                <a:ea typeface="Calibri"/>
                <a:cs typeface="Calibri"/>
                <a:sym typeface="Calibri"/>
              </a:rPr>
              <a:t>Einblicke</a:t>
            </a:r>
            <a:r>
              <a:rPr lang="en-US" sz="1800" b="0" i="0" dirty="0">
                <a:latin typeface="Calibri"/>
                <a:ea typeface="Calibri"/>
                <a:cs typeface="Calibri"/>
                <a:sym typeface="Calibri"/>
              </a:rPr>
              <a:t> in </a:t>
            </a:r>
            <a:r>
              <a:rPr lang="en-US" sz="1800" b="0" i="0" dirty="0" err="1">
                <a:latin typeface="Calibri"/>
                <a:ea typeface="Calibri"/>
                <a:cs typeface="Calibri"/>
                <a:sym typeface="Calibri"/>
              </a:rPr>
              <a:t>verschiedene</a:t>
            </a:r>
            <a:r>
              <a:rPr lang="en-US" sz="1800" b="0" i="0" dirty="0">
                <a:latin typeface="Calibri"/>
                <a:ea typeface="Calibri"/>
                <a:cs typeface="Calibri"/>
                <a:sym typeface="Calibri"/>
              </a:rPr>
              <a:t> </a:t>
            </a:r>
            <a:r>
              <a:rPr lang="en-US" sz="1800" b="0" i="0" dirty="0" err="1">
                <a:latin typeface="Calibri"/>
                <a:ea typeface="Calibri"/>
                <a:cs typeface="Calibri"/>
                <a:sym typeface="Calibri"/>
              </a:rPr>
              <a:t>Perspektiven</a:t>
            </a:r>
            <a:r>
              <a:rPr lang="en-US" sz="1800" b="0" i="0" dirty="0">
                <a:latin typeface="Calibri"/>
                <a:ea typeface="Calibri"/>
                <a:cs typeface="Calibri"/>
                <a:sym typeface="Calibri"/>
              </a:rPr>
              <a:t> und </a:t>
            </a:r>
            <a:r>
              <a:rPr lang="en-US" sz="1800" b="0" i="0" dirty="0" err="1">
                <a:latin typeface="Calibri"/>
                <a:ea typeface="Calibri"/>
                <a:cs typeface="Calibri"/>
                <a:sym typeface="Calibri"/>
              </a:rPr>
              <a:t>Bedürfnisse</a:t>
            </a:r>
            <a:r>
              <a:rPr lang="en-US" sz="1800" b="0" i="0" dirty="0">
                <a:latin typeface="Calibri"/>
                <a:ea typeface="Calibri"/>
                <a:cs typeface="Calibri"/>
                <a:sym typeface="Calibri"/>
              </a:rPr>
              <a:t> </a:t>
            </a:r>
            <a:r>
              <a:rPr lang="en-US" sz="1800" b="0" i="0" dirty="0" err="1">
                <a:latin typeface="Calibri"/>
                <a:ea typeface="Calibri"/>
                <a:cs typeface="Calibri"/>
                <a:sym typeface="Calibri"/>
              </a:rPr>
              <a:t>zu</a:t>
            </a:r>
            <a:r>
              <a:rPr lang="en-US" sz="1800" b="0" i="0" dirty="0">
                <a:latin typeface="Calibri"/>
                <a:ea typeface="Calibri"/>
                <a:cs typeface="Calibri"/>
                <a:sym typeface="Calibri"/>
              </a:rPr>
              <a:t> </a:t>
            </a:r>
            <a:r>
              <a:rPr lang="en-US" sz="1800" b="0" i="0" dirty="0" err="1">
                <a:latin typeface="Calibri"/>
                <a:ea typeface="Calibri"/>
                <a:cs typeface="Calibri"/>
                <a:sym typeface="Calibri"/>
              </a:rPr>
              <a:t>erhalten</a:t>
            </a:r>
            <a:r>
              <a:rPr lang="en-US" sz="1800" b="0" i="0" dirty="0">
                <a:latin typeface="Calibri"/>
                <a:ea typeface="Calibri"/>
                <a:cs typeface="Calibri"/>
                <a:sym typeface="Calibri"/>
              </a:rPr>
              <a:t>.</a:t>
            </a:r>
            <a:endParaRPr sz="1800" dirty="0"/>
          </a:p>
          <a:p>
            <a:pPr marL="180975" lvl="0" indent="-28575" algn="l" rtl="0">
              <a:lnSpc>
                <a:spcPct val="103333"/>
              </a:lnSpc>
              <a:spcBef>
                <a:spcPts val="0"/>
              </a:spcBef>
              <a:spcAft>
                <a:spcPts val="0"/>
              </a:spcAft>
              <a:buSzPts val="2400"/>
              <a:buFont typeface="Arial"/>
              <a:buNone/>
            </a:pPr>
            <a:endParaRPr sz="1800" b="0" i="0" dirty="0">
              <a:latin typeface="Calibri"/>
              <a:ea typeface="Calibri"/>
              <a:cs typeface="Calibri"/>
              <a:sym typeface="Calibri"/>
            </a:endParaRPr>
          </a:p>
          <a:p>
            <a:pPr marL="0" lvl="0" indent="0" algn="l" rtl="0">
              <a:lnSpc>
                <a:spcPct val="103333"/>
              </a:lnSpc>
              <a:spcBef>
                <a:spcPts val="0"/>
              </a:spcBef>
              <a:spcAft>
                <a:spcPts val="0"/>
              </a:spcAft>
              <a:buSzPts val="2400"/>
              <a:buNone/>
            </a:pPr>
            <a:r>
              <a:rPr lang="en-US" sz="1800" b="0" i="0" dirty="0" err="1">
                <a:latin typeface="Calibri"/>
                <a:ea typeface="Calibri"/>
                <a:cs typeface="Calibri"/>
                <a:sym typeface="Calibri"/>
              </a:rPr>
              <a:t>Diese</a:t>
            </a:r>
            <a:r>
              <a:rPr lang="en-US" sz="1800" b="0" i="0" dirty="0">
                <a:latin typeface="Calibri"/>
                <a:ea typeface="Calibri"/>
                <a:cs typeface="Calibri"/>
                <a:sym typeface="Calibri"/>
              </a:rPr>
              <a:t> </a:t>
            </a:r>
            <a:r>
              <a:rPr lang="en-US" sz="1800" b="0" i="0" dirty="0" err="1">
                <a:latin typeface="Calibri"/>
                <a:ea typeface="Calibri"/>
                <a:cs typeface="Calibri"/>
                <a:sym typeface="Calibri"/>
              </a:rPr>
              <a:t>Ressourcen</a:t>
            </a:r>
            <a:r>
              <a:rPr lang="en-US" sz="1800" b="0" i="0" dirty="0">
                <a:latin typeface="Calibri"/>
                <a:ea typeface="Calibri"/>
                <a:cs typeface="Calibri"/>
                <a:sym typeface="Calibri"/>
              </a:rPr>
              <a:t> </a:t>
            </a:r>
            <a:r>
              <a:rPr lang="en-US" sz="1800" b="0" i="0" dirty="0" err="1">
                <a:latin typeface="Calibri"/>
                <a:ea typeface="Calibri"/>
                <a:cs typeface="Calibri"/>
                <a:sym typeface="Calibri"/>
              </a:rPr>
              <a:t>können</a:t>
            </a:r>
            <a:r>
              <a:rPr lang="en-US" sz="1800" b="0" i="0" dirty="0">
                <a:latin typeface="Calibri"/>
                <a:ea typeface="Calibri"/>
                <a:cs typeface="Calibri"/>
                <a:sym typeface="Calibri"/>
              </a:rPr>
              <a:t> </a:t>
            </a:r>
            <a:r>
              <a:rPr lang="en-US" sz="1800" b="0" i="0" dirty="0" err="1">
                <a:latin typeface="Calibri"/>
                <a:ea typeface="Calibri"/>
                <a:cs typeface="Calibri"/>
                <a:sym typeface="Calibri"/>
              </a:rPr>
              <a:t>zu</a:t>
            </a:r>
            <a:r>
              <a:rPr lang="en-US" sz="1800" b="0" i="0" dirty="0">
                <a:latin typeface="Calibri"/>
                <a:ea typeface="Calibri"/>
                <a:cs typeface="Calibri"/>
                <a:sym typeface="Calibri"/>
              </a:rPr>
              <a:t> </a:t>
            </a:r>
            <a:r>
              <a:rPr lang="en-US" sz="1800" b="0" i="0" dirty="0" err="1">
                <a:latin typeface="Calibri"/>
                <a:ea typeface="Calibri"/>
                <a:cs typeface="Calibri"/>
                <a:sym typeface="Calibri"/>
              </a:rPr>
              <a:t>einem</a:t>
            </a:r>
            <a:r>
              <a:rPr lang="en-US" sz="1800" b="0" i="0" dirty="0">
                <a:latin typeface="Calibri"/>
                <a:ea typeface="Calibri"/>
                <a:cs typeface="Calibri"/>
                <a:sym typeface="Calibri"/>
              </a:rPr>
              <a:t> </a:t>
            </a:r>
            <a:r>
              <a:rPr lang="en-US" sz="1800" b="0" i="0" dirty="0" err="1">
                <a:latin typeface="Calibri"/>
                <a:ea typeface="Calibri"/>
                <a:cs typeface="Calibri"/>
                <a:sym typeface="Calibri"/>
              </a:rPr>
              <a:t>besseren</a:t>
            </a:r>
            <a:r>
              <a:rPr lang="en-US" sz="1800" b="0" i="0" dirty="0">
                <a:latin typeface="Calibri"/>
                <a:ea typeface="Calibri"/>
                <a:cs typeface="Calibri"/>
                <a:sym typeface="Calibri"/>
              </a:rPr>
              <a:t> </a:t>
            </a:r>
            <a:r>
              <a:rPr lang="en-US" sz="1800" b="0" i="0" dirty="0" err="1">
                <a:latin typeface="Calibri"/>
                <a:ea typeface="Calibri"/>
                <a:cs typeface="Calibri"/>
                <a:sym typeface="Calibri"/>
              </a:rPr>
              <a:t>Verständnis</a:t>
            </a:r>
            <a:r>
              <a:rPr lang="en-US" sz="1800" b="0" i="0" dirty="0">
                <a:latin typeface="Calibri"/>
                <a:ea typeface="Calibri"/>
                <a:cs typeface="Calibri"/>
                <a:sym typeface="Calibri"/>
              </a:rPr>
              <a:t> und </a:t>
            </a:r>
            <a:r>
              <a:rPr lang="en-US" sz="1800" b="0" i="0" dirty="0" err="1">
                <a:latin typeface="Calibri"/>
                <a:ea typeface="Calibri"/>
                <a:cs typeface="Calibri"/>
                <a:sym typeface="Calibri"/>
              </a:rPr>
              <a:t>zur</a:t>
            </a:r>
            <a:r>
              <a:rPr lang="en-US" sz="1800" b="0" i="0" dirty="0">
                <a:latin typeface="Calibri"/>
                <a:ea typeface="Calibri"/>
                <a:cs typeface="Calibri"/>
                <a:sym typeface="Calibri"/>
              </a:rPr>
              <a:t> </a:t>
            </a:r>
            <a:r>
              <a:rPr lang="en-US" sz="1800" b="0" i="0" dirty="0" err="1">
                <a:latin typeface="Calibri"/>
                <a:ea typeface="Calibri"/>
                <a:cs typeface="Calibri"/>
                <a:sym typeface="Calibri"/>
              </a:rPr>
              <a:t>Ansprache</a:t>
            </a:r>
            <a:r>
              <a:rPr lang="en-US" sz="1800" b="0" i="0" dirty="0">
                <a:latin typeface="Calibri"/>
                <a:ea typeface="Calibri"/>
                <a:cs typeface="Calibri"/>
                <a:sym typeface="Calibri"/>
              </a:rPr>
              <a:t> </a:t>
            </a:r>
            <a:r>
              <a:rPr lang="en-US" sz="1800" b="0" i="0" dirty="0" err="1">
                <a:latin typeface="Calibri"/>
                <a:ea typeface="Calibri"/>
                <a:cs typeface="Calibri"/>
                <a:sym typeface="Calibri"/>
              </a:rPr>
              <a:t>eines</a:t>
            </a:r>
            <a:r>
              <a:rPr lang="en-US" sz="1800" b="0" i="0" dirty="0">
                <a:latin typeface="Calibri"/>
                <a:ea typeface="Calibri"/>
                <a:cs typeface="Calibri"/>
                <a:sym typeface="Calibri"/>
              </a:rPr>
              <a:t> </a:t>
            </a:r>
            <a:r>
              <a:rPr lang="en-US" sz="1800" b="0" i="0" dirty="0" err="1">
                <a:latin typeface="Calibri"/>
                <a:ea typeface="Calibri"/>
                <a:cs typeface="Calibri"/>
                <a:sym typeface="Calibri"/>
              </a:rPr>
              <a:t>vielfältigen</a:t>
            </a:r>
            <a:r>
              <a:rPr lang="en-US" sz="1800" b="0" i="0" dirty="0">
                <a:latin typeface="Calibri"/>
                <a:ea typeface="Calibri"/>
                <a:cs typeface="Calibri"/>
                <a:sym typeface="Calibri"/>
              </a:rPr>
              <a:t> </a:t>
            </a:r>
            <a:r>
              <a:rPr lang="en-US" sz="1800" b="0" i="0" dirty="0" err="1">
                <a:latin typeface="Calibri"/>
                <a:ea typeface="Calibri"/>
                <a:cs typeface="Calibri"/>
                <a:sym typeface="Calibri"/>
              </a:rPr>
              <a:t>Publikums</a:t>
            </a:r>
            <a:r>
              <a:rPr lang="en-US" sz="1800" b="0" i="0" dirty="0">
                <a:latin typeface="Calibri"/>
                <a:ea typeface="Calibri"/>
                <a:cs typeface="Calibri"/>
                <a:sym typeface="Calibri"/>
              </a:rPr>
              <a:t> </a:t>
            </a:r>
            <a:r>
              <a:rPr lang="en-US" sz="1800" b="0" i="0" dirty="0" err="1">
                <a:latin typeface="Calibri"/>
                <a:ea typeface="Calibri"/>
                <a:cs typeface="Calibri"/>
                <a:sym typeface="Calibri"/>
              </a:rPr>
              <a:t>beitragen</a:t>
            </a:r>
            <a:r>
              <a:rPr lang="en-US" sz="1800" b="0" i="0" dirty="0">
                <a:latin typeface="Calibri"/>
                <a:ea typeface="Calibri"/>
                <a:cs typeface="Calibri"/>
                <a:sym typeface="Calibri"/>
              </a:rPr>
              <a:t>.</a:t>
            </a:r>
            <a:endParaRPr sz="1800" dirty="0"/>
          </a:p>
          <a:p>
            <a:pPr marL="0" lvl="0" indent="0" algn="just" rtl="0">
              <a:lnSpc>
                <a:spcPct val="103333"/>
              </a:lnSpc>
              <a:spcBef>
                <a:spcPts val="0"/>
              </a:spcBef>
              <a:spcAft>
                <a:spcPts val="0"/>
              </a:spcAft>
              <a:buSzPts val="2400"/>
              <a:buNone/>
            </a:pPr>
            <a:endParaRPr sz="1800" dirty="0"/>
          </a:p>
          <a:p>
            <a:pPr marL="0" lvl="0" indent="0" algn="just" rtl="0">
              <a:lnSpc>
                <a:spcPct val="103333"/>
              </a:lnSpc>
              <a:spcBef>
                <a:spcPts val="0"/>
              </a:spcBef>
              <a:spcAft>
                <a:spcPts val="0"/>
              </a:spcAft>
              <a:buSzPts val="2400"/>
              <a:buNone/>
            </a:pPr>
            <a:endParaRPr sz="1800" dirty="0"/>
          </a:p>
          <a:p>
            <a:pPr marL="0" lvl="0" indent="0" algn="just" rtl="0">
              <a:lnSpc>
                <a:spcPct val="103333"/>
              </a:lnSpc>
              <a:spcBef>
                <a:spcPts val="0"/>
              </a:spcBef>
              <a:spcAft>
                <a:spcPts val="0"/>
              </a:spcAft>
              <a:buSzPts val="2400"/>
              <a:buNone/>
            </a:pPr>
            <a:endParaRPr sz="1800" dirty="0"/>
          </a:p>
          <a:p>
            <a:pPr marL="0" lvl="0" indent="0" algn="just" rtl="0">
              <a:lnSpc>
                <a:spcPct val="103333"/>
              </a:lnSpc>
              <a:spcBef>
                <a:spcPts val="0"/>
              </a:spcBef>
              <a:spcAft>
                <a:spcPts val="0"/>
              </a:spcAft>
              <a:buSzPts val="2400"/>
              <a:buNone/>
            </a:pPr>
            <a:endParaRPr dirty="0"/>
          </a:p>
        </p:txBody>
      </p:sp>
      <p:sp>
        <p:nvSpPr>
          <p:cNvPr id="2497" name="Google Shape;2497;p279"/>
          <p:cNvSpPr txBox="1">
            <a:spLocks noGrp="1"/>
          </p:cNvSpPr>
          <p:nvPr>
            <p:ph type="body" idx="2"/>
          </p:nvPr>
        </p:nvSpPr>
        <p:spPr>
          <a:xfrm>
            <a:off x="185351" y="810376"/>
            <a:ext cx="4707924"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solidFill>
                  <a:schemeClr val="lt1"/>
                </a:solidFill>
                <a:latin typeface="Calibri"/>
                <a:ea typeface="Calibri"/>
                <a:cs typeface="Calibri"/>
                <a:sym typeface="Calibri"/>
              </a:rPr>
              <a:t>IDENTIFIZIERUNG </a:t>
            </a:r>
            <a:endParaRPr/>
          </a:p>
          <a:p>
            <a:pPr marL="0" lvl="0" indent="0" algn="l" rtl="0">
              <a:lnSpc>
                <a:spcPct val="90000"/>
              </a:lnSpc>
              <a:spcBef>
                <a:spcPts val="0"/>
              </a:spcBef>
              <a:spcAft>
                <a:spcPts val="0"/>
              </a:spcAft>
              <a:buClr>
                <a:schemeClr val="lt1"/>
              </a:buClr>
              <a:buSzPts val="3600"/>
              <a:buNone/>
            </a:pPr>
            <a:r>
              <a:rPr lang="en-US">
                <a:solidFill>
                  <a:schemeClr val="lt1"/>
                </a:solidFill>
                <a:latin typeface="Calibri"/>
                <a:ea typeface="Calibri"/>
                <a:cs typeface="Calibri"/>
                <a:sym typeface="Calibri"/>
              </a:rPr>
              <a:t>VIELFÄLTIG &amp; VERLETZLICH </a:t>
            </a:r>
            <a:endParaRPr/>
          </a:p>
          <a:p>
            <a:pPr marL="0" lvl="0" indent="0" algn="l" rtl="0">
              <a:lnSpc>
                <a:spcPct val="90000"/>
              </a:lnSpc>
              <a:spcBef>
                <a:spcPts val="0"/>
              </a:spcBef>
              <a:spcAft>
                <a:spcPts val="0"/>
              </a:spcAft>
              <a:buClr>
                <a:schemeClr val="lt1"/>
              </a:buClr>
              <a:buSzPts val="3600"/>
              <a:buNone/>
            </a:pPr>
            <a:r>
              <a:rPr lang="en-US">
                <a:solidFill>
                  <a:schemeClr val="lt1"/>
                </a:solidFill>
                <a:latin typeface="Calibri"/>
                <a:ea typeface="Calibri"/>
                <a:cs typeface="Calibri"/>
                <a:sym typeface="Calibri"/>
              </a:rPr>
              <a:t>GRUPPEN</a:t>
            </a:r>
            <a:endParaRPr/>
          </a:p>
          <a:p>
            <a:pPr marL="0" lvl="0" indent="0" algn="l" rtl="0">
              <a:lnSpc>
                <a:spcPct val="90000"/>
              </a:lnSpc>
              <a:spcBef>
                <a:spcPts val="0"/>
              </a:spcBef>
              <a:spcAft>
                <a:spcPts val="0"/>
              </a:spcAft>
              <a:buClr>
                <a:schemeClr val="lt1"/>
              </a:buClr>
              <a:buSzPts val="3600"/>
              <a:buNone/>
            </a:pPr>
            <a:endParaRPr>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2"/>
        <p:cNvGrpSpPr/>
        <p:nvPr/>
      </p:nvGrpSpPr>
      <p:grpSpPr>
        <a:xfrm>
          <a:off x="0" y="0"/>
          <a:ext cx="0" cy="0"/>
          <a:chOff x="0" y="0"/>
          <a:chExt cx="0" cy="0"/>
        </a:xfrm>
      </p:grpSpPr>
      <p:grpSp>
        <p:nvGrpSpPr>
          <p:cNvPr id="2503" name="Google Shape;2503;p280"/>
          <p:cNvGrpSpPr/>
          <p:nvPr/>
        </p:nvGrpSpPr>
        <p:grpSpPr>
          <a:xfrm>
            <a:off x="401657" y="2558775"/>
            <a:ext cx="3679879" cy="3987785"/>
            <a:chOff x="1242918" y="4592896"/>
            <a:chExt cx="3348548" cy="4249977"/>
          </a:xfrm>
        </p:grpSpPr>
        <p:sp>
          <p:nvSpPr>
            <p:cNvPr id="2504" name="Google Shape;2504;p280"/>
            <p:cNvSpPr/>
            <p:nvPr/>
          </p:nvSpPr>
          <p:spPr>
            <a:xfrm>
              <a:off x="1648979" y="4967686"/>
              <a:ext cx="2942487" cy="3875187"/>
            </a:xfrm>
            <a:custGeom>
              <a:avLst/>
              <a:gdLst/>
              <a:ahLst/>
              <a:cxnLst/>
              <a:rect l="l" t="t" r="r" b="b"/>
              <a:pathLst>
                <a:path w="3691889" h="6052185" extrusionOk="0">
                  <a:moveTo>
                    <a:pt x="3477578" y="0"/>
                  </a:moveTo>
                  <a:cubicBezTo>
                    <a:pt x="3466148" y="6668"/>
                    <a:pt x="3453765" y="11430"/>
                    <a:pt x="3441383" y="15240"/>
                  </a:cubicBezTo>
                  <a:cubicBezTo>
                    <a:pt x="3334703"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2" y="6052185"/>
                  </a:cubicBezTo>
                  <a:lnTo>
                    <a:pt x="3542348" y="6052185"/>
                  </a:lnTo>
                  <a:cubicBezTo>
                    <a:pt x="3625215" y="6052185"/>
                    <a:pt x="3691890" y="5985510"/>
                    <a:pt x="3691890" y="5902642"/>
                  </a:cubicBezTo>
                  <a:lnTo>
                    <a:pt x="3691890" y="257175"/>
                  </a:lnTo>
                  <a:cubicBezTo>
                    <a:pt x="3691890" y="144780"/>
                    <a:pt x="3619500" y="47625"/>
                    <a:pt x="3512820" y="15240"/>
                  </a:cubicBezTo>
                  <a:cubicBezTo>
                    <a:pt x="3500438" y="11430"/>
                    <a:pt x="3489008" y="6668"/>
                    <a:pt x="3477578"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05" name="Google Shape;2505;p280"/>
            <p:cNvSpPr/>
            <p:nvPr/>
          </p:nvSpPr>
          <p:spPr>
            <a:xfrm>
              <a:off x="1242918"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8" y="19050"/>
                  </a:cubicBezTo>
                  <a:lnTo>
                    <a:pt x="3930968" y="0"/>
                  </a:lnTo>
                  <a:lnTo>
                    <a:pt x="3073718" y="0"/>
                  </a:lnTo>
                  <a:lnTo>
                    <a:pt x="395288" y="95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06" name="Google Shape;2506;p280"/>
            <p:cNvSpPr/>
            <p:nvPr/>
          </p:nvSpPr>
          <p:spPr>
            <a:xfrm>
              <a:off x="1242918"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8" y="19050"/>
                  </a:cubicBezTo>
                  <a:lnTo>
                    <a:pt x="3930968" y="0"/>
                  </a:lnTo>
                  <a:lnTo>
                    <a:pt x="3073718" y="0"/>
                  </a:lnTo>
                  <a:lnTo>
                    <a:pt x="395288" y="95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07" name="Google Shape;2507;p280"/>
            <p:cNvSpPr/>
            <p:nvPr/>
          </p:nvSpPr>
          <p:spPr>
            <a:xfrm>
              <a:off x="3111608" y="4967686"/>
              <a:ext cx="1454982" cy="3875187"/>
            </a:xfrm>
            <a:custGeom>
              <a:avLst/>
              <a:gdLst/>
              <a:ahLst/>
              <a:cxnLst/>
              <a:rect l="l" t="t" r="r" b="b"/>
              <a:pathLst>
                <a:path w="1845944" h="6053137" extrusionOk="0">
                  <a:moveTo>
                    <a:pt x="1631633" y="0"/>
                  </a:moveTo>
                  <a:cubicBezTo>
                    <a:pt x="1620203" y="6668"/>
                    <a:pt x="1607820" y="11430"/>
                    <a:pt x="1595438" y="15240"/>
                  </a:cubicBezTo>
                  <a:cubicBezTo>
                    <a:pt x="1488758" y="48578"/>
                    <a:pt x="1416368" y="145732"/>
                    <a:pt x="1416368" y="257175"/>
                  </a:cubicBezTo>
                  <a:lnTo>
                    <a:pt x="1416368" y="881063"/>
                  </a:lnTo>
                  <a:cubicBezTo>
                    <a:pt x="1416368" y="1193482"/>
                    <a:pt x="1159193" y="1450657"/>
                    <a:pt x="846773" y="1450657"/>
                  </a:cubicBezTo>
                  <a:lnTo>
                    <a:pt x="0" y="1450657"/>
                  </a:lnTo>
                  <a:lnTo>
                    <a:pt x="0" y="6053138"/>
                  </a:lnTo>
                  <a:lnTo>
                    <a:pt x="1696403" y="6053138"/>
                  </a:lnTo>
                  <a:cubicBezTo>
                    <a:pt x="1779270" y="6053138"/>
                    <a:pt x="1845945" y="5986463"/>
                    <a:pt x="1845945" y="5903596"/>
                  </a:cubicBezTo>
                  <a:lnTo>
                    <a:pt x="1845945" y="257175"/>
                  </a:lnTo>
                  <a:cubicBezTo>
                    <a:pt x="1845945" y="144780"/>
                    <a:pt x="1773555" y="47625"/>
                    <a:pt x="1666875" y="15240"/>
                  </a:cubicBezTo>
                  <a:cubicBezTo>
                    <a:pt x="1654493" y="11430"/>
                    <a:pt x="1643063" y="6668"/>
                    <a:pt x="163163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08" name="Google Shape;2508;p280"/>
            <p:cNvSpPr txBox="1"/>
            <p:nvPr/>
          </p:nvSpPr>
          <p:spPr>
            <a:xfrm>
              <a:off x="1395349" y="4617545"/>
              <a:ext cx="2497520" cy="1180845"/>
            </a:xfrm>
            <a:prstGeom prst="rect">
              <a:avLst/>
            </a:prstGeom>
            <a:solidFill>
              <a:srgbClr val="092E4B"/>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DIE VIELFALT ZU FÖRDERN, UM EINE INTEGRATIVE GEMEINSCHAFT ZU SCHAFFEN</a:t>
              </a:r>
              <a:endParaRPr sz="1800" b="1" i="0" u="none" strike="noStrike" cap="none" dirty="0">
                <a:solidFill>
                  <a:srgbClr val="FFFFFF"/>
                </a:solidFill>
                <a:latin typeface="Calibri"/>
                <a:ea typeface="Calibri"/>
                <a:cs typeface="Calibri"/>
                <a:sym typeface="Calibri"/>
              </a:endParaRPr>
            </a:p>
          </p:txBody>
        </p:sp>
        <p:sp>
          <p:nvSpPr>
            <p:cNvPr id="2509" name="Google Shape;2509;p280"/>
            <p:cNvSpPr/>
            <p:nvPr/>
          </p:nvSpPr>
          <p:spPr>
            <a:xfrm>
              <a:off x="1775289" y="6146428"/>
              <a:ext cx="2595069" cy="2215998"/>
            </a:xfrm>
            <a:prstGeom prst="rect">
              <a:avLst/>
            </a:prstGeom>
            <a:solidFill>
              <a:srgbClr val="092E4B"/>
            </a:solidFill>
            <a:ln>
              <a:noFill/>
            </a:ln>
          </p:spPr>
          <p:txBody>
            <a:bodyPr spcFirstLastPara="1" wrap="square" lIns="91425" tIns="45700" rIns="91425" bIns="45700" anchor="t" anchorCtr="0">
              <a:spAutoFit/>
            </a:bodyPr>
            <a:lstStyle/>
            <a:p>
              <a:pPr marL="0" marR="0" lvl="0" indent="0" algn="ctr" rtl="0">
                <a:lnSpc>
                  <a:spcPct val="103333"/>
                </a:lnSpc>
                <a:spcBef>
                  <a:spcPts val="0"/>
                </a:spcBef>
                <a:spcAft>
                  <a:spcPts val="0"/>
                </a:spcAft>
                <a:buNone/>
              </a:pPr>
              <a:r>
                <a:rPr lang="en-US" sz="1800" b="0" i="0" u="none" strike="noStrike" cap="none">
                  <a:solidFill>
                    <a:srgbClr val="FFFFFF"/>
                  </a:solidFill>
                  <a:latin typeface="Calibri"/>
                  <a:ea typeface="Calibri"/>
                  <a:cs typeface="Calibri"/>
                  <a:sym typeface="Calibri"/>
                </a:rPr>
                <a:t>Öffnen Sie die Türen für unterschiedliche Perspektiven und Erfahrungen und fördern Sie ein Umfeld, in dem Unterschiede gewürdigt werden und Einigkeit durch Verständnis entsteht.</a:t>
              </a:r>
              <a:endParaRPr/>
            </a:p>
          </p:txBody>
        </p:sp>
      </p:grpSp>
      <p:grpSp>
        <p:nvGrpSpPr>
          <p:cNvPr id="2510" name="Google Shape;2510;p280"/>
          <p:cNvGrpSpPr/>
          <p:nvPr/>
        </p:nvGrpSpPr>
        <p:grpSpPr>
          <a:xfrm>
            <a:off x="4243981" y="2558775"/>
            <a:ext cx="3907436" cy="3988935"/>
            <a:chOff x="4965962" y="4592896"/>
            <a:chExt cx="3336400" cy="4906250"/>
          </a:xfrm>
        </p:grpSpPr>
        <p:sp>
          <p:nvSpPr>
            <p:cNvPr id="2511" name="Google Shape;2511;p280"/>
            <p:cNvSpPr/>
            <p:nvPr/>
          </p:nvSpPr>
          <p:spPr>
            <a:xfrm>
              <a:off x="5392397" y="4728034"/>
              <a:ext cx="2909965" cy="4770362"/>
            </a:xfrm>
            <a:custGeom>
              <a:avLst/>
              <a:gdLst/>
              <a:ahLst/>
              <a:cxnLst/>
              <a:rect l="l" t="t" r="r" b="b"/>
              <a:pathLst>
                <a:path w="3691889" h="6052185" extrusionOk="0">
                  <a:moveTo>
                    <a:pt x="3477577" y="0"/>
                  </a:moveTo>
                  <a:cubicBezTo>
                    <a:pt x="3466147" y="6668"/>
                    <a:pt x="3453765" y="11430"/>
                    <a:pt x="3441383" y="15240"/>
                  </a:cubicBezTo>
                  <a:cubicBezTo>
                    <a:pt x="3334702"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2" y="6052185"/>
                  </a:cubicBezTo>
                  <a:lnTo>
                    <a:pt x="3542347" y="6052185"/>
                  </a:lnTo>
                  <a:cubicBezTo>
                    <a:pt x="3625215" y="6052185"/>
                    <a:pt x="3691890" y="5985510"/>
                    <a:pt x="3691890" y="5902642"/>
                  </a:cubicBezTo>
                  <a:lnTo>
                    <a:pt x="3691890" y="257175"/>
                  </a:lnTo>
                  <a:cubicBezTo>
                    <a:pt x="3691890" y="144780"/>
                    <a:pt x="3619500" y="47625"/>
                    <a:pt x="3512820" y="15240"/>
                  </a:cubicBezTo>
                  <a:cubicBezTo>
                    <a:pt x="3500438" y="11430"/>
                    <a:pt x="3489008" y="6668"/>
                    <a:pt x="3477577" y="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12" name="Google Shape;2512;p280"/>
            <p:cNvSpPr/>
            <p:nvPr/>
          </p:nvSpPr>
          <p:spPr>
            <a:xfrm>
              <a:off x="4965962"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7" y="19050"/>
                  </a:cubicBezTo>
                  <a:lnTo>
                    <a:pt x="3930967" y="0"/>
                  </a:lnTo>
                  <a:lnTo>
                    <a:pt x="3073717" y="0"/>
                  </a:lnTo>
                  <a:lnTo>
                    <a:pt x="395288" y="953"/>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13" name="Google Shape;2513;p280"/>
            <p:cNvSpPr/>
            <p:nvPr/>
          </p:nvSpPr>
          <p:spPr>
            <a:xfrm>
              <a:off x="4965962"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7" y="19050"/>
                  </a:cubicBezTo>
                  <a:lnTo>
                    <a:pt x="3930967" y="0"/>
                  </a:lnTo>
                  <a:lnTo>
                    <a:pt x="3073717" y="0"/>
                  </a:lnTo>
                  <a:lnTo>
                    <a:pt x="395288" y="953"/>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14" name="Google Shape;2514;p280"/>
            <p:cNvSpPr/>
            <p:nvPr/>
          </p:nvSpPr>
          <p:spPr>
            <a:xfrm>
              <a:off x="6847379" y="4728034"/>
              <a:ext cx="1454982" cy="4771112"/>
            </a:xfrm>
            <a:custGeom>
              <a:avLst/>
              <a:gdLst/>
              <a:ahLst/>
              <a:cxnLst/>
              <a:rect l="l" t="t" r="r" b="b"/>
              <a:pathLst>
                <a:path w="1845944" h="6053137" extrusionOk="0">
                  <a:moveTo>
                    <a:pt x="1631632" y="0"/>
                  </a:moveTo>
                  <a:cubicBezTo>
                    <a:pt x="1620202" y="6668"/>
                    <a:pt x="1607820" y="11430"/>
                    <a:pt x="1595438" y="15240"/>
                  </a:cubicBezTo>
                  <a:cubicBezTo>
                    <a:pt x="1488757" y="48578"/>
                    <a:pt x="1416368" y="145732"/>
                    <a:pt x="1416368" y="257175"/>
                  </a:cubicBezTo>
                  <a:lnTo>
                    <a:pt x="1416368" y="881063"/>
                  </a:lnTo>
                  <a:cubicBezTo>
                    <a:pt x="1416368" y="1193482"/>
                    <a:pt x="1159193" y="1450657"/>
                    <a:pt x="846773" y="1450657"/>
                  </a:cubicBezTo>
                  <a:lnTo>
                    <a:pt x="0" y="1450657"/>
                  </a:lnTo>
                  <a:lnTo>
                    <a:pt x="0" y="6053138"/>
                  </a:lnTo>
                  <a:lnTo>
                    <a:pt x="1696402" y="6053138"/>
                  </a:lnTo>
                  <a:cubicBezTo>
                    <a:pt x="1779270" y="6053138"/>
                    <a:pt x="1845945" y="5986463"/>
                    <a:pt x="1845945" y="5903596"/>
                  </a:cubicBezTo>
                  <a:lnTo>
                    <a:pt x="1845945" y="257175"/>
                  </a:lnTo>
                  <a:cubicBezTo>
                    <a:pt x="1845945" y="144780"/>
                    <a:pt x="1773555" y="47625"/>
                    <a:pt x="1666875" y="15240"/>
                  </a:cubicBezTo>
                  <a:cubicBezTo>
                    <a:pt x="1654493" y="11430"/>
                    <a:pt x="1643063" y="6668"/>
                    <a:pt x="1631632" y="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515" name="Google Shape;2515;p280"/>
          <p:cNvGrpSpPr/>
          <p:nvPr/>
        </p:nvGrpSpPr>
        <p:grpSpPr>
          <a:xfrm>
            <a:off x="8310029" y="2558775"/>
            <a:ext cx="3424820" cy="3988394"/>
            <a:chOff x="8689005" y="4592896"/>
            <a:chExt cx="3336400" cy="4906250"/>
          </a:xfrm>
        </p:grpSpPr>
        <p:sp>
          <p:nvSpPr>
            <p:cNvPr id="2516" name="Google Shape;2516;p280"/>
            <p:cNvSpPr/>
            <p:nvPr/>
          </p:nvSpPr>
          <p:spPr>
            <a:xfrm>
              <a:off x="9115440" y="4728034"/>
              <a:ext cx="2909965" cy="4770362"/>
            </a:xfrm>
            <a:custGeom>
              <a:avLst/>
              <a:gdLst/>
              <a:ahLst/>
              <a:cxnLst/>
              <a:rect l="l" t="t" r="r" b="b"/>
              <a:pathLst>
                <a:path w="3691889" h="6052185" extrusionOk="0">
                  <a:moveTo>
                    <a:pt x="3477577" y="0"/>
                  </a:moveTo>
                  <a:cubicBezTo>
                    <a:pt x="3466148" y="6668"/>
                    <a:pt x="3453765" y="11430"/>
                    <a:pt x="3441383" y="15240"/>
                  </a:cubicBezTo>
                  <a:cubicBezTo>
                    <a:pt x="3334702"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3" y="6052185"/>
                  </a:cubicBezTo>
                  <a:lnTo>
                    <a:pt x="3542348" y="6052185"/>
                  </a:lnTo>
                  <a:cubicBezTo>
                    <a:pt x="3625215" y="6052185"/>
                    <a:pt x="3691890" y="5985510"/>
                    <a:pt x="3691890" y="5902642"/>
                  </a:cubicBezTo>
                  <a:lnTo>
                    <a:pt x="3691890" y="257175"/>
                  </a:lnTo>
                  <a:cubicBezTo>
                    <a:pt x="3691890" y="144780"/>
                    <a:pt x="3619500" y="47625"/>
                    <a:pt x="3512821" y="15240"/>
                  </a:cubicBezTo>
                  <a:cubicBezTo>
                    <a:pt x="3501390" y="11430"/>
                    <a:pt x="3489008" y="6668"/>
                    <a:pt x="3477577" y="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17" name="Google Shape;2517;p280"/>
            <p:cNvSpPr/>
            <p:nvPr/>
          </p:nvSpPr>
          <p:spPr>
            <a:xfrm>
              <a:off x="8689005"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6" y="1271588"/>
                    <a:pt x="3629026" y="1052513"/>
                  </a:cubicBezTo>
                  <a:lnTo>
                    <a:pt x="3629026" y="428625"/>
                  </a:lnTo>
                  <a:cubicBezTo>
                    <a:pt x="3629026" y="240982"/>
                    <a:pt x="3751897" y="74295"/>
                    <a:pt x="3930968" y="19050"/>
                  </a:cubicBezTo>
                  <a:lnTo>
                    <a:pt x="3930968" y="0"/>
                  </a:lnTo>
                  <a:lnTo>
                    <a:pt x="3073718" y="0"/>
                  </a:lnTo>
                  <a:lnTo>
                    <a:pt x="395288" y="953"/>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18" name="Google Shape;2518;p280"/>
            <p:cNvSpPr/>
            <p:nvPr/>
          </p:nvSpPr>
          <p:spPr>
            <a:xfrm>
              <a:off x="8689005"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6" y="1271588"/>
                    <a:pt x="3629026" y="1052513"/>
                  </a:cubicBezTo>
                  <a:lnTo>
                    <a:pt x="3629026" y="428625"/>
                  </a:lnTo>
                  <a:cubicBezTo>
                    <a:pt x="3629026" y="240982"/>
                    <a:pt x="3751897" y="74295"/>
                    <a:pt x="3930968" y="19050"/>
                  </a:cubicBezTo>
                  <a:lnTo>
                    <a:pt x="3930968" y="0"/>
                  </a:lnTo>
                  <a:lnTo>
                    <a:pt x="3073718" y="0"/>
                  </a:lnTo>
                  <a:lnTo>
                    <a:pt x="395288" y="953"/>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19" name="Google Shape;2519;p280"/>
            <p:cNvSpPr/>
            <p:nvPr/>
          </p:nvSpPr>
          <p:spPr>
            <a:xfrm>
              <a:off x="10570423" y="4728034"/>
              <a:ext cx="1454982" cy="4771112"/>
            </a:xfrm>
            <a:custGeom>
              <a:avLst/>
              <a:gdLst/>
              <a:ahLst/>
              <a:cxnLst/>
              <a:rect l="l" t="t" r="r" b="b"/>
              <a:pathLst>
                <a:path w="1845944" h="6053137" extrusionOk="0">
                  <a:moveTo>
                    <a:pt x="1631632" y="0"/>
                  </a:moveTo>
                  <a:cubicBezTo>
                    <a:pt x="1620202" y="6668"/>
                    <a:pt x="1607819" y="11430"/>
                    <a:pt x="1595438" y="15240"/>
                  </a:cubicBezTo>
                  <a:cubicBezTo>
                    <a:pt x="1488757" y="48578"/>
                    <a:pt x="1416367" y="145732"/>
                    <a:pt x="1416367" y="257175"/>
                  </a:cubicBezTo>
                  <a:lnTo>
                    <a:pt x="1416367" y="881063"/>
                  </a:lnTo>
                  <a:cubicBezTo>
                    <a:pt x="1416367" y="1193482"/>
                    <a:pt x="1159192" y="1450657"/>
                    <a:pt x="846773" y="1450657"/>
                  </a:cubicBezTo>
                  <a:lnTo>
                    <a:pt x="0" y="1450657"/>
                  </a:lnTo>
                  <a:lnTo>
                    <a:pt x="0" y="6053138"/>
                  </a:lnTo>
                  <a:lnTo>
                    <a:pt x="1696402" y="6053138"/>
                  </a:lnTo>
                  <a:cubicBezTo>
                    <a:pt x="1779269" y="6053138"/>
                    <a:pt x="1845944" y="5986463"/>
                    <a:pt x="1845944" y="5903596"/>
                  </a:cubicBezTo>
                  <a:lnTo>
                    <a:pt x="1845944" y="257175"/>
                  </a:lnTo>
                  <a:cubicBezTo>
                    <a:pt x="1845944" y="144780"/>
                    <a:pt x="1773555" y="47625"/>
                    <a:pt x="1666875" y="15240"/>
                  </a:cubicBezTo>
                  <a:cubicBezTo>
                    <a:pt x="1655444" y="11430"/>
                    <a:pt x="1643063" y="6668"/>
                    <a:pt x="1631632" y="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520" name="Google Shape;2520;p280"/>
          <p:cNvSpPr txBox="1"/>
          <p:nvPr/>
        </p:nvSpPr>
        <p:spPr>
          <a:xfrm>
            <a:off x="4402992" y="2581903"/>
            <a:ext cx="3233639"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SICHERSTELLEN, DASS ALLE STIMMEN GEHÖRT UND RESPEKTIERT WERDEN </a:t>
            </a:r>
            <a:endParaRPr sz="1800" b="1" i="0" u="none" strike="noStrike" cap="none" dirty="0">
              <a:solidFill>
                <a:srgbClr val="FFFFFF"/>
              </a:solidFill>
              <a:latin typeface="Calibri"/>
              <a:ea typeface="Calibri"/>
              <a:cs typeface="Calibri"/>
              <a:sym typeface="Calibri"/>
            </a:endParaRPr>
          </a:p>
        </p:txBody>
      </p:sp>
      <p:sp>
        <p:nvSpPr>
          <p:cNvPr id="2521" name="Google Shape;2521;p280"/>
          <p:cNvSpPr txBox="1"/>
          <p:nvPr/>
        </p:nvSpPr>
        <p:spPr>
          <a:xfrm>
            <a:off x="8298497" y="2623643"/>
            <a:ext cx="2991465"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DIE TEILNAHME VON UNTERREPRÄSENTIERTEN GRUPPEN ZU FÖRDERN </a:t>
            </a:r>
            <a:endParaRPr sz="1800" b="1" i="0" u="none" strike="noStrike" cap="none" dirty="0">
              <a:solidFill>
                <a:srgbClr val="FFFFFF"/>
              </a:solidFill>
              <a:latin typeface="Calibri"/>
              <a:ea typeface="Calibri"/>
              <a:cs typeface="Calibri"/>
              <a:sym typeface="Calibri"/>
            </a:endParaRPr>
          </a:p>
        </p:txBody>
      </p:sp>
      <p:sp>
        <p:nvSpPr>
          <p:cNvPr id="2522" name="Google Shape;2522;p280"/>
          <p:cNvSpPr/>
          <p:nvPr/>
        </p:nvSpPr>
        <p:spPr>
          <a:xfrm>
            <a:off x="4935794" y="3731133"/>
            <a:ext cx="2778017"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C60"/>
              </a:buClr>
              <a:buSzPts val="2400"/>
              <a:buFont typeface="Arial"/>
              <a:buNone/>
            </a:pPr>
            <a:r>
              <a:rPr lang="en-US" sz="1800" b="0" i="0" u="none" strike="noStrike" cap="none" dirty="0" err="1">
                <a:solidFill>
                  <a:schemeClr val="lt1"/>
                </a:solidFill>
                <a:latin typeface="Calibri"/>
                <a:ea typeface="Calibri"/>
                <a:cs typeface="Calibri"/>
                <a:sym typeface="Calibri"/>
              </a:rPr>
              <a:t>Erhöhen</a:t>
            </a:r>
            <a:r>
              <a:rPr lang="en-US" sz="1800" b="0" i="0" u="none" strike="noStrike" cap="none" dirty="0">
                <a:solidFill>
                  <a:schemeClr val="lt1"/>
                </a:solidFill>
                <a:latin typeface="Calibri"/>
                <a:ea typeface="Calibri"/>
                <a:cs typeface="Calibri"/>
                <a:sym typeface="Calibri"/>
              </a:rPr>
              <a:t> Sie </a:t>
            </a:r>
            <a:r>
              <a:rPr lang="en-US" sz="1800" b="0" i="0" u="none" strike="noStrike" cap="none" dirty="0" err="1">
                <a:solidFill>
                  <a:schemeClr val="lt1"/>
                </a:solidFill>
                <a:latin typeface="Calibri"/>
                <a:ea typeface="Calibri"/>
                <a:cs typeface="Calibri"/>
                <a:sym typeface="Calibri"/>
              </a:rPr>
              <a:t>Ihre</a:t>
            </a:r>
            <a:r>
              <a:rPr lang="en-US" sz="1800" b="0" i="0" u="none" strike="noStrike" cap="none" dirty="0">
                <a:solidFill>
                  <a:schemeClr val="lt1"/>
                </a:solidFill>
                <a:latin typeface="Calibri"/>
                <a:ea typeface="Calibri"/>
                <a:cs typeface="Calibri"/>
                <a:sym typeface="Calibri"/>
              </a:rPr>
              <a:t> Gemeinschaft, </a:t>
            </a:r>
            <a:r>
              <a:rPr lang="en-US" sz="1800" b="0" i="0" u="none" strike="noStrike" cap="none" dirty="0" err="1">
                <a:solidFill>
                  <a:schemeClr val="lt1"/>
                </a:solidFill>
                <a:latin typeface="Calibri"/>
                <a:ea typeface="Calibri"/>
                <a:cs typeface="Calibri"/>
                <a:sym typeface="Calibri"/>
              </a:rPr>
              <a:t>indem</a:t>
            </a:r>
            <a:r>
              <a:rPr lang="en-US" sz="1800" b="0" i="0" u="none" strike="noStrike" cap="none" dirty="0">
                <a:solidFill>
                  <a:schemeClr val="lt1"/>
                </a:solidFill>
                <a:latin typeface="Calibri"/>
                <a:ea typeface="Calibri"/>
                <a:cs typeface="Calibri"/>
                <a:sym typeface="Calibri"/>
              </a:rPr>
              <a:t> Sie </a:t>
            </a:r>
            <a:r>
              <a:rPr lang="en-US" sz="1800" b="0" i="0" u="none" strike="noStrike" cap="none" dirty="0" err="1">
                <a:solidFill>
                  <a:schemeClr val="lt1"/>
                </a:solidFill>
                <a:latin typeface="Calibri"/>
                <a:ea typeface="Calibri"/>
                <a:cs typeface="Calibri"/>
                <a:sym typeface="Calibri"/>
              </a:rPr>
              <a:t>dafür</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sorgen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dass</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jede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Stimme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gehört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wird</a:t>
            </a:r>
            <a:r>
              <a:rPr lang="en-US" sz="1800" b="0" i="0" u="none" strike="noStrike" cap="none" dirty="0">
                <a:solidFill>
                  <a:schemeClr val="lt1"/>
                </a:solidFill>
                <a:latin typeface="Calibri"/>
                <a:ea typeface="Calibri"/>
                <a:cs typeface="Calibri"/>
                <a:sym typeface="Calibri"/>
              </a:rPr>
              <a:t>, und </a:t>
            </a:r>
            <a:r>
              <a:rPr lang="en-US" sz="1800" b="0" i="0" u="none" strike="noStrike" cap="none" dirty="0" err="1">
                <a:solidFill>
                  <a:schemeClr val="lt1"/>
                </a:solidFill>
                <a:latin typeface="Calibri"/>
                <a:ea typeface="Calibri"/>
                <a:cs typeface="Calibri"/>
                <a:sym typeface="Calibri"/>
              </a:rPr>
              <a:t>schaffen</a:t>
            </a:r>
            <a:r>
              <a:rPr lang="en-US" sz="1800" b="0" i="0" u="none" strike="noStrike" cap="none" dirty="0">
                <a:solidFill>
                  <a:schemeClr val="lt1"/>
                </a:solidFill>
                <a:latin typeface="Calibri"/>
                <a:ea typeface="Calibri"/>
                <a:cs typeface="Calibri"/>
                <a:sym typeface="Calibri"/>
              </a:rPr>
              <a:t> Sie </a:t>
            </a:r>
            <a:r>
              <a:rPr lang="en-US" sz="1800" b="0" i="0" u="none" strike="noStrike" cap="none" dirty="0" err="1">
                <a:solidFill>
                  <a:schemeClr val="lt1"/>
                </a:solidFill>
                <a:latin typeface="Calibri"/>
                <a:ea typeface="Calibri"/>
                <a:cs typeface="Calibri"/>
                <a:sym typeface="Calibri"/>
              </a:rPr>
              <a:t>einen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Raum</a:t>
            </a:r>
            <a:r>
              <a:rPr lang="en-US" sz="1800" b="0" i="0" u="none" strike="noStrike" cap="none" dirty="0">
                <a:solidFill>
                  <a:schemeClr val="lt1"/>
                </a:solidFill>
                <a:latin typeface="Calibri"/>
                <a:ea typeface="Calibri"/>
                <a:cs typeface="Calibri"/>
                <a:sym typeface="Calibri"/>
              </a:rPr>
              <a:t>, in dem </a:t>
            </a:r>
            <a:r>
              <a:rPr lang="en-US" sz="1800" b="0" i="0" u="none" strike="noStrike" cap="none" dirty="0" err="1">
                <a:solidFill>
                  <a:schemeClr val="lt1"/>
                </a:solidFill>
                <a:latin typeface="Calibri"/>
                <a:ea typeface="Calibri"/>
                <a:cs typeface="Calibri"/>
                <a:sym typeface="Calibri"/>
              </a:rPr>
              <a:t>Meinungen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nicht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nur</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anerkannt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sondern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auch</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geschätzt</a:t>
            </a:r>
            <a:r>
              <a:rPr lang="en-US" sz="1800" b="0" i="0" u="none" strike="noStrike" cap="none" dirty="0">
                <a:solidFill>
                  <a:schemeClr val="lt1"/>
                </a:solidFill>
                <a:latin typeface="Calibri"/>
                <a:ea typeface="Calibri"/>
                <a:cs typeface="Calibri"/>
                <a:sym typeface="Calibri"/>
              </a:rPr>
              <a:t> und </a:t>
            </a:r>
            <a:r>
              <a:rPr lang="en-US" sz="1800" b="0" i="0" u="none" strike="noStrike" cap="none" dirty="0" err="1">
                <a:solidFill>
                  <a:schemeClr val="lt1"/>
                </a:solidFill>
                <a:latin typeface="Calibri"/>
                <a:ea typeface="Calibri"/>
                <a:cs typeface="Calibri"/>
                <a:sym typeface="Calibri"/>
              </a:rPr>
              <a:t>respektiert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werden</a:t>
            </a:r>
            <a:r>
              <a:rPr lang="en-US" sz="1800" b="0" i="0" u="none" strike="noStrike" cap="none" dirty="0">
                <a:solidFill>
                  <a:schemeClr val="lt1"/>
                </a:solidFill>
                <a:latin typeface="Calibri"/>
                <a:ea typeface="Calibri"/>
                <a:cs typeface="Calibri"/>
                <a:sym typeface="Calibri"/>
              </a:rPr>
              <a:t>.</a:t>
            </a:r>
            <a:endParaRPr dirty="0"/>
          </a:p>
          <a:p>
            <a:pPr marL="0" marR="0" lvl="0" indent="0" algn="ctr" rtl="0">
              <a:lnSpc>
                <a:spcPct val="100000"/>
              </a:lnSpc>
              <a:spcBef>
                <a:spcPts val="0"/>
              </a:spcBef>
              <a:spcAft>
                <a:spcPts val="0"/>
              </a:spcAft>
              <a:buClr>
                <a:srgbClr val="1D4C60"/>
              </a:buClr>
              <a:buSzPts val="2400"/>
              <a:buFont typeface="Arial"/>
              <a:buNone/>
            </a:pPr>
            <a:endParaRPr sz="1800" b="0" i="0" u="none" strike="noStrike" cap="none" dirty="0">
              <a:solidFill>
                <a:schemeClr val="lt1"/>
              </a:solidFill>
              <a:latin typeface="Calibri"/>
              <a:ea typeface="Calibri"/>
              <a:cs typeface="Calibri"/>
              <a:sym typeface="Calibri"/>
            </a:endParaRPr>
          </a:p>
        </p:txBody>
      </p:sp>
      <p:sp>
        <p:nvSpPr>
          <p:cNvPr id="2523" name="Google Shape;2523;p280"/>
          <p:cNvSpPr/>
          <p:nvPr/>
        </p:nvSpPr>
        <p:spPr>
          <a:xfrm>
            <a:off x="8840620" y="3731133"/>
            <a:ext cx="2894229" cy="2089634"/>
          </a:xfrm>
          <a:prstGeom prst="rect">
            <a:avLst/>
          </a:prstGeom>
          <a:noFill/>
          <a:ln>
            <a:noFill/>
          </a:ln>
        </p:spPr>
        <p:txBody>
          <a:bodyPr spcFirstLastPara="1" wrap="square" lIns="91425" tIns="45700" rIns="91425" bIns="45700" anchor="t" anchorCtr="0">
            <a:spAutoFit/>
          </a:bodyPr>
          <a:lstStyle/>
          <a:p>
            <a:pPr marL="0" marR="0" lvl="0" indent="0" algn="ctr" rtl="0">
              <a:lnSpc>
                <a:spcPct val="103333"/>
              </a:lnSpc>
              <a:spcBef>
                <a:spcPts val="0"/>
              </a:spcBef>
              <a:spcAft>
                <a:spcPts val="0"/>
              </a:spcAft>
              <a:buClr>
                <a:srgbClr val="1D4C60"/>
              </a:buClr>
              <a:buSzPts val="2400"/>
              <a:buFont typeface="Arial"/>
              <a:buNone/>
            </a:pPr>
            <a:r>
              <a:rPr lang="en-US" sz="1800" b="0" i="0" u="none" strike="noStrike" cap="none" dirty="0">
                <a:solidFill>
                  <a:schemeClr val="lt1"/>
                </a:solidFill>
                <a:latin typeface="Calibri"/>
                <a:ea typeface="Calibri"/>
                <a:cs typeface="Calibri"/>
                <a:sym typeface="Calibri"/>
              </a:rPr>
              <a:t>Laden Sie </a:t>
            </a:r>
            <a:r>
              <a:rPr lang="en-US" sz="1800" b="0" i="0" u="none" strike="noStrike" cap="none" dirty="0" err="1">
                <a:solidFill>
                  <a:schemeClr val="lt1"/>
                </a:solidFill>
                <a:latin typeface="Calibri"/>
                <a:ea typeface="Calibri"/>
                <a:cs typeface="Calibri"/>
                <a:sym typeface="Calibri"/>
              </a:rPr>
              <a:t>aktiv</a:t>
            </a:r>
            <a:r>
              <a:rPr lang="en-US" sz="1800" b="0" i="0" u="none" strike="noStrike" cap="none" dirty="0">
                <a:solidFill>
                  <a:schemeClr val="lt1"/>
                </a:solidFill>
                <a:latin typeface="Calibri"/>
                <a:ea typeface="Calibri"/>
                <a:cs typeface="Calibri"/>
                <a:sym typeface="Calibri"/>
              </a:rPr>
              <a:t> die </a:t>
            </a:r>
            <a:r>
              <a:rPr lang="en-US" sz="1800" b="0" i="0" u="none" strike="noStrike" cap="none" dirty="0" err="1">
                <a:solidFill>
                  <a:schemeClr val="lt1"/>
                </a:solidFill>
                <a:latin typeface="Calibri"/>
                <a:ea typeface="Calibri"/>
                <a:cs typeface="Calibri"/>
                <a:sym typeface="Calibri"/>
              </a:rPr>
              <a:t>Stimmen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unterrepräsentierter</a:t>
            </a:r>
            <a:r>
              <a:rPr lang="en-US" sz="1800" b="0" i="0" u="none" strike="noStrike" cap="none" dirty="0">
                <a:solidFill>
                  <a:schemeClr val="lt1"/>
                </a:solidFill>
                <a:latin typeface="Calibri"/>
                <a:ea typeface="Calibri"/>
                <a:cs typeface="Calibri"/>
                <a:sym typeface="Calibri"/>
              </a:rPr>
              <a:t> Gruppen </a:t>
            </a:r>
            <a:r>
              <a:rPr lang="en-US" sz="1800" b="0" i="0" u="none" strike="noStrike" cap="none" dirty="0" err="1">
                <a:solidFill>
                  <a:schemeClr val="lt1"/>
                </a:solidFill>
                <a:latin typeface="Calibri"/>
                <a:ea typeface="Calibri"/>
                <a:cs typeface="Calibri"/>
                <a:sym typeface="Calibri"/>
              </a:rPr>
              <a:t>ein</a:t>
            </a:r>
            <a:r>
              <a:rPr lang="en-US" sz="1800" b="0" i="0" u="none" strike="noStrike" cap="none" dirty="0">
                <a:solidFill>
                  <a:schemeClr val="lt1"/>
                </a:solidFill>
                <a:latin typeface="Calibri"/>
                <a:ea typeface="Calibri"/>
                <a:cs typeface="Calibri"/>
                <a:sym typeface="Calibri"/>
              </a:rPr>
              <a:t> und </a:t>
            </a:r>
            <a:r>
              <a:rPr lang="en-US" sz="1800" b="0" i="0" u="none" strike="noStrike" cap="none" dirty="0" err="1">
                <a:solidFill>
                  <a:schemeClr val="lt1"/>
                </a:solidFill>
                <a:latin typeface="Calibri"/>
                <a:ea typeface="Calibri"/>
                <a:cs typeface="Calibri"/>
                <a:sym typeface="Calibri"/>
              </a:rPr>
              <a:t>verstärken</a:t>
            </a:r>
            <a:r>
              <a:rPr lang="en-US" sz="1800" b="0" i="0" u="none" strike="noStrike" cap="none" dirty="0">
                <a:solidFill>
                  <a:schemeClr val="lt1"/>
                </a:solidFill>
                <a:latin typeface="Calibri"/>
                <a:ea typeface="Calibri"/>
                <a:cs typeface="Calibri"/>
                <a:sym typeface="Calibri"/>
              </a:rPr>
              <a:t> Sie </a:t>
            </a:r>
            <a:r>
              <a:rPr lang="en-US" sz="1800" b="0" i="0" u="none" strike="noStrike" cap="none" dirty="0" err="1">
                <a:solidFill>
                  <a:schemeClr val="lt1"/>
                </a:solidFill>
                <a:latin typeface="Calibri"/>
                <a:ea typeface="Calibri"/>
                <a:cs typeface="Calibri"/>
                <a:sym typeface="Calibri"/>
              </a:rPr>
              <a:t>sie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Knüpfen</a:t>
            </a:r>
            <a:r>
              <a:rPr lang="en-US" sz="1800" b="0" i="0" u="none" strike="noStrike" cap="none" dirty="0">
                <a:solidFill>
                  <a:schemeClr val="lt1"/>
                </a:solidFill>
                <a:latin typeface="Calibri"/>
                <a:ea typeface="Calibri"/>
                <a:cs typeface="Calibri"/>
                <a:sym typeface="Calibri"/>
              </a:rPr>
              <a:t> Sie auf </a:t>
            </a:r>
            <a:r>
              <a:rPr lang="en-US" sz="1800" b="0" i="0" u="none" strike="noStrike" cap="none" dirty="0" err="1">
                <a:solidFill>
                  <a:schemeClr val="lt1"/>
                </a:solidFill>
                <a:latin typeface="Calibri"/>
                <a:ea typeface="Calibri"/>
                <a:cs typeface="Calibri"/>
                <a:sym typeface="Calibri"/>
              </a:rPr>
              <a:t>diese</a:t>
            </a:r>
            <a:r>
              <a:rPr lang="en-US" sz="1800" b="0" i="0" u="none" strike="noStrike" cap="none" dirty="0">
                <a:solidFill>
                  <a:schemeClr val="lt1"/>
                </a:solidFill>
                <a:latin typeface="Calibri"/>
                <a:ea typeface="Calibri"/>
                <a:cs typeface="Calibri"/>
                <a:sym typeface="Calibri"/>
              </a:rPr>
              <a:t> Weise </a:t>
            </a:r>
            <a:r>
              <a:rPr lang="en-US" sz="1800" b="0" i="0" u="none" strike="noStrike" cap="none" dirty="0" err="1">
                <a:solidFill>
                  <a:schemeClr val="lt1"/>
                </a:solidFill>
                <a:latin typeface="Calibri"/>
                <a:ea typeface="Calibri"/>
                <a:cs typeface="Calibri"/>
                <a:sym typeface="Calibri"/>
              </a:rPr>
              <a:t>Verbindungen</a:t>
            </a:r>
            <a:r>
              <a:rPr lang="en-US" sz="1800" b="0" i="0" u="none" strike="noStrike" cap="none" dirty="0">
                <a:solidFill>
                  <a:schemeClr val="lt1"/>
                </a:solidFill>
                <a:latin typeface="Calibri"/>
                <a:ea typeface="Calibri"/>
                <a:cs typeface="Calibri"/>
                <a:sym typeface="Calibri"/>
              </a:rPr>
              <a:t>, die das </a:t>
            </a:r>
            <a:r>
              <a:rPr lang="en-US" sz="1800" b="0" i="0" u="none" strike="noStrike" cap="none" dirty="0" err="1">
                <a:solidFill>
                  <a:schemeClr val="lt1"/>
                </a:solidFill>
                <a:latin typeface="Calibri"/>
                <a:ea typeface="Calibri"/>
                <a:cs typeface="Calibri"/>
                <a:sym typeface="Calibri"/>
              </a:rPr>
              <a:t>wahre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Ausmaß</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Ihrer</a:t>
            </a:r>
            <a:r>
              <a:rPr lang="en-US" sz="1800" b="0" i="0" u="none" strike="noStrike" cap="none" dirty="0">
                <a:solidFill>
                  <a:schemeClr val="lt1"/>
                </a:solidFill>
                <a:latin typeface="Calibri"/>
                <a:ea typeface="Calibri"/>
                <a:cs typeface="Calibri"/>
                <a:sym typeface="Calibri"/>
              </a:rPr>
              <a:t> Gemeinschaft </a:t>
            </a:r>
            <a:r>
              <a:rPr lang="en-US" sz="1800" b="0" i="0" u="none" strike="noStrike" cap="none" dirty="0" err="1">
                <a:solidFill>
                  <a:schemeClr val="lt1"/>
                </a:solidFill>
                <a:latin typeface="Calibri"/>
                <a:ea typeface="Calibri"/>
                <a:cs typeface="Calibri"/>
                <a:sym typeface="Calibri"/>
              </a:rPr>
              <a:t>widerspiegeln</a:t>
            </a:r>
            <a:r>
              <a:rPr lang="en-US" sz="1800" b="0" i="0" u="none" strike="noStrike" cap="none" dirty="0">
                <a:solidFill>
                  <a:schemeClr val="lt1"/>
                </a:solidFill>
                <a:latin typeface="Calibri"/>
                <a:ea typeface="Calibri"/>
                <a:cs typeface="Calibri"/>
                <a:sym typeface="Calibri"/>
              </a:rPr>
              <a:t>.</a:t>
            </a:r>
            <a:endParaRPr sz="1800" b="1" i="0" u="none" strike="noStrike" cap="none" dirty="0">
              <a:solidFill>
                <a:schemeClr val="lt1"/>
              </a:solidFill>
              <a:latin typeface="Calibri"/>
              <a:ea typeface="Calibri"/>
              <a:cs typeface="Calibri"/>
              <a:sym typeface="Calibri"/>
            </a:endParaRPr>
          </a:p>
        </p:txBody>
      </p:sp>
      <p:sp>
        <p:nvSpPr>
          <p:cNvPr id="2524" name="Google Shape;2524;p280"/>
          <p:cNvSpPr txBox="1"/>
          <p:nvPr/>
        </p:nvSpPr>
        <p:spPr>
          <a:xfrm>
            <a:off x="193540" y="1203365"/>
            <a:ext cx="1180491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1D4C60"/>
                </a:solidFill>
                <a:latin typeface="Calibri"/>
                <a:ea typeface="Calibri"/>
                <a:cs typeface="Calibri"/>
                <a:sym typeface="Calibri"/>
              </a:rPr>
              <a:t>Bei der Förderung eines integrativen Umfelds geht es nicht nur um Vielfalt, sondern auch darum, dass jede Stimme in Ihrer Gemeinschaft geschätzt, gehört und respektiert wird.</a:t>
            </a:r>
            <a:endParaRPr/>
          </a:p>
        </p:txBody>
      </p:sp>
      <p:sp>
        <p:nvSpPr>
          <p:cNvPr id="2525" name="Google Shape;2525;p280"/>
          <p:cNvSpPr txBox="1"/>
          <p:nvPr/>
        </p:nvSpPr>
        <p:spPr>
          <a:xfrm>
            <a:off x="193540" y="327317"/>
            <a:ext cx="11804918" cy="99265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26650"/>
              </a:buClr>
              <a:buSzPts val="3600"/>
              <a:buFont typeface="Arial"/>
              <a:buNone/>
            </a:pPr>
            <a:r>
              <a:rPr lang="en-US" sz="3600" b="1" i="0" u="none" strike="noStrike" cap="none">
                <a:solidFill>
                  <a:srgbClr val="1D4C60"/>
                </a:solidFill>
                <a:latin typeface="Calibri"/>
                <a:ea typeface="Calibri"/>
                <a:cs typeface="Calibri"/>
                <a:sym typeface="Calibri"/>
              </a:rPr>
              <a:t>BEDEUTUNG DER INKLUSIVITÄT</a:t>
            </a:r>
            <a:endParaRPr sz="3600" b="1" i="0" u="none" strike="noStrike" cap="none">
              <a:solidFill>
                <a:srgbClr val="1D4C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3"/>
                                        </p:tgtEl>
                                        <p:attrNameLst>
                                          <p:attrName>style.visibility</p:attrName>
                                        </p:attrNameLst>
                                      </p:cBhvr>
                                      <p:to>
                                        <p:strVal val="visible"/>
                                      </p:to>
                                    </p:set>
                                    <p:animEffect transition="in" filter="fade">
                                      <p:cBhvr>
                                        <p:cTn id="7" dur="500"/>
                                        <p:tgtEl>
                                          <p:spTgt spid="25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10"/>
                                        </p:tgtEl>
                                        <p:attrNameLst>
                                          <p:attrName>style.visibility</p:attrName>
                                        </p:attrNameLst>
                                      </p:cBhvr>
                                      <p:to>
                                        <p:strVal val="visible"/>
                                      </p:to>
                                    </p:set>
                                    <p:animEffect transition="in" filter="fade">
                                      <p:cBhvr>
                                        <p:cTn id="11" dur="500"/>
                                        <p:tgtEl>
                                          <p:spTgt spid="25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15"/>
                                        </p:tgtEl>
                                        <p:attrNameLst>
                                          <p:attrName>style.visibility</p:attrName>
                                        </p:attrNameLst>
                                      </p:cBhvr>
                                      <p:to>
                                        <p:strVal val="visible"/>
                                      </p:to>
                                    </p:set>
                                    <p:animEffect transition="in" filter="fade">
                                      <p:cBhvr>
                                        <p:cTn id="15" dur="500"/>
                                        <p:tgtEl>
                                          <p:spTgt spid="2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pic>
        <p:nvPicPr>
          <p:cNvPr id="1994" name="Google Shape;1994;p2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440" y="385560"/>
            <a:ext cx="4107240" cy="6086880"/>
          </a:xfrm>
          <a:prstGeom prst="rect">
            <a:avLst/>
          </a:prstGeom>
          <a:noFill/>
          <a:ln>
            <a:noFill/>
          </a:ln>
        </p:spPr>
      </p:pic>
      <p:grpSp>
        <p:nvGrpSpPr>
          <p:cNvPr id="1995" name="Google Shape;1995;p245"/>
          <p:cNvGrpSpPr/>
          <p:nvPr/>
        </p:nvGrpSpPr>
        <p:grpSpPr>
          <a:xfrm>
            <a:off x="185400" y="4400280"/>
            <a:ext cx="1551600" cy="2304360"/>
            <a:chOff x="185400" y="4400280"/>
            <a:chExt cx="1551600" cy="2304360"/>
          </a:xfrm>
        </p:grpSpPr>
        <p:sp>
          <p:nvSpPr>
            <p:cNvPr id="1996" name="Google Shape;1996;p245"/>
            <p:cNvSpPr/>
            <p:nvPr/>
          </p:nvSpPr>
          <p:spPr>
            <a:xfrm flipH="1">
              <a:off x="185400" y="4400280"/>
              <a:ext cx="1551600" cy="2304360"/>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245"/>
            <p:cNvSpPr/>
            <p:nvPr/>
          </p:nvSpPr>
          <p:spPr>
            <a:xfrm flipH="1">
              <a:off x="993960" y="4952880"/>
              <a:ext cx="579960" cy="12780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245"/>
            <p:cNvSpPr/>
            <p:nvPr/>
          </p:nvSpPr>
          <p:spPr>
            <a:xfrm flipH="1">
              <a:off x="1000440" y="5209200"/>
              <a:ext cx="579960" cy="12780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245"/>
            <p:cNvSpPr/>
            <p:nvPr/>
          </p:nvSpPr>
          <p:spPr>
            <a:xfrm flipH="1">
              <a:off x="993600" y="5465160"/>
              <a:ext cx="581400" cy="127800"/>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00" name="Google Shape;2000;p245"/>
          <p:cNvSpPr/>
          <p:nvPr/>
        </p:nvSpPr>
        <p:spPr>
          <a:xfrm>
            <a:off x="4495680" y="703385"/>
            <a:ext cx="6983717" cy="81536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01" name="Google Shape;2001;p245"/>
          <p:cNvSpPr/>
          <p:nvPr/>
        </p:nvSpPr>
        <p:spPr>
          <a:xfrm>
            <a:off x="4520160" y="783771"/>
            <a:ext cx="695923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dirty="0">
                <a:solidFill>
                  <a:srgbClr val="1D4C60"/>
                </a:solidFill>
                <a:latin typeface="Calibri"/>
                <a:ea typeface="Calibri"/>
                <a:cs typeface="Calibri"/>
                <a:sym typeface="Calibri"/>
              </a:rPr>
              <a:t>LERNZIELE</a:t>
            </a:r>
            <a:endParaRPr dirty="0"/>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p:txBody>
      </p:sp>
      <p:sp>
        <p:nvSpPr>
          <p:cNvPr id="2002" name="Google Shape;2002;p245"/>
          <p:cNvSpPr/>
          <p:nvPr/>
        </p:nvSpPr>
        <p:spPr>
          <a:xfrm>
            <a:off x="4520160" y="6335640"/>
            <a:ext cx="3151440" cy="36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3" name="Google Shape;2003;p245"/>
          <p:cNvSpPr txBox="1"/>
          <p:nvPr/>
        </p:nvSpPr>
        <p:spPr>
          <a:xfrm>
            <a:off x="4520160" y="1828800"/>
            <a:ext cx="6966207" cy="351045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In </a:t>
            </a:r>
            <a:r>
              <a:rPr lang="en-US" sz="2400" b="0" i="0" u="none" strike="noStrike" cap="none" dirty="0" err="1">
                <a:solidFill>
                  <a:schemeClr val="lt1"/>
                </a:solidFill>
                <a:latin typeface="Calibri"/>
                <a:ea typeface="Calibri"/>
                <a:cs typeface="Calibri"/>
                <a:sym typeface="Calibri"/>
              </a:rPr>
              <a:t>diesem</a:t>
            </a:r>
            <a:r>
              <a:rPr lang="en-US" sz="2400" b="0" i="0" u="none" strike="noStrike" cap="none" dirty="0">
                <a:solidFill>
                  <a:schemeClr val="lt1"/>
                </a:solidFill>
                <a:latin typeface="Calibri"/>
                <a:ea typeface="Calibri"/>
                <a:cs typeface="Calibri"/>
                <a:sym typeface="Calibri"/>
              </a:rPr>
              <a:t> Modul </a:t>
            </a:r>
            <a:r>
              <a:rPr lang="en-US" sz="2400" b="0" i="0" u="none" strike="noStrike" cap="none" dirty="0" err="1">
                <a:solidFill>
                  <a:schemeClr val="lt1"/>
                </a:solidFill>
                <a:latin typeface="Calibri"/>
                <a:ea typeface="Calibri"/>
                <a:cs typeface="Calibri"/>
                <a:sym typeface="Calibri"/>
              </a:rPr>
              <a:t>lernen</a:t>
            </a:r>
            <a:r>
              <a:rPr lang="en-US" sz="2400" b="0" i="0" u="none" strike="noStrike" cap="none" dirty="0">
                <a:solidFill>
                  <a:schemeClr val="lt1"/>
                </a:solidFill>
                <a:latin typeface="Calibri"/>
                <a:ea typeface="Calibri"/>
                <a:cs typeface="Calibri"/>
                <a:sym typeface="Calibri"/>
              </a:rPr>
              <a:t> Sie, </a:t>
            </a:r>
            <a:r>
              <a:rPr lang="en-US" sz="2400" b="0" i="0" u="none" strike="noStrike" cap="none" dirty="0" err="1">
                <a:solidFill>
                  <a:schemeClr val="lt1"/>
                </a:solidFill>
                <a:latin typeface="Calibri"/>
                <a:ea typeface="Calibri"/>
                <a:cs typeface="Calibri"/>
                <a:sym typeface="Calibri"/>
              </a:rPr>
              <a:t>wie</a:t>
            </a:r>
            <a:r>
              <a:rPr lang="en-US" sz="2400" b="0" i="0" u="none" strike="noStrike" cap="none" dirty="0">
                <a:solidFill>
                  <a:schemeClr val="lt1"/>
                </a:solidFill>
                <a:latin typeface="Calibri"/>
                <a:ea typeface="Calibri"/>
                <a:cs typeface="Calibri"/>
                <a:sym typeface="Calibri"/>
              </a:rPr>
              <a:t> Sie </a:t>
            </a:r>
            <a:r>
              <a:rPr lang="en-US" sz="2400" b="0" i="0" u="none" strike="noStrike" cap="none" dirty="0" err="1">
                <a:solidFill>
                  <a:schemeClr val="lt1"/>
                </a:solidFill>
                <a:latin typeface="Calibri"/>
                <a:ea typeface="Calibri"/>
                <a:cs typeface="Calibri"/>
                <a:sym typeface="Calibri"/>
              </a:rPr>
              <a:t>einen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individuellen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Marketingplan</a:t>
            </a:r>
            <a:r>
              <a:rPr lang="en-US" sz="2400" b="0" i="0" u="none" strike="noStrike" cap="none" dirty="0">
                <a:solidFill>
                  <a:schemeClr val="lt1"/>
                </a:solidFill>
                <a:latin typeface="Calibri"/>
                <a:ea typeface="Calibri"/>
                <a:cs typeface="Calibri"/>
                <a:sym typeface="Calibri"/>
              </a:rPr>
              <a:t> für </a:t>
            </a:r>
            <a:r>
              <a:rPr lang="en-US" sz="2400" b="0" i="0" u="none" strike="noStrike" cap="none" dirty="0" err="1">
                <a:solidFill>
                  <a:schemeClr val="lt1"/>
                </a:solidFill>
                <a:latin typeface="Calibri"/>
                <a:ea typeface="Calibri"/>
                <a:cs typeface="Calibri"/>
                <a:sym typeface="Calibri"/>
              </a:rPr>
              <a:t>Ihr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Programm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erstellen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Ihr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Publikum</a:t>
            </a:r>
            <a:r>
              <a:rPr lang="en-US" sz="2400" b="0" i="0" u="none" strike="noStrike" cap="none" dirty="0">
                <a:solidFill>
                  <a:schemeClr val="lt1"/>
                </a:solidFill>
                <a:latin typeface="Calibri"/>
                <a:ea typeface="Calibri"/>
                <a:cs typeface="Calibri"/>
                <a:sym typeface="Calibri"/>
              </a:rPr>
              <a:t> verstehen, die </a:t>
            </a:r>
            <a:r>
              <a:rPr lang="en-US" sz="2400" b="0" i="0" u="none" strike="noStrike" cap="none" dirty="0" err="1">
                <a:solidFill>
                  <a:schemeClr val="lt1"/>
                </a:solidFill>
                <a:latin typeface="Calibri"/>
                <a:ea typeface="Calibri"/>
                <a:cs typeface="Calibri"/>
                <a:sym typeface="Calibri"/>
              </a:rPr>
              <a:t>Sichtbarkeit</a:t>
            </a:r>
            <a:r>
              <a:rPr lang="en-US" sz="2400" b="0" i="0" u="none" strike="noStrike" cap="none" dirty="0">
                <a:solidFill>
                  <a:schemeClr val="lt1"/>
                </a:solidFill>
                <a:latin typeface="Calibri"/>
                <a:ea typeface="Calibri"/>
                <a:cs typeface="Calibri"/>
                <a:sym typeface="Calibri"/>
              </a:rPr>
              <a:t> in den </a:t>
            </a:r>
            <a:r>
              <a:rPr lang="en-US" sz="2400" b="0" i="0" u="none" strike="noStrike" cap="none" dirty="0" err="1">
                <a:solidFill>
                  <a:schemeClr val="lt1"/>
                </a:solidFill>
                <a:latin typeface="Calibri"/>
                <a:ea typeface="Calibri"/>
                <a:cs typeface="Calibri"/>
                <a:sym typeface="Calibri"/>
              </a:rPr>
              <a:t>sozialen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Medien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erhöhen</a:t>
            </a:r>
            <a:r>
              <a:rPr lang="en-US" sz="2400" b="0" i="0" u="none" strike="noStrike" cap="none" dirty="0">
                <a:solidFill>
                  <a:schemeClr val="lt1"/>
                </a:solidFill>
                <a:latin typeface="Calibri"/>
                <a:ea typeface="Calibri"/>
                <a:cs typeface="Calibri"/>
                <a:sym typeface="Calibri"/>
              </a:rPr>
              <a:t> und die </a:t>
            </a:r>
            <a:r>
              <a:rPr lang="en-US" sz="2400" b="0" i="0" u="none" strike="noStrike" cap="none" dirty="0" err="1">
                <a:solidFill>
                  <a:schemeClr val="lt1"/>
                </a:solidFill>
                <a:latin typeface="Calibri"/>
                <a:ea typeface="Calibri"/>
                <a:cs typeface="Calibri"/>
                <a:sym typeface="Calibri"/>
              </a:rPr>
              <a:t>Inhalte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ansprechend</a:t>
            </a:r>
            <a:r>
              <a:rPr lang="en-US" sz="2400" b="0" i="0" u="none" strike="noStrike" cap="none" dirty="0">
                <a:solidFill>
                  <a:schemeClr val="lt1"/>
                </a:solidFill>
                <a:latin typeface="Calibri"/>
                <a:ea typeface="Calibri"/>
                <a:cs typeface="Calibri"/>
                <a:sym typeface="Calibri"/>
              </a:rPr>
              <a:t> gestalten. </a:t>
            </a:r>
            <a:endParaRPr dirty="0"/>
          </a:p>
          <a:p>
            <a:pPr marL="0" marR="0" lvl="0" indent="0" algn="just" rtl="0">
              <a:lnSpc>
                <a:spcPct val="100000"/>
              </a:lnSpc>
              <a:spcBef>
                <a:spcPts val="0"/>
              </a:spcBef>
              <a:spcAft>
                <a:spcPts val="0"/>
              </a:spcAft>
              <a:buNone/>
            </a:pPr>
            <a:endParaRPr sz="2400" b="0"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400" b="0" i="0" u="none" strike="noStrike" cap="none" dirty="0" err="1">
                <a:solidFill>
                  <a:schemeClr val="lt1"/>
                </a:solidFill>
                <a:latin typeface="Calibri"/>
                <a:ea typeface="Calibri"/>
                <a:cs typeface="Calibri"/>
                <a:sym typeface="Calibri"/>
              </a:rPr>
              <a:t>Außerdem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werden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wir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Kenntnisse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über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Werbemöglichkeiten</a:t>
            </a:r>
            <a:r>
              <a:rPr lang="en-US" sz="2400" b="0" i="0" u="none" strike="noStrike" cap="none" dirty="0">
                <a:solidFill>
                  <a:schemeClr val="lt1"/>
                </a:solidFill>
                <a:latin typeface="Calibri"/>
                <a:ea typeface="Calibri"/>
                <a:cs typeface="Calibri"/>
                <a:sym typeface="Calibri"/>
              </a:rPr>
              <a:t> und die </a:t>
            </a:r>
            <a:r>
              <a:rPr lang="en-US" sz="2400" b="0" i="0" u="none" strike="noStrike" cap="none" dirty="0" err="1">
                <a:solidFill>
                  <a:schemeClr val="lt1"/>
                </a:solidFill>
                <a:latin typeface="Calibri"/>
                <a:ea typeface="Calibri"/>
                <a:cs typeface="Calibri"/>
                <a:sym typeface="Calibri"/>
              </a:rPr>
              <a:t>Optimierung</a:t>
            </a:r>
            <a:r>
              <a:rPr lang="en-US" sz="2400" b="0" i="0" u="none" strike="noStrike" cap="none" dirty="0">
                <a:solidFill>
                  <a:schemeClr val="lt1"/>
                </a:solidFill>
                <a:latin typeface="Calibri"/>
                <a:ea typeface="Calibri"/>
                <a:cs typeface="Calibri"/>
                <a:sym typeface="Calibri"/>
              </a:rPr>
              <a:t> der Website für </a:t>
            </a:r>
            <a:r>
              <a:rPr lang="en-US" sz="2400" b="0" i="0" u="none" strike="noStrike" cap="none" dirty="0" err="1">
                <a:solidFill>
                  <a:schemeClr val="lt1"/>
                </a:solidFill>
                <a:latin typeface="Calibri"/>
                <a:ea typeface="Calibri"/>
                <a:cs typeface="Calibri"/>
                <a:sym typeface="Calibri"/>
              </a:rPr>
              <a:t>eine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stärkere</a:t>
            </a:r>
            <a:r>
              <a:rPr lang="en-US" sz="2400" b="0" i="0" u="none" strike="noStrike" cap="none" dirty="0">
                <a:solidFill>
                  <a:schemeClr val="lt1"/>
                </a:solidFill>
                <a:latin typeface="Calibri"/>
                <a:ea typeface="Calibri"/>
                <a:cs typeface="Calibri"/>
                <a:sym typeface="Calibri"/>
              </a:rPr>
              <a:t> Online-</a:t>
            </a:r>
            <a:r>
              <a:rPr lang="en-US" sz="2400" b="0" i="0" u="none" strike="noStrike" cap="none" dirty="0" err="1">
                <a:solidFill>
                  <a:schemeClr val="lt1"/>
                </a:solidFill>
                <a:latin typeface="Calibri"/>
                <a:ea typeface="Calibri"/>
                <a:cs typeface="Calibri"/>
                <a:sym typeface="Calibri"/>
              </a:rPr>
              <a:t>Präsenz</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erwerben</a:t>
            </a:r>
            <a:r>
              <a:rPr lang="en-US" sz="2400" b="0" i="0" u="none" strike="noStrike" cap="none" dirty="0">
                <a:solidFill>
                  <a:schemeClr val="lt1"/>
                </a:solidFill>
                <a:latin typeface="Calibri"/>
                <a:ea typeface="Calibri"/>
                <a:cs typeface="Calibri"/>
                <a:sym typeface="Calibri"/>
              </a:rPr>
              <a:t>. </a:t>
            </a:r>
            <a:endParaRPr sz="24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30"/>
        <p:cNvGrpSpPr/>
        <p:nvPr/>
      </p:nvGrpSpPr>
      <p:grpSpPr>
        <a:xfrm>
          <a:off x="0" y="0"/>
          <a:ext cx="0" cy="0"/>
          <a:chOff x="0" y="0"/>
          <a:chExt cx="0" cy="0"/>
        </a:xfrm>
      </p:grpSpPr>
      <p:sp>
        <p:nvSpPr>
          <p:cNvPr id="2531" name="Google Shape;2531;p281"/>
          <p:cNvSpPr txBox="1">
            <a:spLocks noGrp="1"/>
          </p:cNvSpPr>
          <p:nvPr>
            <p:ph type="body" idx="2"/>
          </p:nvPr>
        </p:nvSpPr>
        <p:spPr>
          <a:xfrm>
            <a:off x="156420" y="34508"/>
            <a:ext cx="7314055" cy="12074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latin typeface="Calibri"/>
                <a:ea typeface="Calibri"/>
                <a:cs typeface="Calibri"/>
                <a:sym typeface="Calibri"/>
              </a:rPr>
              <a:t>DURCHFÜHRUNG VON PUBLIKUMSFORSCHUNG</a:t>
            </a:r>
            <a:endParaRPr dirty="0">
              <a:solidFill>
                <a:schemeClr val="lt1"/>
              </a:solidFill>
              <a:latin typeface="Calibri"/>
              <a:ea typeface="Calibri"/>
              <a:cs typeface="Calibri"/>
              <a:sym typeface="Calibri"/>
            </a:endParaRPr>
          </a:p>
        </p:txBody>
      </p:sp>
      <p:pic>
        <p:nvPicPr>
          <p:cNvPr id="2532" name="Google Shape;2532;p281" descr="Cartoon checklist and pencil"/>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l="20684" r="20685"/>
          <a:stretch/>
        </p:blipFill>
        <p:spPr>
          <a:xfrm>
            <a:off x="6830934" y="-17255"/>
            <a:ext cx="5361066" cy="6858000"/>
          </a:xfrm>
          <a:prstGeom prst="rect">
            <a:avLst/>
          </a:prstGeom>
          <a:solidFill>
            <a:srgbClr val="D8D8D8"/>
          </a:solidFill>
          <a:ln>
            <a:noFill/>
          </a:ln>
        </p:spPr>
      </p:pic>
      <p:sp>
        <p:nvSpPr>
          <p:cNvPr id="2533" name="Google Shape;2533;p281"/>
          <p:cNvSpPr/>
          <p:nvPr/>
        </p:nvSpPr>
        <p:spPr>
          <a:xfrm>
            <a:off x="5839918" y="-1"/>
            <a:ext cx="1811711" cy="6823493"/>
          </a:xfrm>
          <a:prstGeom prst="rect">
            <a:avLst/>
          </a:prstGeom>
          <a:solidFill>
            <a:srgbClr val="F26650"/>
          </a:solidFill>
          <a:ln w="25400" cap="flat" cmpd="sng">
            <a:solidFill>
              <a:srgbClr val="F266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34" name="Google Shape;2534;p281"/>
          <p:cNvSpPr txBox="1">
            <a:spLocks noGrp="1"/>
          </p:cNvSpPr>
          <p:nvPr>
            <p:ph type="body" idx="1"/>
          </p:nvPr>
        </p:nvSpPr>
        <p:spPr>
          <a:xfrm>
            <a:off x="156420" y="1012723"/>
            <a:ext cx="7314055" cy="318784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000"/>
              <a:buNone/>
            </a:pPr>
            <a:r>
              <a:rPr lang="en-US" sz="1800" dirty="0" err="1">
                <a:latin typeface="Calibri"/>
                <a:ea typeface="Calibri"/>
                <a:cs typeface="Calibri"/>
                <a:sym typeface="Calibri"/>
              </a:rPr>
              <a:t>Führen</a:t>
            </a:r>
            <a:r>
              <a:rPr lang="en-US" sz="1800" dirty="0">
                <a:latin typeface="Calibri"/>
                <a:ea typeface="Calibri"/>
                <a:cs typeface="Calibri"/>
                <a:sym typeface="Calibri"/>
              </a:rPr>
              <a:t> Sie </a:t>
            </a:r>
            <a:r>
              <a:rPr lang="en-US" sz="1800" dirty="0" err="1">
                <a:latin typeface="Calibri"/>
                <a:ea typeface="Calibri"/>
                <a:cs typeface="Calibri"/>
                <a:sym typeface="Calibri"/>
              </a:rPr>
              <a:t>mithilfe</a:t>
            </a:r>
            <a:r>
              <a:rPr lang="en-US" sz="1800" dirty="0">
                <a:latin typeface="Calibri"/>
                <a:ea typeface="Calibri"/>
                <a:cs typeface="Calibri"/>
                <a:sym typeface="Calibri"/>
              </a:rPr>
              <a:t> </a:t>
            </a:r>
            <a:r>
              <a:rPr lang="en-US" sz="1800" dirty="0" err="1">
                <a:latin typeface="Calibri"/>
                <a:ea typeface="Calibri"/>
                <a:cs typeface="Calibri"/>
                <a:sym typeface="Calibri"/>
              </a:rPr>
              <a:t>kostenloser</a:t>
            </a:r>
            <a:r>
              <a:rPr lang="en-US" sz="1800" dirty="0">
                <a:latin typeface="Calibri"/>
                <a:ea typeface="Calibri"/>
                <a:cs typeface="Calibri"/>
                <a:sym typeface="Calibri"/>
              </a:rPr>
              <a:t> Tools </a:t>
            </a:r>
            <a:r>
              <a:rPr lang="en-US" sz="1800" dirty="0" err="1">
                <a:latin typeface="Calibri"/>
                <a:ea typeface="Calibri"/>
                <a:cs typeface="Calibri"/>
                <a:sym typeface="Calibri"/>
              </a:rPr>
              <a:t>wie</a:t>
            </a:r>
            <a:r>
              <a:rPr lang="en-US" sz="1800" dirty="0">
                <a:latin typeface="Calibri"/>
                <a:ea typeface="Calibri"/>
                <a:cs typeface="Calibri"/>
                <a:sym typeface="Calibri"/>
              </a:rPr>
              <a:t> </a:t>
            </a:r>
            <a:r>
              <a:rPr lang="en-US" sz="1800" dirty="0" err="1">
                <a:latin typeface="Calibri"/>
                <a:ea typeface="Calibri"/>
                <a:cs typeface="Calibri"/>
                <a:sym typeface="Calibri"/>
              </a:rPr>
              <a:t>Umfragen</a:t>
            </a:r>
            <a:r>
              <a:rPr lang="en-US" sz="1800" dirty="0">
                <a:latin typeface="Calibri"/>
                <a:ea typeface="Calibri"/>
                <a:cs typeface="Calibri"/>
                <a:sym typeface="Calibri"/>
              </a:rPr>
              <a:t>, Interviews und Feedback-</a:t>
            </a:r>
            <a:r>
              <a:rPr lang="en-US" sz="1800" dirty="0" err="1">
                <a:latin typeface="Calibri"/>
                <a:ea typeface="Calibri"/>
                <a:cs typeface="Calibri"/>
                <a:sym typeface="Calibri"/>
              </a:rPr>
              <a:t>Formularen</a:t>
            </a:r>
            <a:r>
              <a:rPr lang="en-US" sz="1800" dirty="0">
                <a:latin typeface="Calibri"/>
                <a:ea typeface="Calibri"/>
                <a:cs typeface="Calibri"/>
                <a:sym typeface="Calibri"/>
              </a:rPr>
              <a:t> </a:t>
            </a:r>
            <a:r>
              <a:rPr lang="en-US" sz="1800" dirty="0" err="1">
                <a:latin typeface="Calibri"/>
                <a:ea typeface="Calibri"/>
                <a:cs typeface="Calibri"/>
                <a:sym typeface="Calibri"/>
              </a:rPr>
              <a:t>eine</a:t>
            </a:r>
            <a:r>
              <a:rPr lang="en-US" sz="1800" dirty="0">
                <a:latin typeface="Calibri"/>
                <a:ea typeface="Calibri"/>
                <a:cs typeface="Calibri"/>
                <a:sym typeface="Calibri"/>
              </a:rPr>
              <a:t> </a:t>
            </a:r>
            <a:r>
              <a:rPr lang="en-US" sz="1800" dirty="0" err="1">
                <a:latin typeface="Calibri"/>
                <a:ea typeface="Calibri"/>
                <a:cs typeface="Calibri"/>
                <a:sym typeface="Calibri"/>
              </a:rPr>
              <a:t>Publikumsforschung</a:t>
            </a:r>
            <a:r>
              <a:rPr lang="en-US" sz="1800" dirty="0">
                <a:latin typeface="Calibri"/>
                <a:ea typeface="Calibri"/>
                <a:cs typeface="Calibri"/>
                <a:sym typeface="Calibri"/>
              </a:rPr>
              <a:t> </a:t>
            </a:r>
            <a:r>
              <a:rPr lang="en-US" sz="1800" dirty="0" err="1">
                <a:latin typeface="Calibri"/>
                <a:ea typeface="Calibri"/>
                <a:cs typeface="Calibri"/>
                <a:sym typeface="Calibri"/>
              </a:rPr>
              <a:t>durch</a:t>
            </a:r>
            <a:r>
              <a:rPr lang="en-US" sz="1800" dirty="0">
                <a:latin typeface="Calibri"/>
                <a:ea typeface="Calibri"/>
                <a:cs typeface="Calibri"/>
                <a:sym typeface="Calibri"/>
              </a:rPr>
              <a:t>, um </a:t>
            </a:r>
            <a:r>
              <a:rPr lang="en-US" sz="1800" dirty="0" err="1">
                <a:latin typeface="Calibri"/>
                <a:ea typeface="Calibri"/>
                <a:cs typeface="Calibri"/>
                <a:sym typeface="Calibri"/>
              </a:rPr>
              <a:t>deren</a:t>
            </a:r>
            <a:r>
              <a:rPr lang="en-US" sz="1800" dirty="0">
                <a:latin typeface="Calibri"/>
                <a:ea typeface="Calibri"/>
                <a:cs typeface="Calibri"/>
                <a:sym typeface="Calibri"/>
              </a:rPr>
              <a:t> </a:t>
            </a:r>
            <a:r>
              <a:rPr lang="en-US" sz="1800" dirty="0" err="1">
                <a:latin typeface="Calibri"/>
                <a:ea typeface="Calibri"/>
                <a:cs typeface="Calibri"/>
                <a:sym typeface="Calibri"/>
              </a:rPr>
              <a:t>Vorlieben</a:t>
            </a:r>
            <a:r>
              <a:rPr lang="en-US" sz="1800" dirty="0">
                <a:latin typeface="Calibri"/>
                <a:ea typeface="Calibri"/>
                <a:cs typeface="Calibri"/>
                <a:sym typeface="Calibri"/>
              </a:rPr>
              <a:t> und </a:t>
            </a:r>
            <a:r>
              <a:rPr lang="en-US" sz="1800" dirty="0" err="1">
                <a:latin typeface="Calibri"/>
                <a:ea typeface="Calibri"/>
                <a:cs typeface="Calibri"/>
                <a:sym typeface="Calibri"/>
              </a:rPr>
              <a:t>Anliegen</a:t>
            </a:r>
            <a:r>
              <a:rPr lang="en-US" sz="1800" dirty="0">
                <a:latin typeface="Calibri"/>
                <a:ea typeface="Calibri"/>
                <a:cs typeface="Calibri"/>
                <a:sym typeface="Calibri"/>
              </a:rPr>
              <a:t> </a:t>
            </a:r>
            <a:r>
              <a:rPr lang="en-US" sz="1800" dirty="0" err="1">
                <a:latin typeface="Calibri"/>
                <a:ea typeface="Calibri"/>
                <a:cs typeface="Calibri"/>
                <a:sym typeface="Calibri"/>
              </a:rPr>
              <a:t>zu</a:t>
            </a:r>
            <a:r>
              <a:rPr lang="en-US" sz="1800" dirty="0">
                <a:latin typeface="Calibri"/>
                <a:ea typeface="Calibri"/>
                <a:cs typeface="Calibri"/>
                <a:sym typeface="Calibri"/>
              </a:rPr>
              <a:t> verstehen. So </a:t>
            </a:r>
            <a:r>
              <a:rPr lang="en-US" sz="1800" dirty="0" err="1">
                <a:latin typeface="Calibri"/>
                <a:ea typeface="Calibri"/>
                <a:cs typeface="Calibri"/>
                <a:sym typeface="Calibri"/>
              </a:rPr>
              <a:t>können</a:t>
            </a:r>
            <a:r>
              <a:rPr lang="en-US" sz="1800" dirty="0">
                <a:latin typeface="Calibri"/>
                <a:ea typeface="Calibri"/>
                <a:cs typeface="Calibri"/>
                <a:sym typeface="Calibri"/>
              </a:rPr>
              <a:t> Sie </a:t>
            </a:r>
            <a:r>
              <a:rPr lang="en-US" sz="1800" dirty="0" err="1">
                <a:latin typeface="Calibri"/>
                <a:ea typeface="Calibri"/>
                <a:cs typeface="Calibri"/>
                <a:sym typeface="Calibri"/>
              </a:rPr>
              <a:t>Ihre</a:t>
            </a:r>
            <a:r>
              <a:rPr lang="en-US" sz="1800" dirty="0">
                <a:latin typeface="Calibri"/>
                <a:ea typeface="Calibri"/>
                <a:cs typeface="Calibri"/>
                <a:sym typeface="Calibri"/>
              </a:rPr>
              <a:t> </a:t>
            </a:r>
            <a:r>
              <a:rPr lang="en-US" sz="1800" dirty="0" err="1">
                <a:latin typeface="Calibri"/>
                <a:ea typeface="Calibri"/>
                <a:cs typeface="Calibri"/>
                <a:sym typeface="Calibri"/>
              </a:rPr>
              <a:t>Inhalte</a:t>
            </a:r>
            <a:r>
              <a:rPr lang="en-US" sz="1800" dirty="0">
                <a:latin typeface="Calibri"/>
                <a:ea typeface="Calibri"/>
                <a:cs typeface="Calibri"/>
                <a:sym typeface="Calibri"/>
              </a:rPr>
              <a:t> an die </a:t>
            </a:r>
            <a:r>
              <a:rPr lang="en-US" sz="1800" dirty="0" err="1">
                <a:latin typeface="Calibri"/>
                <a:ea typeface="Calibri"/>
                <a:cs typeface="Calibri"/>
                <a:sym typeface="Calibri"/>
              </a:rPr>
              <a:t>Erwartungen</a:t>
            </a:r>
            <a:r>
              <a:rPr lang="en-US" sz="1800" dirty="0">
                <a:latin typeface="Calibri"/>
                <a:ea typeface="Calibri"/>
                <a:cs typeface="Calibri"/>
                <a:sym typeface="Calibri"/>
              </a:rPr>
              <a:t> der </a:t>
            </a:r>
            <a:r>
              <a:rPr lang="en-US" sz="1800" dirty="0" err="1">
                <a:latin typeface="Calibri"/>
                <a:ea typeface="Calibri"/>
                <a:cs typeface="Calibri"/>
                <a:sym typeface="Calibri"/>
              </a:rPr>
              <a:t>Zielgruppe</a:t>
            </a:r>
            <a:r>
              <a:rPr lang="en-US" sz="1800" dirty="0">
                <a:latin typeface="Calibri"/>
                <a:ea typeface="Calibri"/>
                <a:cs typeface="Calibri"/>
                <a:sym typeface="Calibri"/>
              </a:rPr>
              <a:t> </a:t>
            </a:r>
            <a:r>
              <a:rPr lang="en-US" sz="1800" dirty="0" err="1">
                <a:latin typeface="Calibri"/>
                <a:ea typeface="Calibri"/>
                <a:cs typeface="Calibri"/>
                <a:sym typeface="Calibri"/>
              </a:rPr>
              <a:t>anpassen</a:t>
            </a:r>
            <a:r>
              <a:rPr lang="en-US" sz="1800" dirty="0">
                <a:latin typeface="Calibri"/>
                <a:ea typeface="Calibri"/>
                <a:cs typeface="Calibri"/>
                <a:sym typeface="Calibri"/>
              </a:rPr>
              <a:t>.</a:t>
            </a:r>
            <a:endParaRPr sz="1800" dirty="0"/>
          </a:p>
          <a:p>
            <a:pPr marL="342900" lvl="0" indent="-215900" algn="just" rtl="0">
              <a:lnSpc>
                <a:spcPct val="100000"/>
              </a:lnSpc>
              <a:spcBef>
                <a:spcPts val="0"/>
              </a:spcBef>
              <a:spcAft>
                <a:spcPts val="0"/>
              </a:spcAft>
              <a:buClr>
                <a:schemeClr val="lt1"/>
              </a:buClr>
              <a:buSzPts val="2000"/>
              <a:buFont typeface="Arial"/>
              <a:buNone/>
            </a:pPr>
            <a:endParaRPr sz="1800" dirty="0">
              <a:latin typeface="Calibri"/>
              <a:ea typeface="Calibri"/>
              <a:cs typeface="Calibri"/>
              <a:sym typeface="Calibri"/>
            </a:endParaRPr>
          </a:p>
          <a:p>
            <a:pPr marL="0" lvl="0" indent="0" algn="l" rtl="0">
              <a:lnSpc>
                <a:spcPct val="100000"/>
              </a:lnSpc>
              <a:spcBef>
                <a:spcPts val="0"/>
              </a:spcBef>
              <a:spcAft>
                <a:spcPts val="0"/>
              </a:spcAft>
              <a:buClr>
                <a:schemeClr val="lt1"/>
              </a:buClr>
              <a:buSzPts val="2000"/>
              <a:buNone/>
            </a:pPr>
            <a:r>
              <a:rPr lang="en-US" sz="1800" b="0" i="0" dirty="0">
                <a:latin typeface="Calibri"/>
                <a:ea typeface="Calibri"/>
                <a:cs typeface="Calibri"/>
                <a:sym typeface="Calibri"/>
              </a:rPr>
              <a:t>Für </a:t>
            </a:r>
            <a:r>
              <a:rPr lang="en-US" sz="1800" b="0" i="0" dirty="0" err="1">
                <a:latin typeface="Calibri"/>
                <a:ea typeface="Calibri"/>
                <a:cs typeface="Calibri"/>
                <a:sym typeface="Calibri"/>
              </a:rPr>
              <a:t>eine</a:t>
            </a:r>
            <a:r>
              <a:rPr lang="en-US" sz="1800" b="0" i="0" dirty="0">
                <a:latin typeface="Calibri"/>
                <a:ea typeface="Calibri"/>
                <a:cs typeface="Calibri"/>
                <a:sym typeface="Calibri"/>
              </a:rPr>
              <a:t> </a:t>
            </a:r>
            <a:r>
              <a:rPr lang="en-US" sz="1800" b="0" i="0" dirty="0" err="1">
                <a:latin typeface="Calibri"/>
                <a:ea typeface="Calibri"/>
                <a:cs typeface="Calibri"/>
                <a:sym typeface="Calibri"/>
              </a:rPr>
              <a:t>kreative</a:t>
            </a:r>
            <a:r>
              <a:rPr lang="en-US" sz="1800" b="0" i="0" dirty="0">
                <a:latin typeface="Calibri"/>
                <a:ea typeface="Calibri"/>
                <a:cs typeface="Calibri"/>
                <a:sym typeface="Calibri"/>
              </a:rPr>
              <a:t> und </a:t>
            </a:r>
            <a:r>
              <a:rPr lang="en-US" sz="1800" b="0" i="0" dirty="0" err="1">
                <a:latin typeface="Calibri"/>
                <a:ea typeface="Calibri"/>
                <a:cs typeface="Calibri"/>
                <a:sym typeface="Calibri"/>
              </a:rPr>
              <a:t>kostengünstige</a:t>
            </a:r>
            <a:r>
              <a:rPr lang="en-US" sz="1800" b="0" i="0" dirty="0">
                <a:latin typeface="Calibri"/>
                <a:ea typeface="Calibri"/>
                <a:cs typeface="Calibri"/>
                <a:sym typeface="Calibri"/>
              </a:rPr>
              <a:t> </a:t>
            </a:r>
            <a:r>
              <a:rPr lang="en-US" sz="1800" b="0" i="0" dirty="0" err="1">
                <a:latin typeface="Calibri"/>
                <a:ea typeface="Calibri"/>
                <a:cs typeface="Calibri"/>
                <a:sym typeface="Calibri"/>
              </a:rPr>
              <a:t>Publikumsforschung</a:t>
            </a:r>
            <a:r>
              <a:rPr lang="en-US" sz="1800" b="0" i="0" dirty="0">
                <a:latin typeface="Calibri"/>
                <a:ea typeface="Calibri"/>
                <a:cs typeface="Calibri"/>
                <a:sym typeface="Calibri"/>
              </a:rPr>
              <a:t> </a:t>
            </a:r>
            <a:r>
              <a:rPr lang="en-US" sz="1800" b="0" i="0" dirty="0" err="1">
                <a:latin typeface="Calibri"/>
                <a:ea typeface="Calibri"/>
                <a:cs typeface="Calibri"/>
                <a:sym typeface="Calibri"/>
              </a:rPr>
              <a:t>gibt</a:t>
            </a:r>
            <a:r>
              <a:rPr lang="en-US" sz="1800" b="0" i="0" dirty="0">
                <a:latin typeface="Calibri"/>
                <a:ea typeface="Calibri"/>
                <a:cs typeface="Calibri"/>
                <a:sym typeface="Calibri"/>
              </a:rPr>
              <a:t> es </a:t>
            </a:r>
            <a:r>
              <a:rPr lang="en-US" sz="1800" b="0" i="0" dirty="0" err="1">
                <a:latin typeface="Calibri"/>
                <a:ea typeface="Calibri"/>
                <a:cs typeface="Calibri"/>
                <a:sym typeface="Calibri"/>
              </a:rPr>
              <a:t>hier</a:t>
            </a:r>
            <a:r>
              <a:rPr lang="en-US" sz="1800" b="0" i="0" dirty="0">
                <a:latin typeface="Calibri"/>
                <a:ea typeface="Calibri"/>
                <a:cs typeface="Calibri"/>
                <a:sym typeface="Calibri"/>
              </a:rPr>
              <a:t> </a:t>
            </a:r>
            <a:r>
              <a:rPr lang="en-US" sz="1800" b="0" i="0" dirty="0" err="1">
                <a:latin typeface="Calibri"/>
                <a:ea typeface="Calibri"/>
                <a:cs typeface="Calibri"/>
                <a:sym typeface="Calibri"/>
              </a:rPr>
              <a:t>einige</a:t>
            </a:r>
            <a:r>
              <a:rPr lang="en-US" sz="1800" b="0" i="0" dirty="0">
                <a:latin typeface="Calibri"/>
                <a:ea typeface="Calibri"/>
                <a:cs typeface="Calibri"/>
                <a:sym typeface="Calibri"/>
              </a:rPr>
              <a:t> </a:t>
            </a:r>
            <a:r>
              <a:rPr lang="en-US" sz="1800" b="0" i="0" dirty="0" err="1">
                <a:latin typeface="Calibri"/>
                <a:ea typeface="Calibri"/>
                <a:cs typeface="Calibri"/>
                <a:sym typeface="Calibri"/>
              </a:rPr>
              <a:t>ansprechende</a:t>
            </a:r>
            <a:r>
              <a:rPr lang="en-US" sz="1800" b="0" i="0" dirty="0">
                <a:latin typeface="Calibri"/>
                <a:ea typeface="Calibri"/>
                <a:cs typeface="Calibri"/>
                <a:sym typeface="Calibri"/>
              </a:rPr>
              <a:t> und </a:t>
            </a:r>
            <a:r>
              <a:rPr lang="en-US" sz="1800" b="0" i="0" dirty="0" err="1">
                <a:latin typeface="Calibri"/>
                <a:ea typeface="Calibri"/>
                <a:cs typeface="Calibri"/>
                <a:sym typeface="Calibri"/>
              </a:rPr>
              <a:t>benutzerfreundliche</a:t>
            </a:r>
            <a:r>
              <a:rPr lang="en-US" sz="1800" b="0" i="0" dirty="0">
                <a:latin typeface="Calibri"/>
                <a:ea typeface="Calibri"/>
                <a:cs typeface="Calibri"/>
                <a:sym typeface="Calibri"/>
              </a:rPr>
              <a:t> Tools:</a:t>
            </a:r>
            <a:endParaRPr sz="1800" dirty="0"/>
          </a:p>
          <a:p>
            <a:pPr marL="0" lvl="0" indent="0" algn="l" rtl="0">
              <a:lnSpc>
                <a:spcPct val="100000"/>
              </a:lnSpc>
              <a:spcBef>
                <a:spcPts val="0"/>
              </a:spcBef>
              <a:spcAft>
                <a:spcPts val="0"/>
              </a:spcAft>
              <a:buClr>
                <a:schemeClr val="lt1"/>
              </a:buClr>
              <a:buSzPts val="2000"/>
              <a:buNone/>
            </a:pPr>
            <a:endParaRPr sz="1800" b="0" i="0" dirty="0">
              <a:latin typeface="Calibri"/>
              <a:ea typeface="Calibri"/>
              <a:cs typeface="Calibri"/>
              <a:sym typeface="Calibri"/>
            </a:endParaRPr>
          </a:p>
          <a:p>
            <a:pPr marL="342900" lvl="0" indent="-342900" algn="l" rtl="0">
              <a:lnSpc>
                <a:spcPct val="100000"/>
              </a:lnSpc>
              <a:spcBef>
                <a:spcPts val="0"/>
              </a:spcBef>
              <a:spcAft>
                <a:spcPts val="0"/>
              </a:spcAft>
              <a:buClr>
                <a:schemeClr val="lt1"/>
              </a:buClr>
              <a:buSzPts val="2000"/>
              <a:buFont typeface="Arial"/>
              <a:buAutoNum type="arabicPeriod"/>
            </a:pPr>
            <a:r>
              <a:rPr lang="en-US" sz="1800" b="1" i="0" dirty="0">
                <a:latin typeface="Calibri"/>
                <a:ea typeface="Calibri"/>
                <a:cs typeface="Calibri"/>
                <a:sym typeface="Calibri"/>
              </a:rPr>
              <a:t>Google Forms</a:t>
            </a:r>
            <a:r>
              <a:rPr lang="en-US" sz="1800" b="0" i="0" dirty="0">
                <a:latin typeface="Calibri"/>
                <a:ea typeface="Calibri"/>
                <a:cs typeface="Calibri"/>
                <a:sym typeface="Calibri"/>
              </a:rPr>
              <a:t>: Ideal für </a:t>
            </a:r>
            <a:r>
              <a:rPr lang="en-US" sz="1800" b="0" i="0" dirty="0" err="1">
                <a:latin typeface="Calibri"/>
                <a:ea typeface="Calibri"/>
                <a:cs typeface="Calibri"/>
                <a:sym typeface="Calibri"/>
              </a:rPr>
              <a:t>unkomplizierte</a:t>
            </a:r>
            <a:r>
              <a:rPr lang="en-US" sz="1800" b="0" i="0" dirty="0">
                <a:latin typeface="Calibri"/>
                <a:ea typeface="Calibri"/>
                <a:cs typeface="Calibri"/>
                <a:sym typeface="Calibri"/>
              </a:rPr>
              <a:t> </a:t>
            </a:r>
            <a:r>
              <a:rPr lang="en-US" sz="1800" b="0" i="0" dirty="0" err="1">
                <a:latin typeface="Calibri"/>
                <a:ea typeface="Calibri"/>
                <a:cs typeface="Calibri"/>
                <a:sym typeface="Calibri"/>
              </a:rPr>
              <a:t>Umfragen</a:t>
            </a:r>
            <a:r>
              <a:rPr lang="en-US" sz="1800" b="0" i="0" dirty="0">
                <a:latin typeface="Calibri"/>
                <a:ea typeface="Calibri"/>
                <a:cs typeface="Calibri"/>
                <a:sym typeface="Calibri"/>
              </a:rPr>
              <a:t>, </a:t>
            </a:r>
            <a:r>
              <a:rPr lang="en-US" sz="1800" b="0" i="0" dirty="0" err="1">
                <a:latin typeface="Calibri"/>
                <a:ea typeface="Calibri"/>
                <a:cs typeface="Calibri"/>
                <a:sym typeface="Calibri"/>
              </a:rPr>
              <a:t>einfach</a:t>
            </a:r>
            <a:r>
              <a:rPr lang="en-US" sz="1800" b="0" i="0" dirty="0">
                <a:latin typeface="Calibri"/>
                <a:ea typeface="Calibri"/>
                <a:cs typeface="Calibri"/>
                <a:sym typeface="Calibri"/>
              </a:rPr>
              <a:t> </a:t>
            </a:r>
            <a:r>
              <a:rPr lang="en-US" sz="1800" b="0" i="0" dirty="0" err="1">
                <a:latin typeface="Calibri"/>
                <a:ea typeface="Calibri"/>
                <a:cs typeface="Calibri"/>
                <a:sym typeface="Calibri"/>
              </a:rPr>
              <a:t>zu</a:t>
            </a:r>
            <a:r>
              <a:rPr lang="en-US" sz="1800" b="0" i="0" dirty="0">
                <a:latin typeface="Calibri"/>
                <a:ea typeface="Calibri"/>
                <a:cs typeface="Calibri"/>
                <a:sym typeface="Calibri"/>
              </a:rPr>
              <a:t> </a:t>
            </a:r>
            <a:r>
              <a:rPr lang="en-US" sz="1800" b="0" i="0" dirty="0" err="1">
                <a:latin typeface="Calibri"/>
                <a:ea typeface="Calibri"/>
                <a:cs typeface="Calibri"/>
                <a:sym typeface="Calibri"/>
              </a:rPr>
              <a:t>bedienen</a:t>
            </a:r>
            <a:r>
              <a:rPr lang="en-US" sz="1800" b="0" i="0" dirty="0">
                <a:latin typeface="Calibri"/>
                <a:ea typeface="Calibri"/>
                <a:cs typeface="Calibri"/>
                <a:sym typeface="Calibri"/>
              </a:rPr>
              <a:t> und </a:t>
            </a:r>
            <a:r>
              <a:rPr lang="en-US" sz="1800" b="0" i="0" dirty="0" err="1">
                <a:latin typeface="Calibri"/>
                <a:ea typeface="Calibri"/>
                <a:cs typeface="Calibri"/>
                <a:sym typeface="Calibri"/>
              </a:rPr>
              <a:t>mit</a:t>
            </a:r>
            <a:r>
              <a:rPr lang="en-US" sz="1800" b="0" i="0" dirty="0">
                <a:latin typeface="Calibri"/>
                <a:ea typeface="Calibri"/>
                <a:cs typeface="Calibri"/>
                <a:sym typeface="Calibri"/>
              </a:rPr>
              <a:t> </a:t>
            </a:r>
            <a:r>
              <a:rPr lang="en-US" sz="1800" b="0" i="0" dirty="0" err="1">
                <a:latin typeface="Calibri"/>
                <a:ea typeface="Calibri"/>
                <a:cs typeface="Calibri"/>
                <a:sym typeface="Calibri"/>
              </a:rPr>
              <a:t>anderen</a:t>
            </a:r>
            <a:r>
              <a:rPr lang="en-US" sz="1800" b="0" i="0" dirty="0">
                <a:latin typeface="Calibri"/>
                <a:ea typeface="Calibri"/>
                <a:cs typeface="Calibri"/>
                <a:sym typeface="Calibri"/>
              </a:rPr>
              <a:t> Google-</a:t>
            </a:r>
            <a:r>
              <a:rPr lang="en-US" sz="1800" b="0" i="0" dirty="0" err="1">
                <a:latin typeface="Calibri"/>
                <a:ea typeface="Calibri"/>
                <a:cs typeface="Calibri"/>
                <a:sym typeface="Calibri"/>
              </a:rPr>
              <a:t>Anwendungen</a:t>
            </a:r>
            <a:r>
              <a:rPr lang="en-US" sz="1800" b="0" i="0" dirty="0">
                <a:latin typeface="Calibri"/>
                <a:ea typeface="Calibri"/>
                <a:cs typeface="Calibri"/>
                <a:sym typeface="Calibri"/>
              </a:rPr>
              <a:t> </a:t>
            </a:r>
            <a:r>
              <a:rPr lang="en-US" sz="1800" b="0" i="0" dirty="0" err="1">
                <a:latin typeface="Calibri"/>
                <a:ea typeface="Calibri"/>
                <a:cs typeface="Calibri"/>
                <a:sym typeface="Calibri"/>
              </a:rPr>
              <a:t>integrierbar</a:t>
            </a:r>
            <a:r>
              <a:rPr lang="en-US" sz="1800" b="0" i="0" dirty="0">
                <a:latin typeface="Calibri"/>
                <a:ea typeface="Calibri"/>
                <a:cs typeface="Calibri"/>
                <a:sym typeface="Calibri"/>
              </a:rPr>
              <a:t>. </a:t>
            </a:r>
            <a:r>
              <a:rPr lang="en-US" sz="1800" b="0" i="0" dirty="0" err="1">
                <a:latin typeface="Calibri"/>
                <a:ea typeface="Calibri"/>
                <a:cs typeface="Calibri"/>
                <a:sym typeface="Calibri"/>
              </a:rPr>
              <a:t>Perfekt</a:t>
            </a:r>
            <a:r>
              <a:rPr lang="en-US" sz="1800" b="0" i="0" dirty="0">
                <a:latin typeface="Calibri"/>
                <a:ea typeface="Calibri"/>
                <a:cs typeface="Calibri"/>
                <a:sym typeface="Calibri"/>
              </a:rPr>
              <a:t> für die </a:t>
            </a:r>
            <a:r>
              <a:rPr lang="en-US" sz="1800" b="0" i="0" dirty="0" err="1">
                <a:latin typeface="Calibri"/>
                <a:ea typeface="Calibri"/>
                <a:cs typeface="Calibri"/>
                <a:sym typeface="Calibri"/>
              </a:rPr>
              <a:t>schnelle</a:t>
            </a:r>
            <a:r>
              <a:rPr lang="en-US" sz="1800" b="0" i="0" dirty="0">
                <a:latin typeface="Calibri"/>
                <a:ea typeface="Calibri"/>
                <a:cs typeface="Calibri"/>
                <a:sym typeface="Calibri"/>
              </a:rPr>
              <a:t> </a:t>
            </a:r>
            <a:r>
              <a:rPr lang="en-US" sz="1800" b="0" i="0" dirty="0" err="1">
                <a:latin typeface="Calibri"/>
                <a:ea typeface="Calibri"/>
                <a:cs typeface="Calibri"/>
                <a:sym typeface="Calibri"/>
              </a:rPr>
              <a:t>Erfassung</a:t>
            </a:r>
            <a:r>
              <a:rPr lang="en-US" sz="1800" b="0" i="0" dirty="0">
                <a:latin typeface="Calibri"/>
                <a:ea typeface="Calibri"/>
                <a:cs typeface="Calibri"/>
                <a:sym typeface="Calibri"/>
              </a:rPr>
              <a:t> von Feedback. </a:t>
            </a:r>
            <a:r>
              <a:rPr lang="en-US" sz="1800" b="0" i="0" u="sng" strike="noStrike" dirty="0">
                <a:solidFill>
                  <a:schemeClr val="hlink"/>
                </a:solidFill>
                <a:latin typeface="Calibri"/>
                <a:ea typeface="Calibri"/>
                <a:cs typeface="Calibri"/>
                <a:sym typeface="Calibri"/>
                <a:hlinkClick r:id="rId4"/>
              </a:rPr>
              <a:t>Google Forms</a:t>
            </a:r>
            <a:endParaRPr sz="1800" b="0" i="0" dirty="0">
              <a:latin typeface="Calibri"/>
              <a:ea typeface="Calibri"/>
              <a:cs typeface="Calibri"/>
              <a:sym typeface="Calibri"/>
            </a:endParaRPr>
          </a:p>
          <a:p>
            <a:pPr marL="342900" lvl="0" indent="-342900" algn="l" rtl="0">
              <a:lnSpc>
                <a:spcPct val="100000"/>
              </a:lnSpc>
              <a:spcBef>
                <a:spcPts val="0"/>
              </a:spcBef>
              <a:spcAft>
                <a:spcPts val="0"/>
              </a:spcAft>
              <a:buClr>
                <a:schemeClr val="lt1"/>
              </a:buClr>
              <a:buSzPts val="2000"/>
              <a:buFont typeface="Arial"/>
              <a:buAutoNum type="arabicPeriod"/>
            </a:pPr>
            <a:r>
              <a:rPr lang="en-US" sz="1800" b="1" i="0" dirty="0" err="1">
                <a:latin typeface="Calibri"/>
                <a:ea typeface="Calibri"/>
                <a:cs typeface="Calibri"/>
                <a:sym typeface="Calibri"/>
              </a:rPr>
              <a:t>Mentimeter</a:t>
            </a:r>
            <a:r>
              <a:rPr lang="en-US" sz="1800" b="0" i="0" dirty="0">
                <a:latin typeface="Calibri"/>
                <a:ea typeface="Calibri"/>
                <a:cs typeface="Calibri"/>
                <a:sym typeface="Calibri"/>
              </a:rPr>
              <a:t>: </a:t>
            </a:r>
            <a:r>
              <a:rPr lang="en-US" sz="1800" b="0" i="0" dirty="0" err="1">
                <a:latin typeface="Calibri"/>
                <a:ea typeface="Calibri"/>
                <a:cs typeface="Calibri"/>
                <a:sym typeface="Calibri"/>
              </a:rPr>
              <a:t>Mit</a:t>
            </a:r>
            <a:r>
              <a:rPr lang="en-US" sz="1800" b="0" i="0" dirty="0">
                <a:latin typeface="Calibri"/>
                <a:ea typeface="Calibri"/>
                <a:cs typeface="Calibri"/>
                <a:sym typeface="Calibri"/>
              </a:rPr>
              <a:t> </a:t>
            </a:r>
            <a:r>
              <a:rPr lang="en-US" sz="1800" b="0" i="0" dirty="0" err="1">
                <a:latin typeface="Calibri"/>
                <a:ea typeface="Calibri"/>
                <a:cs typeface="Calibri"/>
                <a:sym typeface="Calibri"/>
              </a:rPr>
              <a:t>diesem</a:t>
            </a:r>
            <a:r>
              <a:rPr lang="en-US" sz="1800" b="0" i="0" dirty="0">
                <a:latin typeface="Calibri"/>
                <a:ea typeface="Calibri"/>
                <a:cs typeface="Calibri"/>
                <a:sym typeface="Calibri"/>
              </a:rPr>
              <a:t> </a:t>
            </a:r>
            <a:r>
              <a:rPr lang="en-US" sz="1800" b="0" i="0" dirty="0" err="1">
                <a:latin typeface="Calibri"/>
                <a:ea typeface="Calibri"/>
                <a:cs typeface="Calibri"/>
                <a:sym typeface="Calibri"/>
              </a:rPr>
              <a:t>interaktiven</a:t>
            </a:r>
            <a:r>
              <a:rPr lang="en-US" sz="1800" b="0" i="0" dirty="0">
                <a:latin typeface="Calibri"/>
                <a:ea typeface="Calibri"/>
                <a:cs typeface="Calibri"/>
                <a:sym typeface="Calibri"/>
              </a:rPr>
              <a:t> Tool </a:t>
            </a:r>
            <a:r>
              <a:rPr lang="en-US" sz="1800" b="0" i="0" dirty="0" err="1">
                <a:latin typeface="Calibri"/>
                <a:ea typeface="Calibri"/>
                <a:cs typeface="Calibri"/>
                <a:sym typeface="Calibri"/>
              </a:rPr>
              <a:t>können</a:t>
            </a:r>
            <a:r>
              <a:rPr lang="en-US" sz="1800" b="0" i="0" dirty="0">
                <a:latin typeface="Calibri"/>
                <a:ea typeface="Calibri"/>
                <a:cs typeface="Calibri"/>
                <a:sym typeface="Calibri"/>
              </a:rPr>
              <a:t> Sie Live-</a:t>
            </a:r>
            <a:r>
              <a:rPr lang="en-US" sz="1800" b="0" i="0" dirty="0" err="1">
                <a:latin typeface="Calibri"/>
                <a:ea typeface="Calibri"/>
                <a:cs typeface="Calibri"/>
                <a:sym typeface="Calibri"/>
              </a:rPr>
              <a:t>Umfragen</a:t>
            </a:r>
            <a:r>
              <a:rPr lang="en-US" sz="1800" b="0" i="0" dirty="0">
                <a:latin typeface="Calibri"/>
                <a:ea typeface="Calibri"/>
                <a:cs typeface="Calibri"/>
                <a:sym typeface="Calibri"/>
              </a:rPr>
              <a:t>, </a:t>
            </a:r>
            <a:r>
              <a:rPr lang="en-US" sz="1800" b="0" i="0" dirty="0" err="1">
                <a:latin typeface="Calibri"/>
                <a:ea typeface="Calibri"/>
                <a:cs typeface="Calibri"/>
                <a:sym typeface="Calibri"/>
              </a:rPr>
              <a:t>Quizze</a:t>
            </a:r>
            <a:r>
              <a:rPr lang="en-US" sz="1800" b="0" i="0" dirty="0">
                <a:latin typeface="Calibri"/>
                <a:ea typeface="Calibri"/>
                <a:cs typeface="Calibri"/>
                <a:sym typeface="Calibri"/>
              </a:rPr>
              <a:t> und Frage-</a:t>
            </a:r>
            <a:r>
              <a:rPr lang="en-US" sz="1800" b="0" i="0" dirty="0" err="1">
                <a:latin typeface="Calibri"/>
                <a:ea typeface="Calibri"/>
                <a:cs typeface="Calibri"/>
                <a:sym typeface="Calibri"/>
              </a:rPr>
              <a:t>Antwort</a:t>
            </a:r>
            <a:r>
              <a:rPr lang="en-US" sz="1800" b="0" i="0" dirty="0">
                <a:latin typeface="Calibri"/>
                <a:ea typeface="Calibri"/>
                <a:cs typeface="Calibri"/>
                <a:sym typeface="Calibri"/>
              </a:rPr>
              <a:t>-</a:t>
            </a:r>
            <a:r>
              <a:rPr lang="en-US" sz="1800" b="0" i="0" dirty="0" err="1">
                <a:latin typeface="Calibri"/>
                <a:ea typeface="Calibri"/>
                <a:cs typeface="Calibri"/>
                <a:sym typeface="Calibri"/>
              </a:rPr>
              <a:t>Runden</a:t>
            </a:r>
            <a:r>
              <a:rPr lang="en-US" sz="1800" b="0" i="0" dirty="0">
                <a:latin typeface="Calibri"/>
                <a:ea typeface="Calibri"/>
                <a:cs typeface="Calibri"/>
                <a:sym typeface="Calibri"/>
              </a:rPr>
              <a:t> </a:t>
            </a:r>
            <a:r>
              <a:rPr lang="en-US" sz="1800" b="0" i="0" dirty="0" err="1">
                <a:latin typeface="Calibri"/>
                <a:ea typeface="Calibri"/>
                <a:cs typeface="Calibri"/>
                <a:sym typeface="Calibri"/>
              </a:rPr>
              <a:t>erstellen</a:t>
            </a:r>
            <a:r>
              <a:rPr lang="en-US" sz="1800" b="0" i="0" dirty="0">
                <a:latin typeface="Calibri"/>
                <a:ea typeface="Calibri"/>
                <a:cs typeface="Calibri"/>
                <a:sym typeface="Calibri"/>
              </a:rPr>
              <a:t>, die </a:t>
            </a:r>
            <a:r>
              <a:rPr lang="en-US" sz="1800" b="0" i="0" dirty="0" err="1">
                <a:latin typeface="Calibri"/>
                <a:ea typeface="Calibri"/>
                <a:cs typeface="Calibri"/>
                <a:sym typeface="Calibri"/>
              </a:rPr>
              <a:t>sich</a:t>
            </a:r>
            <a:r>
              <a:rPr lang="en-US" sz="1800" b="0" i="0" dirty="0">
                <a:latin typeface="Calibri"/>
                <a:ea typeface="Calibri"/>
                <a:cs typeface="Calibri"/>
                <a:sym typeface="Calibri"/>
              </a:rPr>
              <a:t> </a:t>
            </a:r>
            <a:r>
              <a:rPr lang="en-US" sz="1800" b="0" i="0" dirty="0" err="1">
                <a:latin typeface="Calibri"/>
                <a:ea typeface="Calibri"/>
                <a:cs typeface="Calibri"/>
                <a:sym typeface="Calibri"/>
              </a:rPr>
              <a:t>hervorragend</a:t>
            </a:r>
            <a:r>
              <a:rPr lang="en-US" sz="1800" b="0" i="0" dirty="0">
                <a:latin typeface="Calibri"/>
                <a:ea typeface="Calibri"/>
                <a:cs typeface="Calibri"/>
                <a:sym typeface="Calibri"/>
              </a:rPr>
              <a:t> für die </a:t>
            </a:r>
            <a:r>
              <a:rPr lang="en-US" sz="1800" b="0" i="0" dirty="0" err="1">
                <a:latin typeface="Calibri"/>
                <a:ea typeface="Calibri"/>
                <a:cs typeface="Calibri"/>
                <a:sym typeface="Calibri"/>
              </a:rPr>
              <a:t>Einbindung</a:t>
            </a:r>
            <a:r>
              <a:rPr lang="en-US" sz="1800" b="0" i="0" dirty="0">
                <a:latin typeface="Calibri"/>
                <a:ea typeface="Calibri"/>
                <a:cs typeface="Calibri"/>
                <a:sym typeface="Calibri"/>
              </a:rPr>
              <a:t> des </a:t>
            </a:r>
            <a:r>
              <a:rPr lang="en-US" sz="1800" b="0" i="0" dirty="0" err="1">
                <a:latin typeface="Calibri"/>
                <a:ea typeface="Calibri"/>
                <a:cs typeface="Calibri"/>
                <a:sym typeface="Calibri"/>
              </a:rPr>
              <a:t>Publikums</a:t>
            </a:r>
            <a:r>
              <a:rPr lang="en-US" sz="1800" b="0" i="0" dirty="0">
                <a:latin typeface="Calibri"/>
                <a:ea typeface="Calibri"/>
                <a:cs typeface="Calibri"/>
                <a:sym typeface="Calibri"/>
              </a:rPr>
              <a:t> in </a:t>
            </a:r>
            <a:r>
              <a:rPr lang="en-US" sz="1800" b="0" i="0" dirty="0" err="1">
                <a:latin typeface="Calibri"/>
                <a:ea typeface="Calibri"/>
                <a:cs typeface="Calibri"/>
                <a:sym typeface="Calibri"/>
              </a:rPr>
              <a:t>Echtzeit</a:t>
            </a:r>
            <a:r>
              <a:rPr lang="en-US" sz="1800" b="0" i="0" dirty="0">
                <a:latin typeface="Calibri"/>
                <a:ea typeface="Calibri"/>
                <a:cs typeface="Calibri"/>
                <a:sym typeface="Calibri"/>
              </a:rPr>
              <a:t> </a:t>
            </a:r>
            <a:r>
              <a:rPr lang="en-US" sz="1800" b="0" i="0" dirty="0" err="1">
                <a:latin typeface="Calibri"/>
                <a:ea typeface="Calibri"/>
                <a:cs typeface="Calibri"/>
                <a:sym typeface="Calibri"/>
              </a:rPr>
              <a:t>eignen</a:t>
            </a:r>
            <a:r>
              <a:rPr lang="en-US" sz="1800" b="0" i="0" dirty="0">
                <a:latin typeface="Calibri"/>
                <a:ea typeface="Calibri"/>
                <a:cs typeface="Calibri"/>
                <a:sym typeface="Calibri"/>
              </a:rPr>
              <a:t>. </a:t>
            </a:r>
            <a:r>
              <a:rPr lang="en-US" sz="1800" b="0" i="0" u="sng" strike="noStrike" dirty="0" err="1">
                <a:solidFill>
                  <a:schemeClr val="hlink"/>
                </a:solidFill>
                <a:latin typeface="Calibri"/>
                <a:ea typeface="Calibri"/>
                <a:cs typeface="Calibri"/>
                <a:sym typeface="Calibri"/>
                <a:hlinkClick r:id="rId5"/>
              </a:rPr>
              <a:t>Mentimeter</a:t>
            </a:r>
            <a:endParaRPr sz="1800" b="0" i="0" dirty="0">
              <a:latin typeface="Calibri"/>
              <a:ea typeface="Calibri"/>
              <a:cs typeface="Calibri"/>
              <a:sym typeface="Calibri"/>
            </a:endParaRPr>
          </a:p>
          <a:p>
            <a:pPr marL="342900" lvl="0" indent="-342900" algn="l" rtl="0">
              <a:lnSpc>
                <a:spcPct val="100000"/>
              </a:lnSpc>
              <a:spcBef>
                <a:spcPts val="0"/>
              </a:spcBef>
              <a:spcAft>
                <a:spcPts val="0"/>
              </a:spcAft>
              <a:buClr>
                <a:schemeClr val="lt1"/>
              </a:buClr>
              <a:buSzPts val="2000"/>
              <a:buFont typeface="Arial"/>
              <a:buAutoNum type="arabicPeriod"/>
            </a:pPr>
            <a:r>
              <a:rPr lang="en-US" sz="1800" b="1" i="0" dirty="0" err="1">
                <a:latin typeface="Calibri"/>
                <a:ea typeface="Calibri"/>
                <a:cs typeface="Calibri"/>
                <a:sym typeface="Calibri"/>
              </a:rPr>
              <a:t>Slido</a:t>
            </a:r>
            <a:r>
              <a:rPr lang="en-US" sz="1800" b="0" i="0" dirty="0">
                <a:latin typeface="Calibri"/>
                <a:ea typeface="Calibri"/>
                <a:cs typeface="Calibri"/>
                <a:sym typeface="Calibri"/>
              </a:rPr>
              <a:t>: </a:t>
            </a:r>
            <a:r>
              <a:rPr lang="en-US" sz="1800" b="0" i="0" dirty="0" err="1">
                <a:latin typeface="Calibri"/>
                <a:ea typeface="Calibri"/>
                <a:cs typeface="Calibri"/>
                <a:sym typeface="Calibri"/>
              </a:rPr>
              <a:t>Slido</a:t>
            </a:r>
            <a:r>
              <a:rPr lang="en-US" sz="1800" b="0" i="0" dirty="0">
                <a:latin typeface="Calibri"/>
                <a:ea typeface="Calibri"/>
                <a:cs typeface="Calibri"/>
                <a:sym typeface="Calibri"/>
              </a:rPr>
              <a:t> </a:t>
            </a:r>
            <a:r>
              <a:rPr lang="en-US" sz="1800" b="0" i="0" dirty="0" err="1">
                <a:latin typeface="Calibri"/>
                <a:ea typeface="Calibri"/>
                <a:cs typeface="Calibri"/>
                <a:sym typeface="Calibri"/>
              </a:rPr>
              <a:t>eignet</a:t>
            </a:r>
            <a:r>
              <a:rPr lang="en-US" sz="1800" b="0" i="0" dirty="0">
                <a:latin typeface="Calibri"/>
                <a:ea typeface="Calibri"/>
                <a:cs typeface="Calibri"/>
                <a:sym typeface="Calibri"/>
              </a:rPr>
              <a:t> </a:t>
            </a:r>
            <a:r>
              <a:rPr lang="en-US" sz="1800" b="0" i="0" dirty="0" err="1">
                <a:latin typeface="Calibri"/>
                <a:ea typeface="Calibri"/>
                <a:cs typeface="Calibri"/>
                <a:sym typeface="Calibri"/>
              </a:rPr>
              <a:t>sich</a:t>
            </a:r>
            <a:r>
              <a:rPr lang="en-US" sz="1800" b="0" i="0" dirty="0">
                <a:latin typeface="Calibri"/>
                <a:ea typeface="Calibri"/>
                <a:cs typeface="Calibri"/>
                <a:sym typeface="Calibri"/>
              </a:rPr>
              <a:t> </a:t>
            </a:r>
            <a:r>
              <a:rPr lang="en-US" sz="1800" b="0" i="0" dirty="0" err="1">
                <a:latin typeface="Calibri"/>
                <a:ea typeface="Calibri"/>
                <a:cs typeface="Calibri"/>
                <a:sym typeface="Calibri"/>
              </a:rPr>
              <a:t>hervorragend</a:t>
            </a:r>
            <a:r>
              <a:rPr lang="en-US" sz="1800" b="0" i="0" dirty="0">
                <a:latin typeface="Calibri"/>
                <a:ea typeface="Calibri"/>
                <a:cs typeface="Calibri"/>
                <a:sym typeface="Calibri"/>
              </a:rPr>
              <a:t> für Live-</a:t>
            </a:r>
            <a:r>
              <a:rPr lang="en-US" sz="1800" b="0" i="0" dirty="0" err="1">
                <a:latin typeface="Calibri"/>
                <a:ea typeface="Calibri"/>
                <a:cs typeface="Calibri"/>
                <a:sym typeface="Calibri"/>
              </a:rPr>
              <a:t>Veranstaltungen</a:t>
            </a:r>
            <a:r>
              <a:rPr lang="en-US" sz="1800" b="0" i="0" dirty="0">
                <a:latin typeface="Calibri"/>
                <a:ea typeface="Calibri"/>
                <a:cs typeface="Calibri"/>
                <a:sym typeface="Calibri"/>
              </a:rPr>
              <a:t> </a:t>
            </a:r>
            <a:r>
              <a:rPr lang="en-US" sz="1800" b="0" i="0" dirty="0" err="1">
                <a:latin typeface="Calibri"/>
                <a:ea typeface="Calibri"/>
                <a:cs typeface="Calibri"/>
                <a:sym typeface="Calibri"/>
              </a:rPr>
              <a:t>oder</a:t>
            </a:r>
            <a:r>
              <a:rPr lang="en-US" sz="1800" b="0" i="0" dirty="0">
                <a:latin typeface="Calibri"/>
                <a:ea typeface="Calibri"/>
                <a:cs typeface="Calibri"/>
                <a:sym typeface="Calibri"/>
              </a:rPr>
              <a:t> </a:t>
            </a:r>
            <a:r>
              <a:rPr lang="en-US" sz="1800" b="0" i="0" dirty="0" err="1">
                <a:latin typeface="Calibri"/>
                <a:ea typeface="Calibri"/>
                <a:cs typeface="Calibri"/>
                <a:sym typeface="Calibri"/>
              </a:rPr>
              <a:t>Webinare</a:t>
            </a:r>
            <a:r>
              <a:rPr lang="en-US" sz="1800" b="0" i="0" dirty="0">
                <a:latin typeface="Calibri"/>
                <a:ea typeface="Calibri"/>
                <a:cs typeface="Calibri"/>
                <a:sym typeface="Calibri"/>
              </a:rPr>
              <a:t>. </a:t>
            </a:r>
            <a:r>
              <a:rPr lang="en-US" sz="1800" b="0" i="0" dirty="0" err="1">
                <a:latin typeface="Calibri"/>
                <a:ea typeface="Calibri"/>
                <a:cs typeface="Calibri"/>
                <a:sym typeface="Calibri"/>
              </a:rPr>
              <a:t>Mit</a:t>
            </a:r>
            <a:r>
              <a:rPr lang="en-US" sz="1800" b="0" i="0" dirty="0">
                <a:latin typeface="Calibri"/>
                <a:ea typeface="Calibri"/>
                <a:cs typeface="Calibri"/>
                <a:sym typeface="Calibri"/>
              </a:rPr>
              <a:t> </a:t>
            </a:r>
            <a:r>
              <a:rPr lang="en-US" sz="1800" b="0" i="0" dirty="0" err="1">
                <a:latin typeface="Calibri"/>
                <a:ea typeface="Calibri"/>
                <a:cs typeface="Calibri"/>
                <a:sym typeface="Calibri"/>
              </a:rPr>
              <a:t>Slido</a:t>
            </a:r>
            <a:r>
              <a:rPr lang="en-US" sz="1800" b="0" i="0" dirty="0">
                <a:latin typeface="Calibri"/>
                <a:ea typeface="Calibri"/>
                <a:cs typeface="Calibri"/>
                <a:sym typeface="Calibri"/>
              </a:rPr>
              <a:t> </a:t>
            </a:r>
            <a:r>
              <a:rPr lang="en-US" sz="1800" b="0" i="0" dirty="0" err="1">
                <a:latin typeface="Calibri"/>
                <a:ea typeface="Calibri"/>
                <a:cs typeface="Calibri"/>
                <a:sym typeface="Calibri"/>
              </a:rPr>
              <a:t>können</a:t>
            </a:r>
            <a:r>
              <a:rPr lang="en-US" sz="1800" b="0" i="0" dirty="0">
                <a:latin typeface="Calibri"/>
                <a:ea typeface="Calibri"/>
                <a:cs typeface="Calibri"/>
                <a:sym typeface="Calibri"/>
              </a:rPr>
              <a:t> Sie </a:t>
            </a:r>
            <a:r>
              <a:rPr lang="en-US" sz="1800" b="0" i="0" dirty="0" err="1">
                <a:latin typeface="Calibri"/>
                <a:ea typeface="Calibri"/>
                <a:cs typeface="Calibri"/>
                <a:sym typeface="Calibri"/>
              </a:rPr>
              <a:t>Umfragen</a:t>
            </a:r>
            <a:r>
              <a:rPr lang="en-US" sz="1800" b="0" i="0" dirty="0">
                <a:latin typeface="Calibri"/>
                <a:ea typeface="Calibri"/>
                <a:cs typeface="Calibri"/>
                <a:sym typeface="Calibri"/>
              </a:rPr>
              <a:t> </a:t>
            </a:r>
            <a:r>
              <a:rPr lang="en-US" sz="1800" b="0" i="0" dirty="0" err="1">
                <a:latin typeface="Calibri"/>
                <a:ea typeface="Calibri"/>
                <a:cs typeface="Calibri"/>
                <a:sym typeface="Calibri"/>
              </a:rPr>
              <a:t>durchführen</a:t>
            </a:r>
            <a:r>
              <a:rPr lang="en-US" sz="1800" b="0" i="0" dirty="0">
                <a:latin typeface="Calibri"/>
                <a:ea typeface="Calibri"/>
                <a:cs typeface="Calibri"/>
                <a:sym typeface="Calibri"/>
              </a:rPr>
              <a:t>, </a:t>
            </a:r>
            <a:r>
              <a:rPr lang="en-US" sz="1800" b="0" i="0" dirty="0" err="1">
                <a:latin typeface="Calibri"/>
                <a:ea typeface="Calibri"/>
                <a:cs typeface="Calibri"/>
                <a:sym typeface="Calibri"/>
              </a:rPr>
              <a:t>Fragen</a:t>
            </a:r>
            <a:r>
              <a:rPr lang="en-US" sz="1800" b="0" i="0" dirty="0">
                <a:latin typeface="Calibri"/>
                <a:ea typeface="Calibri"/>
                <a:cs typeface="Calibri"/>
                <a:sym typeface="Calibri"/>
              </a:rPr>
              <a:t> </a:t>
            </a:r>
            <a:r>
              <a:rPr lang="en-US" sz="1800" b="0" i="0" dirty="0" err="1">
                <a:latin typeface="Calibri"/>
                <a:ea typeface="Calibri"/>
                <a:cs typeface="Calibri"/>
                <a:sym typeface="Calibri"/>
              </a:rPr>
              <a:t>sammeln</a:t>
            </a:r>
            <a:r>
              <a:rPr lang="en-US" sz="1800" b="0" i="0" dirty="0">
                <a:latin typeface="Calibri"/>
                <a:ea typeface="Calibri"/>
                <a:cs typeface="Calibri"/>
                <a:sym typeface="Calibri"/>
              </a:rPr>
              <a:t> und Feedback in </a:t>
            </a:r>
            <a:r>
              <a:rPr lang="en-US" sz="1800" b="0" i="0" dirty="0" err="1">
                <a:latin typeface="Calibri"/>
                <a:ea typeface="Calibri"/>
                <a:cs typeface="Calibri"/>
                <a:sym typeface="Calibri"/>
              </a:rPr>
              <a:t>Echtzeit</a:t>
            </a:r>
            <a:r>
              <a:rPr lang="en-US" sz="1800" b="0" i="0" dirty="0">
                <a:latin typeface="Calibri"/>
                <a:ea typeface="Calibri"/>
                <a:cs typeface="Calibri"/>
                <a:sym typeface="Calibri"/>
              </a:rPr>
              <a:t> </a:t>
            </a:r>
            <a:r>
              <a:rPr lang="en-US" sz="1800" b="0" i="0" dirty="0" err="1">
                <a:latin typeface="Calibri"/>
                <a:ea typeface="Calibri"/>
                <a:cs typeface="Calibri"/>
                <a:sym typeface="Calibri"/>
              </a:rPr>
              <a:t>einholen</a:t>
            </a:r>
            <a:r>
              <a:rPr lang="en-US" sz="1800" b="0" i="0" dirty="0">
                <a:latin typeface="Calibri"/>
                <a:ea typeface="Calibri"/>
                <a:cs typeface="Calibri"/>
                <a:sym typeface="Calibri"/>
              </a:rPr>
              <a:t>. </a:t>
            </a:r>
            <a:r>
              <a:rPr lang="en-US" sz="1800" b="0" i="0" u="sng" strike="noStrike" dirty="0" err="1">
                <a:solidFill>
                  <a:schemeClr val="hlink"/>
                </a:solidFill>
                <a:latin typeface="Calibri"/>
                <a:ea typeface="Calibri"/>
                <a:cs typeface="Calibri"/>
                <a:sym typeface="Calibri"/>
                <a:hlinkClick r:id="rId6"/>
              </a:rPr>
              <a:t>Slido</a:t>
            </a:r>
            <a:endParaRPr sz="1800" b="0" i="0" dirty="0">
              <a:latin typeface="Calibri"/>
              <a:ea typeface="Calibri"/>
              <a:cs typeface="Calibri"/>
              <a:sym typeface="Calibri"/>
            </a:endParaRPr>
          </a:p>
          <a:p>
            <a:pPr marL="342900" lvl="0" indent="-342900" algn="l" rtl="0">
              <a:lnSpc>
                <a:spcPct val="100000"/>
              </a:lnSpc>
              <a:spcBef>
                <a:spcPts val="0"/>
              </a:spcBef>
              <a:spcAft>
                <a:spcPts val="0"/>
              </a:spcAft>
              <a:buClr>
                <a:schemeClr val="lt1"/>
              </a:buClr>
              <a:buSzPts val="2000"/>
              <a:buFont typeface="Arial"/>
              <a:buAutoNum type="arabicPeriod"/>
            </a:pPr>
            <a:r>
              <a:rPr lang="en-US" sz="1800" b="1" i="0" dirty="0">
                <a:latin typeface="Calibri"/>
                <a:ea typeface="Calibri"/>
                <a:cs typeface="Calibri"/>
                <a:sym typeface="Calibri"/>
              </a:rPr>
              <a:t>Kahoot!</a:t>
            </a:r>
            <a:r>
              <a:rPr lang="en-US" sz="1800" b="0" i="0" dirty="0">
                <a:latin typeface="Calibri"/>
                <a:ea typeface="Calibri"/>
                <a:cs typeface="Calibri"/>
                <a:sym typeface="Calibri"/>
              </a:rPr>
              <a:t>: Kahoot! </a:t>
            </a:r>
            <a:r>
              <a:rPr lang="en-US" sz="1800" b="0" i="0" dirty="0" err="1">
                <a:latin typeface="Calibri"/>
                <a:ea typeface="Calibri"/>
                <a:cs typeface="Calibri"/>
                <a:sym typeface="Calibri"/>
              </a:rPr>
              <a:t>ist</a:t>
            </a:r>
            <a:r>
              <a:rPr lang="en-US" sz="1800" b="0" i="0" dirty="0">
                <a:latin typeface="Calibri"/>
                <a:ea typeface="Calibri"/>
                <a:cs typeface="Calibri"/>
                <a:sym typeface="Calibri"/>
              </a:rPr>
              <a:t> </a:t>
            </a:r>
            <a:r>
              <a:rPr lang="en-US" sz="1800" b="0" i="0" dirty="0" err="1">
                <a:latin typeface="Calibri"/>
                <a:ea typeface="Calibri"/>
                <a:cs typeface="Calibri"/>
                <a:sym typeface="Calibri"/>
              </a:rPr>
              <a:t>zwar</a:t>
            </a:r>
            <a:r>
              <a:rPr lang="en-US" sz="1800" b="0" i="0" dirty="0">
                <a:latin typeface="Calibri"/>
                <a:ea typeface="Calibri"/>
                <a:cs typeface="Calibri"/>
                <a:sym typeface="Calibri"/>
              </a:rPr>
              <a:t> in </a:t>
            </a:r>
            <a:r>
              <a:rPr lang="en-US" sz="1800" b="0" i="0" dirty="0" err="1">
                <a:latin typeface="Calibri"/>
                <a:ea typeface="Calibri"/>
                <a:cs typeface="Calibri"/>
                <a:sym typeface="Calibri"/>
              </a:rPr>
              <a:t>erster</a:t>
            </a:r>
            <a:r>
              <a:rPr lang="en-US" sz="1800" b="0" i="0" dirty="0">
                <a:latin typeface="Calibri"/>
                <a:ea typeface="Calibri"/>
                <a:cs typeface="Calibri"/>
                <a:sym typeface="Calibri"/>
              </a:rPr>
              <a:t> Linie </a:t>
            </a:r>
            <a:r>
              <a:rPr lang="en-US" sz="1800" b="0" i="0" dirty="0" err="1">
                <a:latin typeface="Calibri"/>
                <a:ea typeface="Calibri"/>
                <a:cs typeface="Calibri"/>
                <a:sym typeface="Calibri"/>
              </a:rPr>
              <a:t>ein</a:t>
            </a:r>
            <a:r>
              <a:rPr lang="en-US" sz="1800" b="0" i="0" dirty="0">
                <a:latin typeface="Calibri"/>
                <a:ea typeface="Calibri"/>
                <a:cs typeface="Calibri"/>
                <a:sym typeface="Calibri"/>
              </a:rPr>
              <a:t> </a:t>
            </a:r>
            <a:r>
              <a:rPr lang="en-US" sz="1800" b="0" i="0" dirty="0" err="1">
                <a:latin typeface="Calibri"/>
                <a:ea typeface="Calibri"/>
                <a:cs typeface="Calibri"/>
                <a:sym typeface="Calibri"/>
              </a:rPr>
              <a:t>pädagogisches</a:t>
            </a:r>
            <a:r>
              <a:rPr lang="en-US" sz="1800" b="0" i="0" dirty="0">
                <a:latin typeface="Calibri"/>
                <a:ea typeface="Calibri"/>
                <a:cs typeface="Calibri"/>
                <a:sym typeface="Calibri"/>
              </a:rPr>
              <a:t> Instrument, </a:t>
            </a:r>
            <a:r>
              <a:rPr lang="en-US" sz="1800" b="0" i="0" dirty="0" err="1">
                <a:latin typeface="Calibri"/>
                <a:ea typeface="Calibri"/>
                <a:cs typeface="Calibri"/>
                <a:sym typeface="Calibri"/>
              </a:rPr>
              <a:t>kann</a:t>
            </a:r>
            <a:r>
              <a:rPr lang="en-US" sz="1800" b="0" i="0" dirty="0">
                <a:latin typeface="Calibri"/>
                <a:ea typeface="Calibri"/>
                <a:cs typeface="Calibri"/>
                <a:sym typeface="Calibri"/>
              </a:rPr>
              <a:t> </a:t>
            </a:r>
            <a:r>
              <a:rPr lang="en-US" sz="1800" b="0" i="0" dirty="0" err="1">
                <a:latin typeface="Calibri"/>
                <a:ea typeface="Calibri"/>
                <a:cs typeface="Calibri"/>
                <a:sym typeface="Calibri"/>
              </a:rPr>
              <a:t>aber</a:t>
            </a:r>
            <a:r>
              <a:rPr lang="en-US" sz="1800" b="0" i="0" dirty="0">
                <a:latin typeface="Calibri"/>
                <a:ea typeface="Calibri"/>
                <a:cs typeface="Calibri"/>
                <a:sym typeface="Calibri"/>
              </a:rPr>
              <a:t> </a:t>
            </a:r>
            <a:r>
              <a:rPr lang="en-US" sz="1800" b="0" i="0" dirty="0" err="1">
                <a:latin typeface="Calibri"/>
                <a:ea typeface="Calibri"/>
                <a:cs typeface="Calibri"/>
                <a:sym typeface="Calibri"/>
              </a:rPr>
              <a:t>auch</a:t>
            </a:r>
            <a:r>
              <a:rPr lang="en-US" sz="1800" b="0" i="0" dirty="0">
                <a:latin typeface="Calibri"/>
                <a:ea typeface="Calibri"/>
                <a:cs typeface="Calibri"/>
                <a:sym typeface="Calibri"/>
              </a:rPr>
              <a:t> für </a:t>
            </a:r>
            <a:r>
              <a:rPr lang="en-US" sz="1800" b="0" i="0" dirty="0" err="1">
                <a:latin typeface="Calibri"/>
                <a:ea typeface="Calibri"/>
                <a:cs typeface="Calibri"/>
                <a:sym typeface="Calibri"/>
              </a:rPr>
              <a:t>unterhaltsame</a:t>
            </a:r>
            <a:r>
              <a:rPr lang="en-US" sz="1800" b="0" i="0" dirty="0">
                <a:latin typeface="Calibri"/>
                <a:ea typeface="Calibri"/>
                <a:cs typeface="Calibri"/>
                <a:sym typeface="Calibri"/>
              </a:rPr>
              <a:t> und </a:t>
            </a:r>
            <a:r>
              <a:rPr lang="en-US" sz="1800" b="0" i="0" dirty="0" err="1">
                <a:latin typeface="Calibri"/>
                <a:ea typeface="Calibri"/>
                <a:cs typeface="Calibri"/>
                <a:sym typeface="Calibri"/>
              </a:rPr>
              <a:t>interaktive</a:t>
            </a:r>
            <a:r>
              <a:rPr lang="en-US" sz="1800" b="0" i="0" dirty="0">
                <a:latin typeface="Calibri"/>
                <a:ea typeface="Calibri"/>
                <a:cs typeface="Calibri"/>
                <a:sym typeface="Calibri"/>
              </a:rPr>
              <a:t> </a:t>
            </a:r>
            <a:r>
              <a:rPr lang="en-US" sz="1800" b="0" i="0" dirty="0" err="1">
                <a:latin typeface="Calibri"/>
                <a:ea typeface="Calibri"/>
                <a:cs typeface="Calibri"/>
                <a:sym typeface="Calibri"/>
              </a:rPr>
              <a:t>Quizze</a:t>
            </a:r>
            <a:r>
              <a:rPr lang="en-US" sz="1800" b="0" i="0" dirty="0">
                <a:latin typeface="Calibri"/>
                <a:ea typeface="Calibri"/>
                <a:cs typeface="Calibri"/>
                <a:sym typeface="Calibri"/>
              </a:rPr>
              <a:t> </a:t>
            </a:r>
            <a:r>
              <a:rPr lang="en-US" sz="1800" b="0" i="0" dirty="0" err="1">
                <a:latin typeface="Calibri"/>
                <a:ea typeface="Calibri"/>
                <a:cs typeface="Calibri"/>
                <a:sym typeface="Calibri"/>
              </a:rPr>
              <a:t>verwendet</a:t>
            </a:r>
            <a:r>
              <a:rPr lang="en-US" sz="1800" b="0" i="0" dirty="0">
                <a:latin typeface="Calibri"/>
                <a:ea typeface="Calibri"/>
                <a:cs typeface="Calibri"/>
                <a:sym typeface="Calibri"/>
              </a:rPr>
              <a:t> </a:t>
            </a:r>
            <a:r>
              <a:rPr lang="en-US" sz="1800" b="0" i="0" dirty="0" err="1">
                <a:latin typeface="Calibri"/>
                <a:ea typeface="Calibri"/>
                <a:cs typeface="Calibri"/>
                <a:sym typeface="Calibri"/>
              </a:rPr>
              <a:t>werden</a:t>
            </a:r>
            <a:r>
              <a:rPr lang="en-US" sz="1800" b="0" i="0" dirty="0">
                <a:latin typeface="Calibri"/>
                <a:ea typeface="Calibri"/>
                <a:cs typeface="Calibri"/>
                <a:sym typeface="Calibri"/>
              </a:rPr>
              <a:t>, die </a:t>
            </a:r>
            <a:r>
              <a:rPr lang="en-US" sz="1800" b="0" i="0" dirty="0" err="1">
                <a:latin typeface="Calibri"/>
                <a:ea typeface="Calibri"/>
                <a:cs typeface="Calibri"/>
                <a:sym typeface="Calibri"/>
              </a:rPr>
              <a:t>als</a:t>
            </a:r>
            <a:r>
              <a:rPr lang="en-US" sz="1800" b="0" i="0" dirty="0">
                <a:latin typeface="Calibri"/>
                <a:ea typeface="Calibri"/>
                <a:cs typeface="Calibri"/>
                <a:sym typeface="Calibri"/>
              </a:rPr>
              <a:t> </a:t>
            </a:r>
            <a:r>
              <a:rPr lang="en-US" sz="1800" b="0" i="0" dirty="0" err="1">
                <a:latin typeface="Calibri"/>
                <a:ea typeface="Calibri"/>
                <a:cs typeface="Calibri"/>
                <a:sym typeface="Calibri"/>
              </a:rPr>
              <a:t>eine</a:t>
            </a:r>
            <a:r>
              <a:rPr lang="en-US" sz="1800" b="0" i="0" dirty="0">
                <a:latin typeface="Calibri"/>
                <a:ea typeface="Calibri"/>
                <a:cs typeface="Calibri"/>
                <a:sym typeface="Calibri"/>
              </a:rPr>
              <a:t> Form der </a:t>
            </a:r>
            <a:r>
              <a:rPr lang="en-US" sz="1800" b="0" i="0" dirty="0" err="1">
                <a:latin typeface="Calibri"/>
                <a:ea typeface="Calibri"/>
                <a:cs typeface="Calibri"/>
                <a:sym typeface="Calibri"/>
              </a:rPr>
              <a:t>Publikumsforschung</a:t>
            </a:r>
            <a:r>
              <a:rPr lang="en-US" sz="1800" b="0" i="0" dirty="0">
                <a:latin typeface="Calibri"/>
                <a:ea typeface="Calibri"/>
                <a:cs typeface="Calibri"/>
                <a:sym typeface="Calibri"/>
              </a:rPr>
              <a:t> </a:t>
            </a:r>
            <a:r>
              <a:rPr lang="en-US" sz="1800" b="0" i="0" dirty="0" err="1">
                <a:latin typeface="Calibri"/>
                <a:ea typeface="Calibri"/>
                <a:cs typeface="Calibri"/>
                <a:sym typeface="Calibri"/>
              </a:rPr>
              <a:t>dienen</a:t>
            </a:r>
            <a:r>
              <a:rPr lang="en-US" sz="1800" b="0" i="0" dirty="0">
                <a:latin typeface="Calibri"/>
                <a:ea typeface="Calibri"/>
                <a:cs typeface="Calibri"/>
                <a:sym typeface="Calibri"/>
              </a:rPr>
              <a:t> </a:t>
            </a:r>
            <a:r>
              <a:rPr lang="en-US" sz="1800" b="0" i="0" dirty="0" err="1">
                <a:latin typeface="Calibri"/>
                <a:ea typeface="Calibri"/>
                <a:cs typeface="Calibri"/>
                <a:sym typeface="Calibri"/>
              </a:rPr>
              <a:t>können</a:t>
            </a:r>
            <a:r>
              <a:rPr lang="en-US" sz="1800" b="0" i="0" dirty="0">
                <a:latin typeface="Calibri"/>
                <a:ea typeface="Calibri"/>
                <a:cs typeface="Calibri"/>
                <a:sym typeface="Calibri"/>
              </a:rPr>
              <a:t>. </a:t>
            </a:r>
            <a:r>
              <a:rPr lang="en-US" sz="1800" b="0" i="0" u="sng" strike="noStrike" dirty="0">
                <a:solidFill>
                  <a:schemeClr val="hlink"/>
                </a:solidFill>
                <a:latin typeface="Calibri"/>
                <a:ea typeface="Calibri"/>
                <a:cs typeface="Calibri"/>
                <a:sym typeface="Calibri"/>
                <a:hlinkClick r:id="rId7"/>
              </a:rPr>
              <a:t>Kahoot!</a:t>
            </a:r>
            <a:endParaRPr sz="1800" b="0" i="0" dirty="0">
              <a:latin typeface="Calibri"/>
              <a:ea typeface="Calibri"/>
              <a:cs typeface="Calibri"/>
              <a:sym typeface="Calibri"/>
            </a:endParaRPr>
          </a:p>
          <a:p>
            <a:pPr marL="0" lvl="0" indent="0" algn="l" rtl="0">
              <a:lnSpc>
                <a:spcPct val="100000"/>
              </a:lnSpc>
              <a:spcBef>
                <a:spcPts val="0"/>
              </a:spcBef>
              <a:spcAft>
                <a:spcPts val="0"/>
              </a:spcAft>
              <a:buSzPts val="2000"/>
              <a:buNone/>
            </a:pPr>
            <a:endParaRPr sz="1800" dirty="0">
              <a:latin typeface="Calibri"/>
              <a:ea typeface="Calibri"/>
              <a:cs typeface="Calibri"/>
              <a:sym typeface="Calibri"/>
            </a:endParaRPr>
          </a:p>
          <a:p>
            <a:pPr marL="0" lvl="0" indent="0" algn="l" rtl="0">
              <a:lnSpc>
                <a:spcPct val="100000"/>
              </a:lnSpc>
              <a:spcBef>
                <a:spcPts val="0"/>
              </a:spcBef>
              <a:spcAft>
                <a:spcPts val="0"/>
              </a:spcAft>
              <a:buSzPts val="2000"/>
              <a:buNone/>
            </a:pPr>
            <a:endParaRPr sz="1800" dirty="0">
              <a:latin typeface="Calibri"/>
              <a:ea typeface="Calibri"/>
              <a:cs typeface="Calibri"/>
              <a:sym typeface="Calibri"/>
            </a:endParaRPr>
          </a:p>
          <a:p>
            <a:pPr marL="0" lvl="0" indent="0" algn="l" rtl="0">
              <a:lnSpc>
                <a:spcPct val="100000"/>
              </a:lnSpc>
              <a:spcBef>
                <a:spcPts val="0"/>
              </a:spcBef>
              <a:spcAft>
                <a:spcPts val="0"/>
              </a:spcAft>
              <a:buSzPts val="2000"/>
              <a:buNone/>
            </a:pPr>
            <a:endParaRPr sz="2000" dirty="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39"/>
        <p:cNvGrpSpPr/>
        <p:nvPr/>
      </p:nvGrpSpPr>
      <p:grpSpPr>
        <a:xfrm>
          <a:off x="0" y="0"/>
          <a:ext cx="0" cy="0"/>
          <a:chOff x="0" y="0"/>
          <a:chExt cx="0" cy="0"/>
        </a:xfrm>
      </p:grpSpPr>
      <p:grpSp>
        <p:nvGrpSpPr>
          <p:cNvPr id="2540" name="Google Shape;2540;p282"/>
          <p:cNvGrpSpPr/>
          <p:nvPr/>
        </p:nvGrpSpPr>
        <p:grpSpPr>
          <a:xfrm>
            <a:off x="133320" y="2421924"/>
            <a:ext cx="3831611" cy="4145720"/>
            <a:chOff x="1242918" y="4592896"/>
            <a:chExt cx="3348548" cy="4249977"/>
          </a:xfrm>
        </p:grpSpPr>
        <p:sp>
          <p:nvSpPr>
            <p:cNvPr id="2541" name="Google Shape;2541;p282"/>
            <p:cNvSpPr/>
            <p:nvPr/>
          </p:nvSpPr>
          <p:spPr>
            <a:xfrm>
              <a:off x="1681501" y="4967686"/>
              <a:ext cx="2909965" cy="3875187"/>
            </a:xfrm>
            <a:custGeom>
              <a:avLst/>
              <a:gdLst/>
              <a:ahLst/>
              <a:cxnLst/>
              <a:rect l="l" t="t" r="r" b="b"/>
              <a:pathLst>
                <a:path w="3691889" h="6052185" extrusionOk="0">
                  <a:moveTo>
                    <a:pt x="3477578" y="0"/>
                  </a:moveTo>
                  <a:cubicBezTo>
                    <a:pt x="3466148" y="6668"/>
                    <a:pt x="3453765" y="11430"/>
                    <a:pt x="3441383" y="15240"/>
                  </a:cubicBezTo>
                  <a:cubicBezTo>
                    <a:pt x="3334703"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2" y="6052185"/>
                  </a:cubicBezTo>
                  <a:lnTo>
                    <a:pt x="3542348" y="6052185"/>
                  </a:lnTo>
                  <a:cubicBezTo>
                    <a:pt x="3625215" y="6052185"/>
                    <a:pt x="3691890" y="5985510"/>
                    <a:pt x="3691890" y="5902642"/>
                  </a:cubicBezTo>
                  <a:lnTo>
                    <a:pt x="3691890" y="257175"/>
                  </a:lnTo>
                  <a:cubicBezTo>
                    <a:pt x="3691890" y="144780"/>
                    <a:pt x="3619500" y="47625"/>
                    <a:pt x="3512820" y="15240"/>
                  </a:cubicBezTo>
                  <a:cubicBezTo>
                    <a:pt x="3500438" y="11430"/>
                    <a:pt x="3489008" y="6668"/>
                    <a:pt x="3477578"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42" name="Google Shape;2542;p282"/>
            <p:cNvSpPr/>
            <p:nvPr/>
          </p:nvSpPr>
          <p:spPr>
            <a:xfrm>
              <a:off x="1242918"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8" y="19050"/>
                  </a:cubicBezTo>
                  <a:lnTo>
                    <a:pt x="3930968" y="0"/>
                  </a:lnTo>
                  <a:lnTo>
                    <a:pt x="3073718" y="0"/>
                  </a:lnTo>
                  <a:lnTo>
                    <a:pt x="395288" y="953"/>
                  </a:lnTo>
                  <a:close/>
                </a:path>
              </a:pathLst>
            </a:custGeom>
            <a:solidFill>
              <a:srgbClr val="FF23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43" name="Google Shape;2543;p282"/>
            <p:cNvSpPr/>
            <p:nvPr/>
          </p:nvSpPr>
          <p:spPr>
            <a:xfrm>
              <a:off x="1242918"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8" y="19050"/>
                  </a:cubicBezTo>
                  <a:lnTo>
                    <a:pt x="3930968" y="0"/>
                  </a:lnTo>
                  <a:lnTo>
                    <a:pt x="3073718" y="0"/>
                  </a:lnTo>
                  <a:lnTo>
                    <a:pt x="395288" y="95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44" name="Google Shape;2544;p282"/>
            <p:cNvSpPr/>
            <p:nvPr/>
          </p:nvSpPr>
          <p:spPr>
            <a:xfrm>
              <a:off x="3111608" y="4967686"/>
              <a:ext cx="1454982" cy="3875187"/>
            </a:xfrm>
            <a:custGeom>
              <a:avLst/>
              <a:gdLst/>
              <a:ahLst/>
              <a:cxnLst/>
              <a:rect l="l" t="t" r="r" b="b"/>
              <a:pathLst>
                <a:path w="1845944" h="6053137" extrusionOk="0">
                  <a:moveTo>
                    <a:pt x="1631633" y="0"/>
                  </a:moveTo>
                  <a:cubicBezTo>
                    <a:pt x="1620203" y="6668"/>
                    <a:pt x="1607820" y="11430"/>
                    <a:pt x="1595438" y="15240"/>
                  </a:cubicBezTo>
                  <a:cubicBezTo>
                    <a:pt x="1488758" y="48578"/>
                    <a:pt x="1416368" y="145732"/>
                    <a:pt x="1416368" y="257175"/>
                  </a:cubicBezTo>
                  <a:lnTo>
                    <a:pt x="1416368" y="881063"/>
                  </a:lnTo>
                  <a:cubicBezTo>
                    <a:pt x="1416368" y="1193482"/>
                    <a:pt x="1159193" y="1450657"/>
                    <a:pt x="846773" y="1450657"/>
                  </a:cubicBezTo>
                  <a:lnTo>
                    <a:pt x="0" y="1450657"/>
                  </a:lnTo>
                  <a:lnTo>
                    <a:pt x="0" y="6053138"/>
                  </a:lnTo>
                  <a:lnTo>
                    <a:pt x="1696403" y="6053138"/>
                  </a:lnTo>
                  <a:cubicBezTo>
                    <a:pt x="1779270" y="6053138"/>
                    <a:pt x="1845945" y="5986463"/>
                    <a:pt x="1845945" y="5903596"/>
                  </a:cubicBezTo>
                  <a:lnTo>
                    <a:pt x="1845945" y="257175"/>
                  </a:lnTo>
                  <a:cubicBezTo>
                    <a:pt x="1845945" y="144780"/>
                    <a:pt x="1773555" y="47625"/>
                    <a:pt x="1666875" y="15240"/>
                  </a:cubicBezTo>
                  <a:cubicBezTo>
                    <a:pt x="1654493" y="11430"/>
                    <a:pt x="1643063" y="6668"/>
                    <a:pt x="163163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45" name="Google Shape;2545;p282"/>
            <p:cNvSpPr txBox="1"/>
            <p:nvPr/>
          </p:nvSpPr>
          <p:spPr>
            <a:xfrm>
              <a:off x="1622137" y="4831952"/>
              <a:ext cx="2202369" cy="56793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INTERAKTIV </a:t>
              </a:r>
              <a:endParaRPr dirty="0"/>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INHALT</a:t>
              </a:r>
              <a:endParaRPr sz="1800" b="1" i="0" u="none" strike="noStrike" cap="none" dirty="0">
                <a:solidFill>
                  <a:srgbClr val="FFFFFF"/>
                </a:solidFill>
                <a:latin typeface="Calibri"/>
                <a:ea typeface="Calibri"/>
                <a:cs typeface="Calibri"/>
                <a:sym typeface="Calibri"/>
              </a:endParaRPr>
            </a:p>
          </p:txBody>
        </p:sp>
        <p:sp>
          <p:nvSpPr>
            <p:cNvPr id="2546" name="Google Shape;2546;p282"/>
            <p:cNvSpPr/>
            <p:nvPr/>
          </p:nvSpPr>
          <p:spPr>
            <a:xfrm>
              <a:off x="1657729" y="6144999"/>
              <a:ext cx="2774115" cy="2377372"/>
            </a:xfrm>
            <a:prstGeom prst="rect">
              <a:avLst/>
            </a:prstGeom>
            <a:noFill/>
            <a:ln>
              <a:noFill/>
            </a:ln>
          </p:spPr>
          <p:txBody>
            <a:bodyPr spcFirstLastPara="1" wrap="square" lIns="91425" tIns="45700" rIns="91425" bIns="45700" anchor="t" anchorCtr="0">
              <a:spAutoFit/>
            </a:bodyPr>
            <a:lstStyle/>
            <a:p>
              <a:pPr marL="0" marR="0" lvl="0" indent="0" algn="ctr" rtl="0">
                <a:lnSpc>
                  <a:spcPct val="103333"/>
                </a:lnSpc>
                <a:spcBef>
                  <a:spcPts val="0"/>
                </a:spcBef>
                <a:spcAft>
                  <a:spcPts val="0"/>
                </a:spcAft>
                <a:buClr>
                  <a:srgbClr val="1D4C60"/>
                </a:buClr>
                <a:buSzPts val="2400"/>
                <a:buFont typeface="Arial"/>
                <a:buNone/>
              </a:pPr>
              <a:r>
                <a:rPr lang="en-US" sz="1800" b="0" i="0" u="none" strike="noStrike" cap="none">
                  <a:solidFill>
                    <a:srgbClr val="FFFFFF"/>
                  </a:solidFill>
                  <a:latin typeface="Calibri"/>
                  <a:ea typeface="Calibri"/>
                  <a:cs typeface="Calibri"/>
                  <a:sym typeface="Calibri"/>
                </a:rPr>
                <a:t>Lassen Sie Ihr Publikum in ein interaktives Erlebnis eintauchen, indem Sie ansprechende Tools wie Quiz, Umfragen und Call-Ins einsetzen. Verwandeln Sie passive Zuschauer in aktive Teilnehmer und schaffen Sie eine lebendige und dynamische Gemeinschaft.</a:t>
              </a:r>
              <a:endParaRPr/>
            </a:p>
          </p:txBody>
        </p:sp>
      </p:grpSp>
      <p:grpSp>
        <p:nvGrpSpPr>
          <p:cNvPr id="2547" name="Google Shape;2547;p282"/>
          <p:cNvGrpSpPr/>
          <p:nvPr/>
        </p:nvGrpSpPr>
        <p:grpSpPr>
          <a:xfrm>
            <a:off x="4032859" y="2421924"/>
            <a:ext cx="3739243" cy="4146354"/>
            <a:chOff x="4965962" y="4592895"/>
            <a:chExt cx="3336400" cy="4906251"/>
          </a:xfrm>
        </p:grpSpPr>
        <p:sp>
          <p:nvSpPr>
            <p:cNvPr id="2548" name="Google Shape;2548;p282"/>
            <p:cNvSpPr/>
            <p:nvPr/>
          </p:nvSpPr>
          <p:spPr>
            <a:xfrm>
              <a:off x="5392397" y="4728034"/>
              <a:ext cx="2909965" cy="4770362"/>
            </a:xfrm>
            <a:custGeom>
              <a:avLst/>
              <a:gdLst/>
              <a:ahLst/>
              <a:cxnLst/>
              <a:rect l="l" t="t" r="r" b="b"/>
              <a:pathLst>
                <a:path w="3691889" h="6052185" extrusionOk="0">
                  <a:moveTo>
                    <a:pt x="3477577" y="0"/>
                  </a:moveTo>
                  <a:cubicBezTo>
                    <a:pt x="3466147" y="6668"/>
                    <a:pt x="3453765" y="11430"/>
                    <a:pt x="3441383" y="15240"/>
                  </a:cubicBezTo>
                  <a:cubicBezTo>
                    <a:pt x="3334702"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2" y="6052185"/>
                  </a:cubicBezTo>
                  <a:lnTo>
                    <a:pt x="3542347" y="6052185"/>
                  </a:lnTo>
                  <a:cubicBezTo>
                    <a:pt x="3625215" y="6052185"/>
                    <a:pt x="3691890" y="5985510"/>
                    <a:pt x="3691890" y="5902642"/>
                  </a:cubicBezTo>
                  <a:lnTo>
                    <a:pt x="3691890" y="257175"/>
                  </a:lnTo>
                  <a:cubicBezTo>
                    <a:pt x="3691890" y="144780"/>
                    <a:pt x="3619500" y="47625"/>
                    <a:pt x="3512820" y="15240"/>
                  </a:cubicBezTo>
                  <a:cubicBezTo>
                    <a:pt x="3500438" y="11430"/>
                    <a:pt x="3489008" y="6668"/>
                    <a:pt x="3477577" y="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49" name="Google Shape;2549;p282"/>
            <p:cNvSpPr/>
            <p:nvPr/>
          </p:nvSpPr>
          <p:spPr>
            <a:xfrm>
              <a:off x="4965962"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7" y="19050"/>
                  </a:cubicBezTo>
                  <a:lnTo>
                    <a:pt x="3930967" y="0"/>
                  </a:lnTo>
                  <a:lnTo>
                    <a:pt x="3073717" y="0"/>
                  </a:lnTo>
                  <a:lnTo>
                    <a:pt x="395288" y="953"/>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50" name="Google Shape;2550;p282"/>
            <p:cNvSpPr/>
            <p:nvPr/>
          </p:nvSpPr>
          <p:spPr>
            <a:xfrm>
              <a:off x="4965962" y="4592895"/>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7" y="19050"/>
                  </a:cubicBezTo>
                  <a:lnTo>
                    <a:pt x="3930967" y="0"/>
                  </a:lnTo>
                  <a:lnTo>
                    <a:pt x="3073717" y="0"/>
                  </a:lnTo>
                  <a:lnTo>
                    <a:pt x="395288" y="953"/>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51" name="Google Shape;2551;p282"/>
            <p:cNvSpPr/>
            <p:nvPr/>
          </p:nvSpPr>
          <p:spPr>
            <a:xfrm>
              <a:off x="6847379" y="4728034"/>
              <a:ext cx="1454982" cy="4771112"/>
            </a:xfrm>
            <a:custGeom>
              <a:avLst/>
              <a:gdLst/>
              <a:ahLst/>
              <a:cxnLst/>
              <a:rect l="l" t="t" r="r" b="b"/>
              <a:pathLst>
                <a:path w="1845944" h="6053137" extrusionOk="0">
                  <a:moveTo>
                    <a:pt x="1631632" y="0"/>
                  </a:moveTo>
                  <a:cubicBezTo>
                    <a:pt x="1620202" y="6668"/>
                    <a:pt x="1607820" y="11430"/>
                    <a:pt x="1595438" y="15240"/>
                  </a:cubicBezTo>
                  <a:cubicBezTo>
                    <a:pt x="1488757" y="48578"/>
                    <a:pt x="1416368" y="145732"/>
                    <a:pt x="1416368" y="257175"/>
                  </a:cubicBezTo>
                  <a:lnTo>
                    <a:pt x="1416368" y="881063"/>
                  </a:lnTo>
                  <a:cubicBezTo>
                    <a:pt x="1416368" y="1193482"/>
                    <a:pt x="1159193" y="1450657"/>
                    <a:pt x="846773" y="1450657"/>
                  </a:cubicBezTo>
                  <a:lnTo>
                    <a:pt x="0" y="1450657"/>
                  </a:lnTo>
                  <a:lnTo>
                    <a:pt x="0" y="6053138"/>
                  </a:lnTo>
                  <a:lnTo>
                    <a:pt x="1696402" y="6053138"/>
                  </a:lnTo>
                  <a:cubicBezTo>
                    <a:pt x="1779270" y="6053138"/>
                    <a:pt x="1845945" y="5986463"/>
                    <a:pt x="1845945" y="5903596"/>
                  </a:cubicBezTo>
                  <a:lnTo>
                    <a:pt x="1845945" y="257175"/>
                  </a:lnTo>
                  <a:cubicBezTo>
                    <a:pt x="1845945" y="144780"/>
                    <a:pt x="1773555" y="47625"/>
                    <a:pt x="1666875" y="15240"/>
                  </a:cubicBezTo>
                  <a:cubicBezTo>
                    <a:pt x="1654493" y="11430"/>
                    <a:pt x="1643063" y="6668"/>
                    <a:pt x="1631632" y="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552" name="Google Shape;2552;p282"/>
          <p:cNvGrpSpPr/>
          <p:nvPr/>
        </p:nvGrpSpPr>
        <p:grpSpPr>
          <a:xfrm>
            <a:off x="8052276" y="2421924"/>
            <a:ext cx="3561012" cy="4012145"/>
            <a:chOff x="8689005" y="4592896"/>
            <a:chExt cx="3336400" cy="4906250"/>
          </a:xfrm>
        </p:grpSpPr>
        <p:sp>
          <p:nvSpPr>
            <p:cNvPr id="2553" name="Google Shape;2553;p282"/>
            <p:cNvSpPr/>
            <p:nvPr/>
          </p:nvSpPr>
          <p:spPr>
            <a:xfrm>
              <a:off x="9115440" y="4728034"/>
              <a:ext cx="2909965" cy="4770362"/>
            </a:xfrm>
            <a:custGeom>
              <a:avLst/>
              <a:gdLst/>
              <a:ahLst/>
              <a:cxnLst/>
              <a:rect l="l" t="t" r="r" b="b"/>
              <a:pathLst>
                <a:path w="3691889" h="6052185" extrusionOk="0">
                  <a:moveTo>
                    <a:pt x="3477577" y="0"/>
                  </a:moveTo>
                  <a:cubicBezTo>
                    <a:pt x="3466148" y="6668"/>
                    <a:pt x="3453765" y="11430"/>
                    <a:pt x="3441383" y="15240"/>
                  </a:cubicBezTo>
                  <a:cubicBezTo>
                    <a:pt x="3334702"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3" y="6052185"/>
                  </a:cubicBezTo>
                  <a:lnTo>
                    <a:pt x="3542348" y="6052185"/>
                  </a:lnTo>
                  <a:cubicBezTo>
                    <a:pt x="3625215" y="6052185"/>
                    <a:pt x="3691890" y="5985510"/>
                    <a:pt x="3691890" y="5902642"/>
                  </a:cubicBezTo>
                  <a:lnTo>
                    <a:pt x="3691890" y="257175"/>
                  </a:lnTo>
                  <a:cubicBezTo>
                    <a:pt x="3691890" y="144780"/>
                    <a:pt x="3619500" y="47625"/>
                    <a:pt x="3512821" y="15240"/>
                  </a:cubicBezTo>
                  <a:cubicBezTo>
                    <a:pt x="3501390" y="11430"/>
                    <a:pt x="3489008" y="6668"/>
                    <a:pt x="3477577" y="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54" name="Google Shape;2554;p282"/>
            <p:cNvSpPr/>
            <p:nvPr/>
          </p:nvSpPr>
          <p:spPr>
            <a:xfrm>
              <a:off x="8689005"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6" y="1271588"/>
                    <a:pt x="3629026" y="1052513"/>
                  </a:cubicBezTo>
                  <a:lnTo>
                    <a:pt x="3629026" y="428625"/>
                  </a:lnTo>
                  <a:cubicBezTo>
                    <a:pt x="3629026" y="240982"/>
                    <a:pt x="3751897" y="74295"/>
                    <a:pt x="3930968" y="19050"/>
                  </a:cubicBezTo>
                  <a:lnTo>
                    <a:pt x="3930968" y="0"/>
                  </a:lnTo>
                  <a:lnTo>
                    <a:pt x="3073718" y="0"/>
                  </a:lnTo>
                  <a:lnTo>
                    <a:pt x="395288" y="953"/>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55" name="Google Shape;2555;p282"/>
            <p:cNvSpPr/>
            <p:nvPr/>
          </p:nvSpPr>
          <p:spPr>
            <a:xfrm>
              <a:off x="8689005"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6" y="1271588"/>
                    <a:pt x="3629026" y="1052513"/>
                  </a:cubicBezTo>
                  <a:lnTo>
                    <a:pt x="3629026" y="428625"/>
                  </a:lnTo>
                  <a:cubicBezTo>
                    <a:pt x="3629026" y="240982"/>
                    <a:pt x="3751897" y="74295"/>
                    <a:pt x="3930968" y="19050"/>
                  </a:cubicBezTo>
                  <a:lnTo>
                    <a:pt x="3930968" y="0"/>
                  </a:lnTo>
                  <a:lnTo>
                    <a:pt x="3073718" y="0"/>
                  </a:lnTo>
                  <a:lnTo>
                    <a:pt x="395288" y="953"/>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556" name="Google Shape;2556;p282"/>
            <p:cNvSpPr/>
            <p:nvPr/>
          </p:nvSpPr>
          <p:spPr>
            <a:xfrm>
              <a:off x="10570423" y="4728034"/>
              <a:ext cx="1454982" cy="4771112"/>
            </a:xfrm>
            <a:custGeom>
              <a:avLst/>
              <a:gdLst/>
              <a:ahLst/>
              <a:cxnLst/>
              <a:rect l="l" t="t" r="r" b="b"/>
              <a:pathLst>
                <a:path w="1845944" h="6053137" extrusionOk="0">
                  <a:moveTo>
                    <a:pt x="1631632" y="0"/>
                  </a:moveTo>
                  <a:cubicBezTo>
                    <a:pt x="1620202" y="6668"/>
                    <a:pt x="1607819" y="11430"/>
                    <a:pt x="1595438" y="15240"/>
                  </a:cubicBezTo>
                  <a:cubicBezTo>
                    <a:pt x="1488757" y="48578"/>
                    <a:pt x="1416367" y="145732"/>
                    <a:pt x="1416367" y="257175"/>
                  </a:cubicBezTo>
                  <a:lnTo>
                    <a:pt x="1416367" y="881063"/>
                  </a:lnTo>
                  <a:cubicBezTo>
                    <a:pt x="1416367" y="1193482"/>
                    <a:pt x="1159192" y="1450657"/>
                    <a:pt x="846773" y="1450657"/>
                  </a:cubicBezTo>
                  <a:lnTo>
                    <a:pt x="0" y="1450657"/>
                  </a:lnTo>
                  <a:lnTo>
                    <a:pt x="0" y="6053138"/>
                  </a:lnTo>
                  <a:lnTo>
                    <a:pt x="1696402" y="6053138"/>
                  </a:lnTo>
                  <a:cubicBezTo>
                    <a:pt x="1779269" y="6053138"/>
                    <a:pt x="1845944" y="5986463"/>
                    <a:pt x="1845944" y="5903596"/>
                  </a:cubicBezTo>
                  <a:lnTo>
                    <a:pt x="1845944" y="257175"/>
                  </a:lnTo>
                  <a:cubicBezTo>
                    <a:pt x="1845944" y="144780"/>
                    <a:pt x="1773555" y="47625"/>
                    <a:pt x="1666875" y="15240"/>
                  </a:cubicBezTo>
                  <a:cubicBezTo>
                    <a:pt x="1655444" y="11430"/>
                    <a:pt x="1643063" y="6668"/>
                    <a:pt x="1631632" y="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557" name="Google Shape;2557;p282"/>
          <p:cNvSpPr txBox="1"/>
          <p:nvPr/>
        </p:nvSpPr>
        <p:spPr>
          <a:xfrm>
            <a:off x="4112630" y="2532435"/>
            <a:ext cx="3084583"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GEMEINSCHAFTS-VERANSTALTUNGEN </a:t>
            </a:r>
            <a:endParaRPr dirty="0"/>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&amp; MEET-UPS</a:t>
            </a:r>
            <a:endParaRPr sz="1800" b="1" i="0" u="none" strike="noStrike" cap="none" dirty="0">
              <a:solidFill>
                <a:srgbClr val="FFFFFF"/>
              </a:solidFill>
              <a:latin typeface="Calibri"/>
              <a:ea typeface="Calibri"/>
              <a:cs typeface="Calibri"/>
              <a:sym typeface="Calibri"/>
            </a:endParaRPr>
          </a:p>
        </p:txBody>
      </p:sp>
      <p:sp>
        <p:nvSpPr>
          <p:cNvPr id="2558" name="Google Shape;2558;p282"/>
          <p:cNvSpPr txBox="1"/>
          <p:nvPr/>
        </p:nvSpPr>
        <p:spPr>
          <a:xfrm>
            <a:off x="8687899" y="2598004"/>
            <a:ext cx="2035749"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DISKUSSIONEN ERLEICHTERN </a:t>
            </a:r>
            <a:endParaRPr sz="1800" b="1" i="0" u="none" strike="noStrike" cap="none">
              <a:solidFill>
                <a:srgbClr val="FFFFFF"/>
              </a:solidFill>
              <a:latin typeface="Calibri"/>
              <a:ea typeface="Calibri"/>
              <a:cs typeface="Calibri"/>
              <a:sym typeface="Calibri"/>
            </a:endParaRPr>
          </a:p>
        </p:txBody>
      </p:sp>
      <p:sp>
        <p:nvSpPr>
          <p:cNvPr id="2559" name="Google Shape;2559;p282"/>
          <p:cNvSpPr/>
          <p:nvPr/>
        </p:nvSpPr>
        <p:spPr>
          <a:xfrm>
            <a:off x="4517598" y="3647768"/>
            <a:ext cx="3107853"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C60"/>
              </a:buClr>
              <a:buSzPts val="2400"/>
              <a:buFont typeface="Arial"/>
              <a:buNone/>
            </a:pPr>
            <a:r>
              <a:rPr lang="en-US" sz="1800" b="0" i="0" u="none" strike="noStrike" cap="none" dirty="0" err="1">
                <a:solidFill>
                  <a:srgbClr val="FFFFFF"/>
                </a:solidFill>
                <a:latin typeface="Calibri"/>
                <a:ea typeface="Calibri"/>
                <a:cs typeface="Calibri"/>
                <a:sym typeface="Calibri"/>
              </a:rPr>
              <a:t>Erhöhen</a:t>
            </a:r>
            <a:r>
              <a:rPr lang="en-US" sz="1800" b="0" i="0" u="none" strike="noStrike" cap="none" dirty="0">
                <a:solidFill>
                  <a:srgbClr val="FFFFFF"/>
                </a:solidFill>
                <a:latin typeface="Calibri"/>
                <a:ea typeface="Calibri"/>
                <a:cs typeface="Calibri"/>
                <a:sym typeface="Calibri"/>
              </a:rPr>
              <a:t> Sie </a:t>
            </a:r>
            <a:r>
              <a:rPr lang="en-US" sz="1800" b="0" i="0" u="none" strike="noStrike" cap="none" dirty="0" err="1">
                <a:solidFill>
                  <a:srgbClr val="FFFFFF"/>
                </a:solidFill>
                <a:latin typeface="Calibri"/>
                <a:ea typeface="Calibri"/>
                <a:cs typeface="Calibri"/>
                <a:sym typeface="Calibri"/>
              </a:rPr>
              <a:t>virtuelle</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Verbindungen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zu</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greifbaren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Beziehungen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durch</a:t>
            </a:r>
            <a:r>
              <a:rPr lang="en-US" sz="1800" b="0" i="0" u="none" strike="noStrike" cap="none" dirty="0">
                <a:solidFill>
                  <a:srgbClr val="FFFFFF"/>
                </a:solidFill>
                <a:latin typeface="Calibri"/>
                <a:ea typeface="Calibri"/>
                <a:cs typeface="Calibri"/>
                <a:sym typeface="Calibri"/>
              </a:rPr>
              <a:t> Community-Events und Meet-ups. </a:t>
            </a:r>
            <a:r>
              <a:rPr lang="en-US" sz="1800" b="0" i="0" u="none" strike="noStrike" cap="none" dirty="0" err="1">
                <a:solidFill>
                  <a:srgbClr val="FFFFFF"/>
                </a:solidFill>
                <a:latin typeface="Calibri"/>
                <a:ea typeface="Calibri"/>
                <a:cs typeface="Calibri"/>
                <a:sym typeface="Calibri"/>
              </a:rPr>
              <a:t>Stärken</a:t>
            </a:r>
            <a:r>
              <a:rPr lang="en-US" sz="1800" b="0" i="0" u="none" strike="noStrike" cap="none" dirty="0">
                <a:solidFill>
                  <a:srgbClr val="FFFFFF"/>
                </a:solidFill>
                <a:latin typeface="Calibri"/>
                <a:ea typeface="Calibri"/>
                <a:cs typeface="Calibri"/>
                <a:sym typeface="Calibri"/>
              </a:rPr>
              <a:t> Sie die </a:t>
            </a:r>
            <a:r>
              <a:rPr lang="en-US" sz="1800" b="0" i="0" u="none" strike="noStrike" cap="none" dirty="0" err="1">
                <a:solidFill>
                  <a:srgbClr val="FFFFFF"/>
                </a:solidFill>
                <a:latin typeface="Calibri"/>
                <a:ea typeface="Calibri"/>
                <a:cs typeface="Calibri"/>
                <a:sym typeface="Calibri"/>
              </a:rPr>
              <a:t>Bindungen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innerhalb</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Ihres</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Publikums</a:t>
            </a:r>
            <a:r>
              <a:rPr lang="en-US" sz="1800" b="0" i="0" u="none" strike="noStrike" cap="none" dirty="0">
                <a:solidFill>
                  <a:srgbClr val="FFFFFF"/>
                </a:solidFill>
                <a:latin typeface="Calibri"/>
                <a:ea typeface="Calibri"/>
                <a:cs typeface="Calibri"/>
                <a:sym typeface="Calibri"/>
              </a:rPr>
              <a:t> und </a:t>
            </a:r>
            <a:r>
              <a:rPr lang="en-US" sz="1800" b="0" i="0" u="none" strike="noStrike" cap="none" dirty="0" err="1">
                <a:solidFill>
                  <a:srgbClr val="FFFFFF"/>
                </a:solidFill>
                <a:latin typeface="Calibri"/>
                <a:ea typeface="Calibri"/>
                <a:cs typeface="Calibri"/>
                <a:sym typeface="Calibri"/>
              </a:rPr>
              <a:t>fördern</a:t>
            </a:r>
            <a:r>
              <a:rPr lang="en-US" sz="1800" b="0" i="0" u="none" strike="noStrike" cap="none" dirty="0">
                <a:solidFill>
                  <a:srgbClr val="FFFFFF"/>
                </a:solidFill>
                <a:latin typeface="Calibri"/>
                <a:ea typeface="Calibri"/>
                <a:cs typeface="Calibri"/>
                <a:sym typeface="Calibri"/>
              </a:rPr>
              <a:t> Sie </a:t>
            </a:r>
            <a:r>
              <a:rPr lang="en-US" sz="1800" b="0" i="0" u="none" strike="noStrike" cap="none" dirty="0" err="1">
                <a:solidFill>
                  <a:srgbClr val="FFFFFF"/>
                </a:solidFill>
                <a:latin typeface="Calibri"/>
                <a:ea typeface="Calibri"/>
                <a:cs typeface="Calibri"/>
                <a:sym typeface="Calibri"/>
              </a:rPr>
              <a:t>ein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Zugehörigkeitsgefühl</a:t>
            </a:r>
            <a:r>
              <a:rPr lang="en-US" sz="1800" b="0" i="0" u="none" strike="noStrike" cap="none" dirty="0">
                <a:solidFill>
                  <a:srgbClr val="FFFFFF"/>
                </a:solidFill>
                <a:latin typeface="Calibri"/>
                <a:ea typeface="Calibri"/>
                <a:cs typeface="Calibri"/>
                <a:sym typeface="Calibri"/>
              </a:rPr>
              <a:t>, das </a:t>
            </a:r>
            <a:r>
              <a:rPr lang="en-US" sz="1800" b="0" i="0" u="none" strike="noStrike" cap="none" dirty="0" err="1">
                <a:solidFill>
                  <a:srgbClr val="FFFFFF"/>
                </a:solidFill>
                <a:latin typeface="Calibri"/>
                <a:ea typeface="Calibri"/>
                <a:cs typeface="Calibri"/>
                <a:sym typeface="Calibri"/>
              </a:rPr>
              <a:t>über</a:t>
            </a:r>
            <a:r>
              <a:rPr lang="en-US" sz="1800" b="0" i="0" u="none" strike="noStrike" cap="none" dirty="0">
                <a:solidFill>
                  <a:srgbClr val="FFFFFF"/>
                </a:solidFill>
                <a:latin typeface="Calibri"/>
                <a:ea typeface="Calibri"/>
                <a:cs typeface="Calibri"/>
                <a:sym typeface="Calibri"/>
              </a:rPr>
              <a:t> den </a:t>
            </a:r>
            <a:r>
              <a:rPr lang="en-US" sz="1800" b="0" i="0" u="none" strike="noStrike" cap="none" dirty="0" err="1">
                <a:solidFill>
                  <a:srgbClr val="FFFFFF"/>
                </a:solidFill>
                <a:latin typeface="Calibri"/>
                <a:ea typeface="Calibri"/>
                <a:cs typeface="Calibri"/>
                <a:sym typeface="Calibri"/>
              </a:rPr>
              <a:t>digitalen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Bereich</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hinausgeht</a:t>
            </a:r>
            <a:r>
              <a:rPr lang="en-US" sz="1800" b="0" i="0" u="none" strike="noStrike" cap="none" dirty="0">
                <a:solidFill>
                  <a:srgbClr val="FFFFFF"/>
                </a:solidFill>
                <a:latin typeface="Calibri"/>
                <a:ea typeface="Calibri"/>
                <a:cs typeface="Calibri"/>
                <a:sym typeface="Calibri"/>
              </a:rPr>
              <a:t>.</a:t>
            </a:r>
            <a:endParaRPr sz="1800" b="1" i="0" u="none" strike="noStrike" cap="none" dirty="0">
              <a:solidFill>
                <a:srgbClr val="FFFFFF"/>
              </a:solidFill>
              <a:latin typeface="Calibri"/>
              <a:ea typeface="Calibri"/>
              <a:cs typeface="Calibri"/>
              <a:sym typeface="Calibri"/>
            </a:endParaRPr>
          </a:p>
        </p:txBody>
      </p:sp>
      <p:sp>
        <p:nvSpPr>
          <p:cNvPr id="2560" name="Google Shape;2560;p282"/>
          <p:cNvSpPr/>
          <p:nvPr/>
        </p:nvSpPr>
        <p:spPr>
          <a:xfrm>
            <a:off x="8507418" y="3502877"/>
            <a:ext cx="2956550" cy="2935291"/>
          </a:xfrm>
          <a:prstGeom prst="rect">
            <a:avLst/>
          </a:prstGeom>
          <a:noFill/>
          <a:ln>
            <a:noFill/>
          </a:ln>
        </p:spPr>
        <p:txBody>
          <a:bodyPr spcFirstLastPara="1" wrap="square" lIns="91425" tIns="45700" rIns="91425" bIns="45700" anchor="t" anchorCtr="0">
            <a:spAutoFit/>
          </a:bodyPr>
          <a:lstStyle/>
          <a:p>
            <a:pPr marL="0" marR="0" lvl="0" indent="0" algn="ctr" rtl="0">
              <a:lnSpc>
                <a:spcPct val="103333"/>
              </a:lnSpc>
              <a:spcBef>
                <a:spcPts val="0"/>
              </a:spcBef>
              <a:spcAft>
                <a:spcPts val="0"/>
              </a:spcAft>
              <a:buClr>
                <a:srgbClr val="1D4C60"/>
              </a:buClr>
              <a:buSzPts val="2400"/>
              <a:buFont typeface="Arial"/>
              <a:buNone/>
            </a:pPr>
            <a:r>
              <a:rPr lang="en-US" sz="1800" b="0" i="0" u="none" strike="noStrike" cap="none">
                <a:solidFill>
                  <a:srgbClr val="FFFFFF"/>
                </a:solidFill>
                <a:latin typeface="Calibri"/>
                <a:ea typeface="Calibri"/>
                <a:cs typeface="Calibri"/>
                <a:sym typeface="Calibri"/>
              </a:rPr>
              <a:t>Werden Sie zum Katalysator für sinnvolle Gespräche, indem Sie Diskussionen aktiv moderieren. Ermutigen Sie einen offenen und inklusiven Dialog, indem Sie Ihrem Publikum eine Plattform bieten, um unterschiedliche Perspektiven zu teilen und eine Gemeinschaft aufzubauen, die auf reichhaltigen Interaktionen beruht.</a:t>
            </a:r>
            <a:endParaRPr sz="1800" b="1" i="0" u="none" strike="noStrike" cap="none">
              <a:solidFill>
                <a:srgbClr val="FFFFFF"/>
              </a:solidFill>
              <a:latin typeface="Calibri"/>
              <a:ea typeface="Calibri"/>
              <a:cs typeface="Calibri"/>
              <a:sym typeface="Calibri"/>
            </a:endParaRPr>
          </a:p>
        </p:txBody>
      </p:sp>
      <p:sp>
        <p:nvSpPr>
          <p:cNvPr id="2561" name="Google Shape;2561;p282"/>
          <p:cNvSpPr txBox="1"/>
          <p:nvPr/>
        </p:nvSpPr>
        <p:spPr>
          <a:xfrm>
            <a:off x="193538" y="1181507"/>
            <a:ext cx="1180491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1D4C60"/>
                </a:solidFill>
                <a:latin typeface="Calibri"/>
                <a:ea typeface="Calibri"/>
                <a:cs typeface="Calibri"/>
                <a:sym typeface="Calibri"/>
              </a:rPr>
              <a:t>Bei der Einbindung des Publikums heben wir wesentliche Methoden hervor, die dynamische Verbindungen schaffen und die aktive Teilnahme fördern:</a:t>
            </a:r>
            <a:endParaRPr sz="2400" b="0" i="0" u="none" strike="noStrike" cap="none">
              <a:solidFill>
                <a:srgbClr val="1D4C60"/>
              </a:solidFill>
              <a:latin typeface="Calibri"/>
              <a:ea typeface="Calibri"/>
              <a:cs typeface="Calibri"/>
              <a:sym typeface="Calibri"/>
            </a:endParaRPr>
          </a:p>
        </p:txBody>
      </p:sp>
      <p:sp>
        <p:nvSpPr>
          <p:cNvPr id="2562" name="Google Shape;2562;p282"/>
          <p:cNvSpPr txBox="1"/>
          <p:nvPr/>
        </p:nvSpPr>
        <p:spPr>
          <a:xfrm>
            <a:off x="1037628" y="426932"/>
            <a:ext cx="9849726" cy="99265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26650"/>
              </a:buClr>
              <a:buSzPts val="3600"/>
              <a:buFont typeface="Arial"/>
              <a:buNone/>
            </a:pPr>
            <a:r>
              <a:rPr lang="en-US" sz="3600" b="1" i="0" u="none" strike="noStrike" cap="none">
                <a:solidFill>
                  <a:srgbClr val="1D4C60"/>
                </a:solidFill>
                <a:latin typeface="Calibri"/>
                <a:ea typeface="Calibri"/>
                <a:cs typeface="Calibri"/>
                <a:sym typeface="Calibri"/>
              </a:rPr>
              <a:t>EINBINDUNG DES PUBLIKUMS</a:t>
            </a:r>
            <a:endParaRPr sz="3600" b="1" i="0" u="none" strike="noStrike" cap="none">
              <a:solidFill>
                <a:srgbClr val="1D4C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40"/>
                                        </p:tgtEl>
                                        <p:attrNameLst>
                                          <p:attrName>style.visibility</p:attrName>
                                        </p:attrNameLst>
                                      </p:cBhvr>
                                      <p:to>
                                        <p:strVal val="visible"/>
                                      </p:to>
                                    </p:set>
                                    <p:animEffect transition="in" filter="fade">
                                      <p:cBhvr>
                                        <p:cTn id="7" dur="500"/>
                                        <p:tgtEl>
                                          <p:spTgt spid="25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47"/>
                                        </p:tgtEl>
                                        <p:attrNameLst>
                                          <p:attrName>style.visibility</p:attrName>
                                        </p:attrNameLst>
                                      </p:cBhvr>
                                      <p:to>
                                        <p:strVal val="visible"/>
                                      </p:to>
                                    </p:set>
                                    <p:animEffect transition="in" filter="fade">
                                      <p:cBhvr>
                                        <p:cTn id="11" dur="500"/>
                                        <p:tgtEl>
                                          <p:spTgt spid="25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52"/>
                                        </p:tgtEl>
                                        <p:attrNameLst>
                                          <p:attrName>style.visibility</p:attrName>
                                        </p:attrNameLst>
                                      </p:cBhvr>
                                      <p:to>
                                        <p:strVal val="visible"/>
                                      </p:to>
                                    </p:set>
                                    <p:animEffect transition="in" filter="fade">
                                      <p:cBhvr>
                                        <p:cTn id="15" dur="500"/>
                                        <p:tgtEl>
                                          <p:spTgt spid="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66"/>
        <p:cNvGrpSpPr/>
        <p:nvPr/>
      </p:nvGrpSpPr>
      <p:grpSpPr>
        <a:xfrm>
          <a:off x="0" y="0"/>
          <a:ext cx="0" cy="0"/>
          <a:chOff x="0" y="0"/>
          <a:chExt cx="0" cy="0"/>
        </a:xfrm>
      </p:grpSpPr>
      <p:sp>
        <p:nvSpPr>
          <p:cNvPr id="2567" name="Google Shape;2567;p283"/>
          <p:cNvSpPr txBox="1">
            <a:spLocks noGrp="1"/>
          </p:cNvSpPr>
          <p:nvPr>
            <p:ph type="body" idx="2"/>
          </p:nvPr>
        </p:nvSpPr>
        <p:spPr>
          <a:xfrm>
            <a:off x="4975123" y="452283"/>
            <a:ext cx="6411745" cy="16442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D4C60"/>
              </a:buClr>
              <a:buSzPts val="2400"/>
              <a:buNone/>
            </a:pPr>
            <a:endParaRPr sz="2400" b="0" i="0" u="none" strike="noStrike" dirty="0">
              <a:solidFill>
                <a:srgbClr val="374151"/>
              </a:solidFill>
            </a:endParaRPr>
          </a:p>
          <a:p>
            <a:pPr marL="0" lvl="0" indent="0" algn="just" rtl="0">
              <a:lnSpc>
                <a:spcPct val="100000"/>
              </a:lnSpc>
              <a:spcBef>
                <a:spcPts val="0"/>
              </a:spcBef>
              <a:spcAft>
                <a:spcPts val="0"/>
              </a:spcAft>
              <a:buClr>
                <a:srgbClr val="1D4C60"/>
              </a:buClr>
              <a:buSzPts val="2400"/>
              <a:buNone/>
            </a:pPr>
            <a:endParaRPr sz="2400" b="0" i="0" u="none" strike="noStrike" dirty="0">
              <a:solidFill>
                <a:srgbClr val="374151"/>
              </a:solidFill>
            </a:endParaRPr>
          </a:p>
          <a:p>
            <a:pPr marL="0" lvl="0" indent="0" algn="just" rtl="0">
              <a:lnSpc>
                <a:spcPct val="100000"/>
              </a:lnSpc>
              <a:spcBef>
                <a:spcPts val="0"/>
              </a:spcBef>
              <a:spcAft>
                <a:spcPts val="0"/>
              </a:spcAft>
              <a:buClr>
                <a:srgbClr val="374151"/>
              </a:buClr>
              <a:buSzPts val="2400"/>
              <a:buNone/>
            </a:pPr>
            <a:r>
              <a:rPr lang="en-US" sz="2300" b="0" i="0" u="none" strike="noStrike" dirty="0" err="1">
                <a:solidFill>
                  <a:srgbClr val="374151"/>
                </a:solidFill>
              </a:rPr>
              <a:t>Beim</a:t>
            </a:r>
            <a:r>
              <a:rPr lang="en-US" sz="2300" b="0" i="0" u="none" strike="noStrike" dirty="0">
                <a:solidFill>
                  <a:srgbClr val="374151"/>
                </a:solidFill>
              </a:rPr>
              <a:t> </a:t>
            </a:r>
            <a:r>
              <a:rPr lang="en-US" sz="2300" b="0" i="0" u="none" strike="noStrike" dirty="0" err="1">
                <a:solidFill>
                  <a:srgbClr val="374151"/>
                </a:solidFill>
              </a:rPr>
              <a:t>Erzählen</a:t>
            </a:r>
            <a:r>
              <a:rPr lang="en-US" sz="2300" b="0" i="0" u="none" strike="noStrike" dirty="0">
                <a:solidFill>
                  <a:srgbClr val="374151"/>
                </a:solidFill>
              </a:rPr>
              <a:t> von </a:t>
            </a:r>
            <a:r>
              <a:rPr lang="en-US" sz="2300" b="0" i="0" u="none" strike="noStrike" dirty="0" err="1">
                <a:solidFill>
                  <a:srgbClr val="374151"/>
                </a:solidFill>
              </a:rPr>
              <a:t>Geschichten</a:t>
            </a:r>
            <a:r>
              <a:rPr lang="en-US" sz="2300" b="0" i="0" u="none" strike="noStrike" dirty="0">
                <a:solidFill>
                  <a:srgbClr val="374151"/>
                </a:solidFill>
              </a:rPr>
              <a:t> </a:t>
            </a:r>
            <a:r>
              <a:rPr lang="en-US" sz="2300" b="0" i="0" u="none" strike="noStrike" dirty="0" err="1">
                <a:solidFill>
                  <a:srgbClr val="374151"/>
                </a:solidFill>
              </a:rPr>
              <a:t>geht</a:t>
            </a:r>
            <a:r>
              <a:rPr lang="en-US" sz="2300" b="0" i="0" u="none" strike="noStrike" dirty="0">
                <a:solidFill>
                  <a:srgbClr val="374151"/>
                </a:solidFill>
              </a:rPr>
              <a:t> es </a:t>
            </a:r>
            <a:r>
              <a:rPr lang="en-US" sz="2300" b="0" i="0" u="none" strike="noStrike" dirty="0" err="1">
                <a:solidFill>
                  <a:srgbClr val="374151"/>
                </a:solidFill>
              </a:rPr>
              <a:t>darum</a:t>
            </a:r>
            <a:r>
              <a:rPr lang="en-US" sz="2300" b="0" i="0" u="none" strike="noStrike" dirty="0">
                <a:solidFill>
                  <a:srgbClr val="374151"/>
                </a:solidFill>
              </a:rPr>
              <a:t>, </a:t>
            </a:r>
            <a:r>
              <a:rPr lang="en-US" sz="2300" b="0" i="0" u="none" strike="noStrike" dirty="0" err="1">
                <a:solidFill>
                  <a:srgbClr val="374151"/>
                </a:solidFill>
              </a:rPr>
              <a:t>persönliche</a:t>
            </a:r>
            <a:r>
              <a:rPr lang="en-US" sz="2300" b="0" i="0" u="none" strike="noStrike" dirty="0">
                <a:solidFill>
                  <a:srgbClr val="374151"/>
                </a:solidFill>
              </a:rPr>
              <a:t> </a:t>
            </a:r>
            <a:r>
              <a:rPr lang="en-US" sz="2300" b="0" i="0" u="none" strike="noStrike" dirty="0" err="1">
                <a:solidFill>
                  <a:srgbClr val="374151"/>
                </a:solidFill>
              </a:rPr>
              <a:t>Geschichten</a:t>
            </a:r>
            <a:r>
              <a:rPr lang="en-US" sz="2300" b="0" i="0" u="none" strike="noStrike" dirty="0">
                <a:solidFill>
                  <a:srgbClr val="374151"/>
                </a:solidFill>
              </a:rPr>
              <a:t> von Community-</a:t>
            </a:r>
            <a:r>
              <a:rPr lang="en-US" sz="2300" b="0" i="0" u="none" strike="noStrike" dirty="0" err="1">
                <a:solidFill>
                  <a:srgbClr val="374151"/>
                </a:solidFill>
              </a:rPr>
              <a:t>Mitgliedern</a:t>
            </a:r>
            <a:r>
              <a:rPr lang="en-US" sz="2300" b="0" i="0" u="none" strike="noStrike" dirty="0">
                <a:solidFill>
                  <a:srgbClr val="374151"/>
                </a:solidFill>
              </a:rPr>
              <a:t> </a:t>
            </a:r>
            <a:r>
              <a:rPr lang="en-US" sz="2300" b="0" i="0" u="none" strike="noStrike" dirty="0" err="1">
                <a:solidFill>
                  <a:srgbClr val="374151"/>
                </a:solidFill>
              </a:rPr>
              <a:t>zu</a:t>
            </a:r>
            <a:r>
              <a:rPr lang="en-US" sz="2300" b="0" i="0" u="none" strike="noStrike" dirty="0">
                <a:solidFill>
                  <a:srgbClr val="374151"/>
                </a:solidFill>
              </a:rPr>
              <a:t> </a:t>
            </a:r>
            <a:r>
              <a:rPr lang="en-US" sz="2300" b="0" i="0" u="none" strike="noStrike" dirty="0" err="1">
                <a:solidFill>
                  <a:srgbClr val="374151"/>
                </a:solidFill>
              </a:rPr>
              <a:t>teilen</a:t>
            </a:r>
            <a:r>
              <a:rPr lang="en-US" sz="2300" b="0" i="0" u="none" strike="noStrike" dirty="0">
                <a:solidFill>
                  <a:srgbClr val="374151"/>
                </a:solidFill>
              </a:rPr>
              <a:t>, um </a:t>
            </a:r>
            <a:r>
              <a:rPr lang="en-US" sz="2300" b="0" i="0" u="none" strike="noStrike" dirty="0" err="1">
                <a:solidFill>
                  <a:srgbClr val="374151"/>
                </a:solidFill>
              </a:rPr>
              <a:t>emotionale</a:t>
            </a:r>
            <a:r>
              <a:rPr lang="en-US" sz="2300" b="0" i="0" u="none" strike="noStrike" dirty="0">
                <a:solidFill>
                  <a:srgbClr val="374151"/>
                </a:solidFill>
              </a:rPr>
              <a:t> </a:t>
            </a:r>
            <a:r>
              <a:rPr lang="en-US" sz="2300" b="0" i="0" u="none" strike="noStrike" dirty="0" err="1">
                <a:solidFill>
                  <a:srgbClr val="374151"/>
                </a:solidFill>
              </a:rPr>
              <a:t>Verbindungen</a:t>
            </a:r>
            <a:r>
              <a:rPr lang="en-US" sz="2300" b="0" i="0" u="none" strike="noStrike" dirty="0">
                <a:solidFill>
                  <a:srgbClr val="374151"/>
                </a:solidFill>
              </a:rPr>
              <a:t> </a:t>
            </a:r>
            <a:r>
              <a:rPr lang="en-US" sz="2300" b="0" i="0" u="none" strike="noStrike" dirty="0" err="1">
                <a:solidFill>
                  <a:srgbClr val="374151"/>
                </a:solidFill>
              </a:rPr>
              <a:t>zu</a:t>
            </a:r>
            <a:r>
              <a:rPr lang="en-US" sz="2300" b="0" i="0" u="none" strike="noStrike" dirty="0">
                <a:solidFill>
                  <a:srgbClr val="374151"/>
                </a:solidFill>
              </a:rPr>
              <a:t> </a:t>
            </a:r>
            <a:r>
              <a:rPr lang="en-US" sz="2300" b="0" i="0" u="none" strike="noStrike" dirty="0" err="1">
                <a:solidFill>
                  <a:srgbClr val="374151"/>
                </a:solidFill>
              </a:rPr>
              <a:t>schaffen</a:t>
            </a:r>
            <a:r>
              <a:rPr lang="en-US" sz="2300" b="0" i="0" u="none" strike="noStrike" dirty="0">
                <a:solidFill>
                  <a:srgbClr val="374151"/>
                </a:solidFill>
              </a:rPr>
              <a:t>. Der </a:t>
            </a:r>
            <a:r>
              <a:rPr lang="en-US" sz="2300" b="0" i="0" u="none" strike="noStrike" dirty="0" err="1">
                <a:solidFill>
                  <a:srgbClr val="374151"/>
                </a:solidFill>
              </a:rPr>
              <a:t>Einsatz</a:t>
            </a:r>
            <a:r>
              <a:rPr lang="en-US" sz="2300" b="0" i="0" u="none" strike="noStrike" dirty="0">
                <a:solidFill>
                  <a:srgbClr val="374151"/>
                </a:solidFill>
              </a:rPr>
              <a:t> von </a:t>
            </a:r>
            <a:r>
              <a:rPr lang="en-US" sz="2300" b="0" i="0" u="none" strike="noStrike" dirty="0" err="1">
                <a:solidFill>
                  <a:srgbClr val="374151"/>
                </a:solidFill>
              </a:rPr>
              <a:t>Erzählungen</a:t>
            </a:r>
            <a:r>
              <a:rPr lang="en-US" sz="2300" b="0" i="0" u="none" strike="noStrike" dirty="0">
                <a:solidFill>
                  <a:srgbClr val="374151"/>
                </a:solidFill>
              </a:rPr>
              <a:t> </a:t>
            </a:r>
            <a:r>
              <a:rPr lang="en-US" sz="2300" b="0" i="0" u="none" strike="noStrike" dirty="0" err="1">
                <a:solidFill>
                  <a:srgbClr val="374151"/>
                </a:solidFill>
              </a:rPr>
              <a:t>fördert</a:t>
            </a:r>
            <a:r>
              <a:rPr lang="en-US" sz="2300" b="0" i="0" u="none" strike="noStrike" dirty="0">
                <a:solidFill>
                  <a:srgbClr val="374151"/>
                </a:solidFill>
              </a:rPr>
              <a:t> </a:t>
            </a:r>
            <a:r>
              <a:rPr lang="en-US" sz="2300" b="0" i="0" u="none" strike="noStrike" dirty="0" err="1">
                <a:solidFill>
                  <a:srgbClr val="374151"/>
                </a:solidFill>
              </a:rPr>
              <a:t>Empathie</a:t>
            </a:r>
            <a:r>
              <a:rPr lang="en-US" sz="2300" b="0" i="0" u="none" strike="noStrike" dirty="0">
                <a:solidFill>
                  <a:srgbClr val="374151"/>
                </a:solidFill>
              </a:rPr>
              <a:t> und </a:t>
            </a:r>
            <a:r>
              <a:rPr lang="en-US" sz="2300" b="0" i="0" u="none" strike="noStrike" dirty="0" err="1">
                <a:solidFill>
                  <a:srgbClr val="374151"/>
                </a:solidFill>
              </a:rPr>
              <a:t>Verständnis</a:t>
            </a:r>
            <a:r>
              <a:rPr lang="en-US" sz="2300" b="0" i="0" u="none" strike="noStrike" dirty="0">
                <a:solidFill>
                  <a:srgbClr val="374151"/>
                </a:solidFill>
              </a:rPr>
              <a:t> und </a:t>
            </a:r>
            <a:r>
              <a:rPr lang="en-US" sz="2300" b="0" i="0" u="none" strike="noStrike" dirty="0" err="1">
                <a:solidFill>
                  <a:srgbClr val="374151"/>
                </a:solidFill>
              </a:rPr>
              <a:t>überbrückt</a:t>
            </a:r>
            <a:r>
              <a:rPr lang="en-US" sz="2300" b="0" i="0" u="none" strike="noStrike" dirty="0">
                <a:solidFill>
                  <a:srgbClr val="374151"/>
                </a:solidFill>
              </a:rPr>
              <a:t> die </a:t>
            </a:r>
            <a:r>
              <a:rPr lang="en-US" sz="2300" b="0" i="0" u="none" strike="noStrike" dirty="0" err="1">
                <a:solidFill>
                  <a:srgbClr val="374151"/>
                </a:solidFill>
              </a:rPr>
              <a:t>Kluft</a:t>
            </a:r>
            <a:r>
              <a:rPr lang="en-US" sz="2300" b="0" i="0" u="none" strike="noStrike" dirty="0">
                <a:solidFill>
                  <a:srgbClr val="374151"/>
                </a:solidFill>
              </a:rPr>
              <a:t> </a:t>
            </a:r>
            <a:r>
              <a:rPr lang="en-US" sz="2300" b="0" i="0" u="none" strike="noStrike" dirty="0" err="1">
                <a:solidFill>
                  <a:srgbClr val="374151"/>
                </a:solidFill>
              </a:rPr>
              <a:t>zwischen</a:t>
            </a:r>
            <a:r>
              <a:rPr lang="en-US" sz="2300" b="0" i="0" u="none" strike="noStrike" dirty="0">
                <a:solidFill>
                  <a:srgbClr val="374151"/>
                </a:solidFill>
              </a:rPr>
              <a:t> </a:t>
            </a:r>
            <a:r>
              <a:rPr lang="en-US" sz="2300" b="0" i="0" u="none" strike="noStrike" dirty="0" err="1">
                <a:solidFill>
                  <a:srgbClr val="374151"/>
                </a:solidFill>
              </a:rPr>
              <a:t>Inhaltserstellern</a:t>
            </a:r>
            <a:r>
              <a:rPr lang="en-US" sz="2300" b="0" i="0" u="none" strike="noStrike" dirty="0">
                <a:solidFill>
                  <a:srgbClr val="374151"/>
                </a:solidFill>
              </a:rPr>
              <a:t> und </a:t>
            </a:r>
            <a:r>
              <a:rPr lang="en-US" sz="2300" b="0" i="0" u="none" strike="noStrike" dirty="0" err="1">
                <a:solidFill>
                  <a:srgbClr val="374151"/>
                </a:solidFill>
              </a:rPr>
              <a:t>Publikum</a:t>
            </a:r>
            <a:r>
              <a:rPr lang="en-US" sz="2300" b="0" i="0" u="none" strike="noStrike" dirty="0">
                <a:solidFill>
                  <a:srgbClr val="374151"/>
                </a:solidFill>
              </a:rPr>
              <a:t>.</a:t>
            </a:r>
            <a:endParaRPr sz="2300" dirty="0"/>
          </a:p>
          <a:p>
            <a:pPr marL="0" lvl="0" indent="0" algn="just" rtl="0">
              <a:lnSpc>
                <a:spcPct val="100000"/>
              </a:lnSpc>
              <a:spcBef>
                <a:spcPts val="0"/>
              </a:spcBef>
              <a:spcAft>
                <a:spcPts val="0"/>
              </a:spcAft>
              <a:buClr>
                <a:srgbClr val="1D4C60"/>
              </a:buClr>
              <a:buSzPts val="2400"/>
              <a:buNone/>
            </a:pPr>
            <a:endParaRPr sz="2300" b="0" i="0" u="none" strike="noStrike" dirty="0">
              <a:solidFill>
                <a:srgbClr val="374151"/>
              </a:solidFill>
            </a:endParaRPr>
          </a:p>
          <a:p>
            <a:pPr marL="0" lvl="0" indent="0" algn="just" rtl="0">
              <a:lnSpc>
                <a:spcPct val="100000"/>
              </a:lnSpc>
              <a:spcBef>
                <a:spcPts val="0"/>
              </a:spcBef>
              <a:spcAft>
                <a:spcPts val="0"/>
              </a:spcAft>
              <a:buClr>
                <a:srgbClr val="374151"/>
              </a:buClr>
              <a:buSzPts val="2400"/>
              <a:buNone/>
            </a:pPr>
            <a:r>
              <a:rPr lang="en-US" sz="2300" b="0" i="0" u="none" strike="noStrike" dirty="0" err="1">
                <a:solidFill>
                  <a:srgbClr val="374151"/>
                </a:solidFill>
              </a:rPr>
              <a:t>Indem</a:t>
            </a:r>
            <a:r>
              <a:rPr lang="en-US" sz="2300" b="0" i="0" u="none" strike="noStrike" dirty="0">
                <a:solidFill>
                  <a:srgbClr val="374151"/>
                </a:solidFill>
              </a:rPr>
              <a:t> Sie </a:t>
            </a:r>
            <a:r>
              <a:rPr lang="en-US" sz="2300" b="0" i="0" u="none" strike="noStrike" dirty="0" err="1">
                <a:solidFill>
                  <a:srgbClr val="374151"/>
                </a:solidFill>
              </a:rPr>
              <a:t>diese</a:t>
            </a:r>
            <a:r>
              <a:rPr lang="en-US" sz="2300" b="0" i="0" u="none" strike="noStrike" dirty="0">
                <a:solidFill>
                  <a:srgbClr val="374151"/>
                </a:solidFill>
              </a:rPr>
              <a:t> </a:t>
            </a:r>
            <a:r>
              <a:rPr lang="en-US" sz="2300" b="0" i="0" u="none" strike="noStrike" dirty="0" err="1">
                <a:solidFill>
                  <a:srgbClr val="374151"/>
                </a:solidFill>
              </a:rPr>
              <a:t>Geschichten</a:t>
            </a:r>
            <a:r>
              <a:rPr lang="en-US" sz="2300" b="0" i="0" u="none" strike="noStrike" dirty="0">
                <a:solidFill>
                  <a:srgbClr val="374151"/>
                </a:solidFill>
              </a:rPr>
              <a:t> in </a:t>
            </a:r>
            <a:r>
              <a:rPr lang="en-US" sz="2300" b="0" i="0" u="none" strike="noStrike" dirty="0" err="1">
                <a:solidFill>
                  <a:srgbClr val="374151"/>
                </a:solidFill>
              </a:rPr>
              <a:t>Ihre</a:t>
            </a:r>
            <a:r>
              <a:rPr lang="en-US" sz="2300" b="0" i="0" u="none" strike="noStrike" dirty="0">
                <a:solidFill>
                  <a:srgbClr val="374151"/>
                </a:solidFill>
              </a:rPr>
              <a:t> Radio- und </a:t>
            </a:r>
            <a:r>
              <a:rPr lang="en-US" sz="2300" b="0" i="0" u="none" strike="noStrike" dirty="0" err="1">
                <a:solidFill>
                  <a:srgbClr val="374151"/>
                </a:solidFill>
              </a:rPr>
              <a:t>Podcastsendungen</a:t>
            </a:r>
            <a:r>
              <a:rPr lang="en-US" sz="2300" b="0" i="0" u="none" strike="noStrike" dirty="0">
                <a:solidFill>
                  <a:srgbClr val="374151"/>
                </a:solidFill>
              </a:rPr>
              <a:t> </a:t>
            </a:r>
            <a:r>
              <a:rPr lang="en-US" sz="2300" b="0" i="0" u="none" strike="noStrike" dirty="0" err="1">
                <a:solidFill>
                  <a:srgbClr val="374151"/>
                </a:solidFill>
              </a:rPr>
              <a:t>einbinden</a:t>
            </a:r>
            <a:r>
              <a:rPr lang="en-US" sz="2300" b="0" i="0" u="none" strike="noStrike" dirty="0">
                <a:solidFill>
                  <a:srgbClr val="374151"/>
                </a:solidFill>
              </a:rPr>
              <a:t>, </a:t>
            </a:r>
            <a:r>
              <a:rPr lang="en-US" sz="2300" b="0" i="0" u="none" strike="noStrike" dirty="0" err="1">
                <a:solidFill>
                  <a:srgbClr val="374151"/>
                </a:solidFill>
              </a:rPr>
              <a:t>binden</a:t>
            </a:r>
            <a:r>
              <a:rPr lang="en-US" sz="2300" b="0" i="0" u="none" strike="noStrike" dirty="0">
                <a:solidFill>
                  <a:srgbClr val="374151"/>
                </a:solidFill>
              </a:rPr>
              <a:t> Sie die </a:t>
            </a:r>
            <a:r>
              <a:rPr lang="en-US" sz="2300" b="0" i="0" u="none" strike="noStrike" dirty="0" err="1">
                <a:solidFill>
                  <a:srgbClr val="374151"/>
                </a:solidFill>
              </a:rPr>
              <a:t>Hörer</a:t>
            </a:r>
            <a:r>
              <a:rPr lang="en-US" sz="2300" b="0" i="0" u="none" strike="noStrike" dirty="0">
                <a:solidFill>
                  <a:srgbClr val="374151"/>
                </a:solidFill>
              </a:rPr>
              <a:t> </a:t>
            </a:r>
            <a:r>
              <a:rPr lang="en-US" sz="2300" b="0" i="0" u="none" strike="noStrike" dirty="0" err="1">
                <a:solidFill>
                  <a:srgbClr val="374151"/>
                </a:solidFill>
              </a:rPr>
              <a:t>nicht</a:t>
            </a:r>
            <a:r>
              <a:rPr lang="en-US" sz="2300" b="0" i="0" u="none" strike="noStrike" dirty="0">
                <a:solidFill>
                  <a:srgbClr val="374151"/>
                </a:solidFill>
              </a:rPr>
              <a:t> </a:t>
            </a:r>
            <a:r>
              <a:rPr lang="en-US" sz="2300" b="0" i="0" u="none" strike="noStrike" dirty="0" err="1">
                <a:solidFill>
                  <a:srgbClr val="374151"/>
                </a:solidFill>
              </a:rPr>
              <a:t>nur</a:t>
            </a:r>
            <a:r>
              <a:rPr lang="en-US" sz="2300" b="0" i="0" u="none" strike="noStrike" dirty="0">
                <a:solidFill>
                  <a:srgbClr val="374151"/>
                </a:solidFill>
              </a:rPr>
              <a:t> auf </a:t>
            </a:r>
            <a:r>
              <a:rPr lang="en-US" sz="2300" b="0" i="0" u="none" strike="noStrike" dirty="0" err="1">
                <a:solidFill>
                  <a:srgbClr val="374151"/>
                </a:solidFill>
              </a:rPr>
              <a:t>einer</a:t>
            </a:r>
            <a:r>
              <a:rPr lang="en-US" sz="2300" b="0" i="0" u="none" strike="noStrike" dirty="0">
                <a:solidFill>
                  <a:srgbClr val="374151"/>
                </a:solidFill>
              </a:rPr>
              <a:t> </a:t>
            </a:r>
            <a:r>
              <a:rPr lang="en-US" sz="2300" b="0" i="0" u="none" strike="noStrike" dirty="0" err="1">
                <a:solidFill>
                  <a:srgbClr val="374151"/>
                </a:solidFill>
              </a:rPr>
              <a:t>tieferen</a:t>
            </a:r>
            <a:r>
              <a:rPr lang="en-US" sz="2300" b="0" i="0" u="none" strike="noStrike" dirty="0">
                <a:solidFill>
                  <a:srgbClr val="374151"/>
                </a:solidFill>
              </a:rPr>
              <a:t> Ebene </a:t>
            </a:r>
            <a:r>
              <a:rPr lang="en-US" sz="2300" b="0" i="0" u="none" strike="noStrike" dirty="0" err="1">
                <a:solidFill>
                  <a:srgbClr val="374151"/>
                </a:solidFill>
              </a:rPr>
              <a:t>ein</a:t>
            </a:r>
            <a:r>
              <a:rPr lang="en-US" sz="2300" b="0" i="0" u="none" strike="noStrike" dirty="0">
                <a:solidFill>
                  <a:srgbClr val="374151"/>
                </a:solidFill>
              </a:rPr>
              <a:t>, </a:t>
            </a:r>
            <a:r>
              <a:rPr lang="en-US" sz="2300" b="0" i="0" u="none" strike="noStrike" dirty="0" err="1">
                <a:solidFill>
                  <a:srgbClr val="374151"/>
                </a:solidFill>
              </a:rPr>
              <a:t>sondern</a:t>
            </a:r>
            <a:r>
              <a:rPr lang="en-US" sz="2300" b="0" i="0" u="none" strike="noStrike" dirty="0">
                <a:solidFill>
                  <a:srgbClr val="374151"/>
                </a:solidFill>
              </a:rPr>
              <a:t> </a:t>
            </a:r>
            <a:r>
              <a:rPr lang="en-US" sz="2300" b="0" i="0" u="none" strike="noStrike" dirty="0" err="1">
                <a:solidFill>
                  <a:srgbClr val="374151"/>
                </a:solidFill>
              </a:rPr>
              <a:t>schaffen</a:t>
            </a:r>
            <a:r>
              <a:rPr lang="en-US" sz="2300" b="0" i="0" u="none" strike="noStrike" dirty="0">
                <a:solidFill>
                  <a:srgbClr val="374151"/>
                </a:solidFill>
              </a:rPr>
              <a:t> </a:t>
            </a:r>
            <a:r>
              <a:rPr lang="en-US" sz="2300" b="0" i="0" u="none" strike="noStrike" dirty="0" err="1">
                <a:solidFill>
                  <a:srgbClr val="374151"/>
                </a:solidFill>
              </a:rPr>
              <a:t>auch</a:t>
            </a:r>
            <a:r>
              <a:rPr lang="en-US" sz="2300" b="0" i="0" u="none" strike="noStrike" dirty="0">
                <a:solidFill>
                  <a:srgbClr val="374151"/>
                </a:solidFill>
              </a:rPr>
              <a:t> </a:t>
            </a:r>
            <a:r>
              <a:rPr lang="en-US" sz="2300" b="0" i="0" u="none" strike="noStrike" dirty="0" err="1">
                <a:solidFill>
                  <a:srgbClr val="374151"/>
                </a:solidFill>
              </a:rPr>
              <a:t>ein</a:t>
            </a:r>
            <a:r>
              <a:rPr lang="en-US" sz="2300" b="0" i="0" u="none" strike="noStrike" dirty="0">
                <a:solidFill>
                  <a:srgbClr val="374151"/>
                </a:solidFill>
              </a:rPr>
              <a:t> </a:t>
            </a:r>
            <a:r>
              <a:rPr lang="en-US" sz="2300" b="0" i="0" u="none" strike="noStrike" dirty="0" err="1">
                <a:solidFill>
                  <a:srgbClr val="374151"/>
                </a:solidFill>
              </a:rPr>
              <a:t>Gefühl</a:t>
            </a:r>
            <a:r>
              <a:rPr lang="en-US" sz="2300" b="0" i="0" u="none" strike="noStrike" dirty="0">
                <a:solidFill>
                  <a:srgbClr val="374151"/>
                </a:solidFill>
              </a:rPr>
              <a:t> der Gemeinschaft. </a:t>
            </a:r>
            <a:r>
              <a:rPr lang="en-US" sz="2300" b="0" i="0" u="none" strike="noStrike" dirty="0" err="1">
                <a:solidFill>
                  <a:srgbClr val="374151"/>
                </a:solidFill>
              </a:rPr>
              <a:t>Diese</a:t>
            </a:r>
            <a:r>
              <a:rPr lang="en-US" sz="2300" b="0" i="0" u="none" strike="noStrike" dirty="0">
                <a:solidFill>
                  <a:srgbClr val="374151"/>
                </a:solidFill>
              </a:rPr>
              <a:t> </a:t>
            </a:r>
            <a:r>
              <a:rPr lang="en-US" sz="2300" b="0" i="0" u="none" strike="noStrike" dirty="0" err="1">
                <a:solidFill>
                  <a:srgbClr val="374151"/>
                </a:solidFill>
              </a:rPr>
              <a:t>wirkungsvolle</a:t>
            </a:r>
            <a:r>
              <a:rPr lang="en-US" sz="2300" b="0" i="0" u="none" strike="noStrike" dirty="0">
                <a:solidFill>
                  <a:srgbClr val="374151"/>
                </a:solidFill>
              </a:rPr>
              <a:t> Form der </a:t>
            </a:r>
            <a:r>
              <a:rPr lang="en-US" sz="2300" b="0" i="0" u="none" strike="noStrike" dirty="0" err="1">
                <a:solidFill>
                  <a:srgbClr val="374151"/>
                </a:solidFill>
              </a:rPr>
              <a:t>Kommunikation</a:t>
            </a:r>
            <a:r>
              <a:rPr lang="en-US" sz="2300" b="0" i="0" u="none" strike="noStrike" dirty="0">
                <a:solidFill>
                  <a:srgbClr val="374151"/>
                </a:solidFill>
              </a:rPr>
              <a:t> </a:t>
            </a:r>
            <a:r>
              <a:rPr lang="en-US" sz="2300" b="0" i="0" u="none" strike="noStrike" dirty="0" err="1">
                <a:solidFill>
                  <a:srgbClr val="374151"/>
                </a:solidFill>
              </a:rPr>
              <a:t>geht</a:t>
            </a:r>
            <a:r>
              <a:rPr lang="en-US" sz="2300" b="0" i="0" u="none" strike="noStrike" dirty="0">
                <a:solidFill>
                  <a:srgbClr val="374151"/>
                </a:solidFill>
              </a:rPr>
              <a:t> </a:t>
            </a:r>
            <a:r>
              <a:rPr lang="en-US" sz="2300" b="0" i="0" u="none" strike="noStrike" dirty="0" err="1">
                <a:solidFill>
                  <a:srgbClr val="374151"/>
                </a:solidFill>
              </a:rPr>
              <a:t>über</a:t>
            </a:r>
            <a:r>
              <a:rPr lang="en-US" sz="2300" b="0" i="0" u="none" strike="noStrike" dirty="0">
                <a:solidFill>
                  <a:srgbClr val="374151"/>
                </a:solidFill>
              </a:rPr>
              <a:t> </a:t>
            </a:r>
            <a:r>
              <a:rPr lang="en-US" sz="2300" b="0" i="0" u="none" strike="noStrike" dirty="0" err="1">
                <a:solidFill>
                  <a:srgbClr val="374151"/>
                </a:solidFill>
              </a:rPr>
              <a:t>Informationen</a:t>
            </a:r>
            <a:r>
              <a:rPr lang="en-US" sz="2300" b="0" i="0" u="none" strike="noStrike" dirty="0">
                <a:solidFill>
                  <a:srgbClr val="374151"/>
                </a:solidFill>
              </a:rPr>
              <a:t> </a:t>
            </a:r>
            <a:r>
              <a:rPr lang="en-US" sz="2300" b="0" i="0" u="none" strike="noStrike" dirty="0" err="1">
                <a:solidFill>
                  <a:srgbClr val="374151"/>
                </a:solidFill>
              </a:rPr>
              <a:t>hinaus</a:t>
            </a:r>
            <a:r>
              <a:rPr lang="en-US" sz="2300" b="0" i="0" u="none" strike="noStrike" dirty="0">
                <a:solidFill>
                  <a:srgbClr val="374151"/>
                </a:solidFill>
              </a:rPr>
              <a:t> und </a:t>
            </a:r>
            <a:r>
              <a:rPr lang="en-US" sz="2300" b="0" i="0" u="none" strike="noStrike" dirty="0" err="1">
                <a:solidFill>
                  <a:srgbClr val="374151"/>
                </a:solidFill>
              </a:rPr>
              <a:t>hinterlässt</a:t>
            </a:r>
            <a:r>
              <a:rPr lang="en-US" sz="2300" b="0" i="0" u="none" strike="noStrike" dirty="0">
                <a:solidFill>
                  <a:srgbClr val="374151"/>
                </a:solidFill>
              </a:rPr>
              <a:t> </a:t>
            </a:r>
            <a:r>
              <a:rPr lang="en-US" sz="2300" b="0" i="0" u="none" strike="noStrike" dirty="0" err="1">
                <a:solidFill>
                  <a:srgbClr val="374151"/>
                </a:solidFill>
              </a:rPr>
              <a:t>einen</a:t>
            </a:r>
            <a:r>
              <a:rPr lang="en-US" sz="2300" b="0" i="0" u="none" strike="noStrike" dirty="0">
                <a:solidFill>
                  <a:srgbClr val="374151"/>
                </a:solidFill>
              </a:rPr>
              <a:t> </a:t>
            </a:r>
            <a:r>
              <a:rPr lang="en-US" sz="2300" b="0" i="0" u="none" strike="noStrike" dirty="0" err="1">
                <a:solidFill>
                  <a:srgbClr val="374151"/>
                </a:solidFill>
              </a:rPr>
              <a:t>bleibenden</a:t>
            </a:r>
            <a:r>
              <a:rPr lang="en-US" sz="2300" b="0" i="0" u="none" strike="noStrike" dirty="0">
                <a:solidFill>
                  <a:srgbClr val="374151"/>
                </a:solidFill>
              </a:rPr>
              <a:t> </a:t>
            </a:r>
            <a:r>
              <a:rPr lang="en-US" sz="2300" b="0" i="0" u="none" strike="noStrike" dirty="0" err="1">
                <a:solidFill>
                  <a:srgbClr val="374151"/>
                </a:solidFill>
              </a:rPr>
              <a:t>Eindruck</a:t>
            </a:r>
            <a:r>
              <a:rPr lang="en-US" sz="2300" b="0" i="0" u="none" strike="noStrike" dirty="0">
                <a:solidFill>
                  <a:srgbClr val="374151"/>
                </a:solidFill>
              </a:rPr>
              <a:t>, der </a:t>
            </a:r>
            <a:r>
              <a:rPr lang="en-US" sz="2300" b="0" i="0" u="none" strike="noStrike" dirty="0" err="1">
                <a:solidFill>
                  <a:srgbClr val="374151"/>
                </a:solidFill>
              </a:rPr>
              <a:t>bei</a:t>
            </a:r>
            <a:r>
              <a:rPr lang="en-US" sz="2300" b="0" i="0" u="none" strike="noStrike" dirty="0">
                <a:solidFill>
                  <a:srgbClr val="374151"/>
                </a:solidFill>
              </a:rPr>
              <a:t> </a:t>
            </a:r>
            <a:r>
              <a:rPr lang="en-US" sz="2300" b="0" i="0" u="none" strike="noStrike" dirty="0" err="1">
                <a:solidFill>
                  <a:srgbClr val="374151"/>
                </a:solidFill>
              </a:rPr>
              <a:t>Ihren</a:t>
            </a:r>
            <a:r>
              <a:rPr lang="en-US" sz="2300" b="0" i="0" u="none" strike="noStrike" dirty="0">
                <a:solidFill>
                  <a:srgbClr val="374151"/>
                </a:solidFill>
              </a:rPr>
              <a:t> </a:t>
            </a:r>
            <a:r>
              <a:rPr lang="en-US" sz="2300" b="0" i="0" u="none" strike="noStrike" dirty="0" err="1">
                <a:solidFill>
                  <a:srgbClr val="374151"/>
                </a:solidFill>
              </a:rPr>
              <a:t>Zuhörern</a:t>
            </a:r>
            <a:r>
              <a:rPr lang="en-US" sz="2300" b="0" i="0" u="none" strike="noStrike" dirty="0">
                <a:solidFill>
                  <a:srgbClr val="374151"/>
                </a:solidFill>
              </a:rPr>
              <a:t> </a:t>
            </a:r>
            <a:r>
              <a:rPr lang="en-US" sz="2300" b="0" i="0" u="none" strike="noStrike" dirty="0" err="1">
                <a:solidFill>
                  <a:srgbClr val="374151"/>
                </a:solidFill>
              </a:rPr>
              <a:t>noch</a:t>
            </a:r>
            <a:r>
              <a:rPr lang="en-US" sz="2300" b="0" i="0" u="none" strike="noStrike" dirty="0">
                <a:solidFill>
                  <a:srgbClr val="374151"/>
                </a:solidFill>
              </a:rPr>
              <a:t> </a:t>
            </a:r>
            <a:r>
              <a:rPr lang="en-US" sz="2300" b="0" i="0" u="none" strike="noStrike" dirty="0" err="1">
                <a:solidFill>
                  <a:srgbClr val="374151"/>
                </a:solidFill>
              </a:rPr>
              <a:t>lange</a:t>
            </a:r>
            <a:r>
              <a:rPr lang="en-US" sz="2300" b="0" i="0" u="none" strike="noStrike" dirty="0">
                <a:solidFill>
                  <a:srgbClr val="374151"/>
                </a:solidFill>
              </a:rPr>
              <a:t> </a:t>
            </a:r>
            <a:r>
              <a:rPr lang="en-US" sz="2300" b="0" i="0" u="none" strike="noStrike" dirty="0" err="1">
                <a:solidFill>
                  <a:srgbClr val="374151"/>
                </a:solidFill>
              </a:rPr>
              <a:t>nach</a:t>
            </a:r>
            <a:r>
              <a:rPr lang="en-US" sz="2300" b="0" i="0" u="none" strike="noStrike" dirty="0">
                <a:solidFill>
                  <a:srgbClr val="374151"/>
                </a:solidFill>
              </a:rPr>
              <a:t> dem </a:t>
            </a:r>
            <a:r>
              <a:rPr lang="en-US" sz="2300" b="0" i="0" u="none" strike="noStrike" dirty="0" err="1">
                <a:solidFill>
                  <a:srgbClr val="374151"/>
                </a:solidFill>
              </a:rPr>
              <a:t>Einschalten</a:t>
            </a:r>
            <a:r>
              <a:rPr lang="en-US" sz="2300" b="0" i="0" u="none" strike="noStrike" dirty="0">
                <a:solidFill>
                  <a:srgbClr val="374151"/>
                </a:solidFill>
              </a:rPr>
              <a:t> </a:t>
            </a:r>
            <a:r>
              <a:rPr lang="en-US" sz="2300" b="0" i="0" u="none" strike="noStrike" dirty="0" err="1">
                <a:solidFill>
                  <a:srgbClr val="374151"/>
                </a:solidFill>
              </a:rPr>
              <a:t>nachwirkt</a:t>
            </a:r>
            <a:r>
              <a:rPr lang="en-US" sz="2300" b="0" i="0" u="none" strike="noStrike" dirty="0">
                <a:solidFill>
                  <a:srgbClr val="374151"/>
                </a:solidFill>
              </a:rPr>
              <a:t>.</a:t>
            </a:r>
            <a:endParaRPr sz="2300" dirty="0"/>
          </a:p>
          <a:p>
            <a:pPr marL="0" lvl="0" indent="0" algn="just" rtl="0">
              <a:lnSpc>
                <a:spcPct val="100000"/>
              </a:lnSpc>
              <a:spcBef>
                <a:spcPts val="0"/>
              </a:spcBef>
              <a:spcAft>
                <a:spcPts val="0"/>
              </a:spcAft>
              <a:buClr>
                <a:srgbClr val="1D4C60"/>
              </a:buClr>
              <a:buSzPts val="2400"/>
              <a:buNone/>
            </a:pPr>
            <a:endParaRPr sz="2300" b="0" i="0" u="none" strike="noStrike" dirty="0">
              <a:solidFill>
                <a:srgbClr val="374151"/>
              </a:solidFill>
            </a:endParaRPr>
          </a:p>
          <a:p>
            <a:pPr marL="0" lvl="0" indent="0" algn="just" rtl="0">
              <a:lnSpc>
                <a:spcPct val="100000"/>
              </a:lnSpc>
              <a:spcBef>
                <a:spcPts val="0"/>
              </a:spcBef>
              <a:spcAft>
                <a:spcPts val="0"/>
              </a:spcAft>
              <a:buClr>
                <a:srgbClr val="1D4C60"/>
              </a:buClr>
              <a:buSzPts val="2400"/>
              <a:buNone/>
            </a:pPr>
            <a:endParaRPr sz="2300" b="0" i="0" u="none" strike="noStrike" dirty="0">
              <a:solidFill>
                <a:srgbClr val="374151"/>
              </a:solidFill>
            </a:endParaRPr>
          </a:p>
          <a:p>
            <a:pPr marL="0" lvl="0" indent="0" algn="just" rtl="0">
              <a:lnSpc>
                <a:spcPct val="100000"/>
              </a:lnSpc>
              <a:spcBef>
                <a:spcPts val="0"/>
              </a:spcBef>
              <a:spcAft>
                <a:spcPts val="0"/>
              </a:spcAft>
              <a:buClr>
                <a:srgbClr val="1D4C60"/>
              </a:buClr>
              <a:buSzPts val="2400"/>
              <a:buNone/>
            </a:pPr>
            <a:endParaRPr sz="2300" b="0" i="0" u="none" strike="noStrike" dirty="0">
              <a:solidFill>
                <a:srgbClr val="374151"/>
              </a:solidFill>
            </a:endParaRPr>
          </a:p>
          <a:p>
            <a:pPr marL="0" lvl="0" indent="0" algn="just" rtl="0">
              <a:lnSpc>
                <a:spcPct val="100000"/>
              </a:lnSpc>
              <a:spcBef>
                <a:spcPts val="0"/>
              </a:spcBef>
              <a:spcAft>
                <a:spcPts val="0"/>
              </a:spcAft>
              <a:buClr>
                <a:srgbClr val="1D4C60"/>
              </a:buClr>
              <a:buSzPts val="2400"/>
              <a:buNone/>
            </a:pPr>
            <a:endParaRPr sz="2400" b="0" i="0" u="none" strike="noStrike" dirty="0">
              <a:solidFill>
                <a:srgbClr val="374151"/>
              </a:solidFill>
            </a:endParaRPr>
          </a:p>
        </p:txBody>
      </p:sp>
      <p:sp>
        <p:nvSpPr>
          <p:cNvPr id="2568" name="Google Shape;2568;p283"/>
          <p:cNvSpPr txBox="1"/>
          <p:nvPr/>
        </p:nvSpPr>
        <p:spPr>
          <a:xfrm>
            <a:off x="4454014" y="0"/>
            <a:ext cx="7872666" cy="105032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1" i="0" u="none" strike="noStrike" cap="none" dirty="0">
                <a:solidFill>
                  <a:srgbClr val="1D4C60"/>
                </a:solidFill>
                <a:latin typeface="Calibri"/>
                <a:ea typeface="Calibri"/>
                <a:cs typeface="Calibri"/>
                <a:sym typeface="Calibri"/>
              </a:rPr>
              <a:t>DURCHSCHALTEN </a:t>
            </a:r>
            <a:endParaRPr dirty="0"/>
          </a:p>
          <a:p>
            <a:pPr marL="0" marR="0" lvl="0" indent="0" algn="ctr" rtl="0">
              <a:lnSpc>
                <a:spcPct val="90000"/>
              </a:lnSpc>
              <a:spcBef>
                <a:spcPts val="1000"/>
              </a:spcBef>
              <a:spcAft>
                <a:spcPts val="0"/>
              </a:spcAft>
              <a:buClr>
                <a:srgbClr val="000000"/>
              </a:buClr>
              <a:buSzPts val="3400"/>
              <a:buFont typeface="Arial"/>
              <a:buNone/>
            </a:pPr>
            <a:r>
              <a:rPr lang="en-US" sz="3400" b="1" i="0" u="none" strike="noStrike" cap="none" dirty="0">
                <a:solidFill>
                  <a:srgbClr val="1D4C60"/>
                </a:solidFill>
                <a:latin typeface="Calibri"/>
                <a:ea typeface="Calibri"/>
                <a:cs typeface="Calibri"/>
                <a:sym typeface="Calibri"/>
              </a:rPr>
              <a:t>GESCHICHTENERZÄHLUNG</a:t>
            </a:r>
            <a:endParaRPr dirty="0"/>
          </a:p>
        </p:txBody>
      </p:sp>
      <p:pic>
        <p:nvPicPr>
          <p:cNvPr id="2569" name="Google Shape;2569;p283"/>
          <p:cNvPicPr preferRelativeResize="0">
            <a:picLocks noGrp="1"/>
          </p:cNvPicPr>
          <p:nvPr>
            <p:ph type="pic" idx="8"/>
          </p:nvPr>
        </p:nvPicPr>
        <p:blipFill rotWithShape="1">
          <a:blip r:embed="rId3" cstate="email">
            <a:alphaModFix/>
            <a:extLst>
              <a:ext uri="{28A0092B-C50C-407E-A947-70E740481C1C}">
                <a14:useLocalDpi xmlns:a14="http://schemas.microsoft.com/office/drawing/2010/main"/>
              </a:ext>
            </a:extLst>
          </a:blip>
          <a:srcRect l="10955" r="10955"/>
          <a:stretch/>
        </p:blipFill>
        <p:spPr>
          <a:xfrm>
            <a:off x="-48344" y="0"/>
            <a:ext cx="3570477" cy="6858000"/>
          </a:xfrm>
          <a:prstGeom prst="rect">
            <a:avLst/>
          </a:prstGeom>
          <a:solidFill>
            <a:srgbClr val="D8D8D8"/>
          </a:solid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74"/>
        <p:cNvGrpSpPr/>
        <p:nvPr/>
      </p:nvGrpSpPr>
      <p:grpSpPr>
        <a:xfrm>
          <a:off x="0" y="0"/>
          <a:ext cx="0" cy="0"/>
          <a:chOff x="0" y="0"/>
          <a:chExt cx="0" cy="0"/>
        </a:xfrm>
      </p:grpSpPr>
      <p:sp>
        <p:nvSpPr>
          <p:cNvPr id="2575" name="Google Shape;2575;p284"/>
          <p:cNvSpPr/>
          <p:nvPr/>
        </p:nvSpPr>
        <p:spPr>
          <a:xfrm>
            <a:off x="1590234" y="3017905"/>
            <a:ext cx="3081440" cy="1157474"/>
          </a:xfrm>
          <a:custGeom>
            <a:avLst/>
            <a:gdLst/>
            <a:ahLst/>
            <a:cxnLst/>
            <a:rect l="l" t="t" r="r" b="b"/>
            <a:pathLst>
              <a:path w="5362" h="2142" extrusionOk="0">
                <a:moveTo>
                  <a:pt x="4954" y="2141"/>
                </a:moveTo>
                <a:lnTo>
                  <a:pt x="0" y="2141"/>
                </a:lnTo>
                <a:lnTo>
                  <a:pt x="0" y="0"/>
                </a:lnTo>
                <a:lnTo>
                  <a:pt x="4954" y="0"/>
                </a:lnTo>
                <a:lnTo>
                  <a:pt x="5361" y="1030"/>
                </a:lnTo>
                <a:lnTo>
                  <a:pt x="4954" y="2141"/>
                </a:lnTo>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Calibri"/>
              <a:ea typeface="Calibri"/>
              <a:cs typeface="Calibri"/>
              <a:sym typeface="Calibri"/>
            </a:endParaRPr>
          </a:p>
        </p:txBody>
      </p:sp>
      <p:sp>
        <p:nvSpPr>
          <p:cNvPr id="2576" name="Google Shape;2576;p284"/>
          <p:cNvSpPr/>
          <p:nvPr/>
        </p:nvSpPr>
        <p:spPr>
          <a:xfrm>
            <a:off x="576449" y="2865607"/>
            <a:ext cx="1459941" cy="1433744"/>
          </a:xfrm>
          <a:custGeom>
            <a:avLst/>
            <a:gdLst/>
            <a:ahLst/>
            <a:cxnLst/>
            <a:rect l="l" t="t" r="r" b="b"/>
            <a:pathLst>
              <a:path w="2705" h="2653" extrusionOk="0">
                <a:moveTo>
                  <a:pt x="2704" y="2652"/>
                </a:moveTo>
                <a:lnTo>
                  <a:pt x="0" y="2652"/>
                </a:lnTo>
                <a:lnTo>
                  <a:pt x="0" y="0"/>
                </a:lnTo>
                <a:lnTo>
                  <a:pt x="2704" y="0"/>
                </a:lnTo>
                <a:lnTo>
                  <a:pt x="2354" y="1338"/>
                </a:lnTo>
                <a:lnTo>
                  <a:pt x="2704" y="2652"/>
                </a:ln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577" name="Google Shape;2577;p284"/>
          <p:cNvSpPr/>
          <p:nvPr/>
        </p:nvSpPr>
        <p:spPr>
          <a:xfrm>
            <a:off x="1641821" y="4593543"/>
            <a:ext cx="3081440" cy="1157474"/>
          </a:xfrm>
          <a:custGeom>
            <a:avLst/>
            <a:gdLst/>
            <a:ahLst/>
            <a:cxnLst/>
            <a:rect l="l" t="t" r="r" b="b"/>
            <a:pathLst>
              <a:path w="5364" h="2143" extrusionOk="0">
                <a:moveTo>
                  <a:pt x="4955" y="2142"/>
                </a:moveTo>
                <a:lnTo>
                  <a:pt x="0" y="2142"/>
                </a:lnTo>
                <a:lnTo>
                  <a:pt x="0" y="0"/>
                </a:lnTo>
                <a:lnTo>
                  <a:pt x="4955" y="0"/>
                </a:lnTo>
                <a:lnTo>
                  <a:pt x="5363" y="1031"/>
                </a:lnTo>
                <a:lnTo>
                  <a:pt x="4955" y="2142"/>
                </a:ln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578" name="Google Shape;2578;p284"/>
          <p:cNvSpPr/>
          <p:nvPr/>
        </p:nvSpPr>
        <p:spPr>
          <a:xfrm>
            <a:off x="567482" y="4469571"/>
            <a:ext cx="1462323" cy="1433744"/>
          </a:xfrm>
          <a:custGeom>
            <a:avLst/>
            <a:gdLst/>
            <a:ahLst/>
            <a:cxnLst/>
            <a:rect l="l" t="t" r="r" b="b"/>
            <a:pathLst>
              <a:path w="2706" h="2653" extrusionOk="0">
                <a:moveTo>
                  <a:pt x="2705" y="2652"/>
                </a:moveTo>
                <a:lnTo>
                  <a:pt x="0" y="2652"/>
                </a:lnTo>
                <a:lnTo>
                  <a:pt x="0" y="0"/>
                </a:lnTo>
                <a:lnTo>
                  <a:pt x="2705" y="0"/>
                </a:lnTo>
                <a:lnTo>
                  <a:pt x="2353" y="1337"/>
                </a:lnTo>
                <a:lnTo>
                  <a:pt x="2705" y="2652"/>
                </a:ln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579" name="Google Shape;2579;p284"/>
          <p:cNvSpPr/>
          <p:nvPr/>
        </p:nvSpPr>
        <p:spPr>
          <a:xfrm>
            <a:off x="1600714" y="1430454"/>
            <a:ext cx="3192142" cy="1157474"/>
          </a:xfrm>
          <a:custGeom>
            <a:avLst/>
            <a:gdLst/>
            <a:ahLst/>
            <a:cxnLst/>
            <a:rect l="l" t="t" r="r" b="b"/>
            <a:pathLst>
              <a:path w="5362" h="2142" extrusionOk="0">
                <a:moveTo>
                  <a:pt x="4954" y="2141"/>
                </a:moveTo>
                <a:lnTo>
                  <a:pt x="0" y="2141"/>
                </a:lnTo>
                <a:lnTo>
                  <a:pt x="0" y="0"/>
                </a:lnTo>
                <a:lnTo>
                  <a:pt x="4954" y="0"/>
                </a:lnTo>
                <a:lnTo>
                  <a:pt x="5361" y="1030"/>
                </a:lnTo>
                <a:lnTo>
                  <a:pt x="4954" y="2141"/>
                </a:ln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F26650"/>
              </a:solidFill>
              <a:latin typeface="Calibri"/>
              <a:ea typeface="Calibri"/>
              <a:cs typeface="Calibri"/>
              <a:sym typeface="Calibri"/>
            </a:endParaRPr>
          </a:p>
        </p:txBody>
      </p:sp>
      <p:sp>
        <p:nvSpPr>
          <p:cNvPr id="2580" name="Google Shape;2580;p284"/>
          <p:cNvSpPr/>
          <p:nvPr/>
        </p:nvSpPr>
        <p:spPr>
          <a:xfrm>
            <a:off x="576044" y="1289969"/>
            <a:ext cx="1459941" cy="1433744"/>
          </a:xfrm>
          <a:custGeom>
            <a:avLst/>
            <a:gdLst/>
            <a:ahLst/>
            <a:cxnLst/>
            <a:rect l="l" t="t" r="r" b="b"/>
            <a:pathLst>
              <a:path w="2705" h="2653" extrusionOk="0">
                <a:moveTo>
                  <a:pt x="2704" y="2652"/>
                </a:moveTo>
                <a:lnTo>
                  <a:pt x="0" y="2652"/>
                </a:lnTo>
                <a:lnTo>
                  <a:pt x="0" y="0"/>
                </a:lnTo>
                <a:lnTo>
                  <a:pt x="2704" y="0"/>
                </a:lnTo>
                <a:lnTo>
                  <a:pt x="2354" y="1338"/>
                </a:lnTo>
                <a:lnTo>
                  <a:pt x="2704" y="2652"/>
                </a:ln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581" name="Google Shape;2581;p284"/>
          <p:cNvSpPr txBox="1">
            <a:spLocks noGrp="1"/>
          </p:cNvSpPr>
          <p:nvPr>
            <p:ph type="body" idx="1"/>
          </p:nvPr>
        </p:nvSpPr>
        <p:spPr>
          <a:xfrm>
            <a:off x="4869711" y="1289969"/>
            <a:ext cx="6897804" cy="3977974"/>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374151"/>
              </a:buClr>
              <a:buSzPts val="2400"/>
              <a:buFont typeface="Noto Sans Symbols"/>
              <a:buChar char="✔"/>
            </a:pPr>
            <a:r>
              <a:rPr lang="en-US" b="0" i="0" u="none" strike="noStrike" dirty="0" err="1">
                <a:solidFill>
                  <a:srgbClr val="374151"/>
                </a:solidFill>
                <a:latin typeface="Calibri"/>
                <a:ea typeface="Calibri"/>
                <a:cs typeface="Calibri"/>
                <a:sym typeface="Calibri"/>
              </a:rPr>
              <a:t>Verstärkung</a:t>
            </a:r>
            <a:r>
              <a:rPr lang="en-US" b="0" i="0" u="none" strike="noStrike" dirty="0">
                <a:solidFill>
                  <a:srgbClr val="374151"/>
                </a:solidFill>
                <a:latin typeface="Calibri"/>
                <a:ea typeface="Calibri"/>
                <a:cs typeface="Calibri"/>
                <a:sym typeface="Calibri"/>
              </a:rPr>
              <a:t> der </a:t>
            </a:r>
            <a:r>
              <a:rPr lang="en-US" b="0" i="0" u="none" strike="noStrike" dirty="0" err="1">
                <a:solidFill>
                  <a:srgbClr val="374151"/>
                </a:solidFill>
                <a:latin typeface="Calibri"/>
                <a:ea typeface="Calibri"/>
                <a:cs typeface="Calibri"/>
                <a:sym typeface="Calibri"/>
              </a:rPr>
              <a:t>Stimmen</a:t>
            </a:r>
            <a:r>
              <a:rPr lang="en-US" b="0" i="0" u="none" strike="noStrike" dirty="0">
                <a:solidFill>
                  <a:srgbClr val="374151"/>
                </a:solidFill>
                <a:latin typeface="Calibri"/>
                <a:ea typeface="Calibri"/>
                <a:cs typeface="Calibri"/>
                <a:sym typeface="Calibri"/>
              </a:rPr>
              <a:t> von </a:t>
            </a:r>
            <a:r>
              <a:rPr lang="en-US" b="0" i="0" u="none" strike="noStrike" dirty="0" err="1">
                <a:solidFill>
                  <a:srgbClr val="374151"/>
                </a:solidFill>
                <a:latin typeface="Calibri"/>
                <a:ea typeface="Calibri"/>
                <a:cs typeface="Calibri"/>
                <a:sym typeface="Calibri"/>
              </a:rPr>
              <a:t>Randgruppen</a:t>
            </a:r>
            <a:r>
              <a:rPr lang="en-US" b="0" i="0" u="none" strike="noStrike" dirty="0">
                <a:solidFill>
                  <a:srgbClr val="374151"/>
                </a:solidFill>
                <a:latin typeface="Calibri"/>
                <a:ea typeface="Calibri"/>
                <a:cs typeface="Calibri"/>
                <a:sym typeface="Calibri"/>
              </a:rPr>
              <a:t> </a:t>
            </a:r>
            <a:r>
              <a:rPr lang="en-US" b="0" i="0" u="none" strike="noStrike" dirty="0" err="1">
                <a:solidFill>
                  <a:srgbClr val="374151"/>
                </a:solidFill>
                <a:latin typeface="Calibri"/>
                <a:ea typeface="Calibri"/>
                <a:cs typeface="Calibri"/>
                <a:sym typeface="Calibri"/>
              </a:rPr>
              <a:t>durch</a:t>
            </a:r>
            <a:r>
              <a:rPr lang="en-US" b="0" i="0" u="none" strike="noStrike" dirty="0">
                <a:solidFill>
                  <a:srgbClr val="374151"/>
                </a:solidFill>
                <a:latin typeface="Calibri"/>
                <a:ea typeface="Calibri"/>
                <a:cs typeface="Calibri"/>
                <a:sym typeface="Calibri"/>
              </a:rPr>
              <a:t> die </a:t>
            </a:r>
            <a:r>
              <a:rPr lang="en-US" b="0" i="0" u="none" strike="noStrike" dirty="0" err="1">
                <a:solidFill>
                  <a:srgbClr val="374151"/>
                </a:solidFill>
                <a:latin typeface="Calibri"/>
                <a:ea typeface="Calibri"/>
                <a:cs typeface="Calibri"/>
                <a:sym typeface="Calibri"/>
              </a:rPr>
              <a:t>Schaffung</a:t>
            </a:r>
            <a:r>
              <a:rPr lang="en-US" b="0" i="0" u="none" strike="noStrike" dirty="0">
                <a:solidFill>
                  <a:srgbClr val="374151"/>
                </a:solidFill>
                <a:latin typeface="Calibri"/>
                <a:ea typeface="Calibri"/>
                <a:cs typeface="Calibri"/>
                <a:sym typeface="Calibri"/>
              </a:rPr>
              <a:t> </a:t>
            </a:r>
            <a:r>
              <a:rPr lang="en-US" b="0" i="0" u="none" strike="noStrike" dirty="0" err="1">
                <a:solidFill>
                  <a:srgbClr val="374151"/>
                </a:solidFill>
                <a:latin typeface="Calibri"/>
                <a:ea typeface="Calibri"/>
                <a:cs typeface="Calibri"/>
                <a:sym typeface="Calibri"/>
              </a:rPr>
              <a:t>spezieller</a:t>
            </a:r>
            <a:r>
              <a:rPr lang="en-US" b="0" i="0" u="none" strike="noStrike" dirty="0">
                <a:solidFill>
                  <a:srgbClr val="374151"/>
                </a:solidFill>
                <a:latin typeface="Calibri"/>
                <a:ea typeface="Calibri"/>
                <a:cs typeface="Calibri"/>
                <a:sym typeface="Calibri"/>
              </a:rPr>
              <a:t> </a:t>
            </a:r>
            <a:r>
              <a:rPr lang="en-US" b="0" i="0" u="none" strike="noStrike" dirty="0" err="1">
                <a:solidFill>
                  <a:srgbClr val="374151"/>
                </a:solidFill>
                <a:latin typeface="Calibri"/>
                <a:ea typeface="Calibri"/>
                <a:cs typeface="Calibri"/>
                <a:sym typeface="Calibri"/>
              </a:rPr>
              <a:t>Plattformen</a:t>
            </a:r>
            <a:r>
              <a:rPr lang="en-US" b="0" i="0" u="none" strike="noStrike" dirty="0">
                <a:solidFill>
                  <a:srgbClr val="374151"/>
                </a:solidFill>
                <a:latin typeface="Calibri"/>
                <a:ea typeface="Calibri"/>
                <a:cs typeface="Calibri"/>
                <a:sym typeface="Calibri"/>
              </a:rPr>
              <a:t>, d. h. </a:t>
            </a:r>
            <a:r>
              <a:rPr lang="en-US" b="0" i="0" u="none" strike="noStrike" dirty="0" err="1">
                <a:solidFill>
                  <a:srgbClr val="374151"/>
                </a:solidFill>
                <a:latin typeface="Calibri"/>
                <a:ea typeface="Calibri"/>
                <a:cs typeface="Calibri"/>
                <a:sym typeface="Calibri"/>
              </a:rPr>
              <a:t>virtuelle</a:t>
            </a:r>
            <a:r>
              <a:rPr lang="en-US" b="0" i="0" u="none" strike="noStrike" dirty="0">
                <a:solidFill>
                  <a:srgbClr val="374151"/>
                </a:solidFill>
                <a:latin typeface="Calibri"/>
                <a:ea typeface="Calibri"/>
                <a:cs typeface="Calibri"/>
                <a:sym typeface="Calibri"/>
              </a:rPr>
              <a:t> </a:t>
            </a:r>
            <a:r>
              <a:rPr lang="en-US" b="0" i="0" u="none" strike="noStrike" dirty="0" err="1">
                <a:solidFill>
                  <a:srgbClr val="374151"/>
                </a:solidFill>
                <a:latin typeface="Calibri"/>
                <a:ea typeface="Calibri"/>
                <a:cs typeface="Calibri"/>
                <a:sym typeface="Calibri"/>
              </a:rPr>
              <a:t>Räume</a:t>
            </a:r>
            <a:r>
              <a:rPr lang="en-US" b="0" i="0" u="none" strike="noStrike" dirty="0">
                <a:solidFill>
                  <a:srgbClr val="374151"/>
                </a:solidFill>
                <a:latin typeface="Calibri"/>
                <a:ea typeface="Calibri"/>
                <a:cs typeface="Calibri"/>
                <a:sym typeface="Calibri"/>
              </a:rPr>
              <a:t>, </a:t>
            </a:r>
            <a:r>
              <a:rPr lang="en-US" b="0" i="0" u="none" strike="noStrike" dirty="0" err="1">
                <a:solidFill>
                  <a:srgbClr val="374151"/>
                </a:solidFill>
                <a:latin typeface="Calibri"/>
                <a:ea typeface="Calibri"/>
                <a:cs typeface="Calibri"/>
                <a:sym typeface="Calibri"/>
              </a:rPr>
              <a:t>sichere</a:t>
            </a:r>
            <a:r>
              <a:rPr lang="en-US" b="0" i="0" u="none" strike="noStrike" dirty="0">
                <a:solidFill>
                  <a:srgbClr val="374151"/>
                </a:solidFill>
                <a:latin typeface="Calibri"/>
                <a:ea typeface="Calibri"/>
                <a:cs typeface="Calibri"/>
                <a:sym typeface="Calibri"/>
              </a:rPr>
              <a:t> </a:t>
            </a:r>
            <a:r>
              <a:rPr lang="en-US" b="0" i="0" u="none" strike="noStrike" dirty="0" err="1">
                <a:solidFill>
                  <a:srgbClr val="374151"/>
                </a:solidFill>
                <a:latin typeface="Calibri"/>
                <a:ea typeface="Calibri"/>
                <a:cs typeface="Calibri"/>
                <a:sym typeface="Calibri"/>
              </a:rPr>
              <a:t>Kanäle</a:t>
            </a:r>
            <a:r>
              <a:rPr lang="en-US" b="0" i="0" u="none" strike="noStrike" dirty="0">
                <a:solidFill>
                  <a:srgbClr val="374151"/>
                </a:solidFill>
                <a:latin typeface="Calibri"/>
                <a:ea typeface="Calibri"/>
                <a:cs typeface="Calibri"/>
                <a:sym typeface="Calibri"/>
              </a:rPr>
              <a:t> in den </a:t>
            </a:r>
            <a:r>
              <a:rPr lang="en-US" b="0" i="0" u="none" strike="noStrike" dirty="0" err="1">
                <a:solidFill>
                  <a:srgbClr val="374151"/>
                </a:solidFill>
                <a:latin typeface="Calibri"/>
                <a:ea typeface="Calibri"/>
                <a:cs typeface="Calibri"/>
                <a:sym typeface="Calibri"/>
              </a:rPr>
              <a:t>sozialen</a:t>
            </a:r>
            <a:r>
              <a:rPr lang="en-US" b="0" i="0" u="none" strike="noStrike" dirty="0">
                <a:solidFill>
                  <a:srgbClr val="374151"/>
                </a:solidFill>
                <a:latin typeface="Calibri"/>
                <a:ea typeface="Calibri"/>
                <a:cs typeface="Calibri"/>
                <a:sym typeface="Calibri"/>
              </a:rPr>
              <a:t> </a:t>
            </a:r>
            <a:r>
              <a:rPr lang="en-US" b="0" i="0" u="none" strike="noStrike" dirty="0" err="1">
                <a:solidFill>
                  <a:srgbClr val="374151"/>
                </a:solidFill>
                <a:latin typeface="Calibri"/>
                <a:ea typeface="Calibri"/>
                <a:cs typeface="Calibri"/>
                <a:sym typeface="Calibri"/>
              </a:rPr>
              <a:t>Medien</a:t>
            </a:r>
            <a:r>
              <a:rPr lang="en-US" b="0" i="0" u="none" strike="noStrike" dirty="0">
                <a:solidFill>
                  <a:srgbClr val="374151"/>
                </a:solidFill>
                <a:latin typeface="Calibri"/>
                <a:ea typeface="Calibri"/>
                <a:cs typeface="Calibri"/>
                <a:sym typeface="Calibri"/>
              </a:rPr>
              <a:t>, </a:t>
            </a:r>
            <a:r>
              <a:rPr lang="en-US" b="0" i="0" u="none" strike="noStrike" dirty="0" err="1">
                <a:solidFill>
                  <a:srgbClr val="374151"/>
                </a:solidFill>
                <a:latin typeface="Calibri"/>
                <a:ea typeface="Calibri"/>
                <a:cs typeface="Calibri"/>
                <a:sym typeface="Calibri"/>
              </a:rPr>
              <a:t>persönliche</a:t>
            </a:r>
            <a:r>
              <a:rPr lang="en-US" b="0" i="0" u="none" strike="noStrike" dirty="0">
                <a:solidFill>
                  <a:srgbClr val="374151"/>
                </a:solidFill>
                <a:latin typeface="Calibri"/>
                <a:ea typeface="Calibri"/>
                <a:cs typeface="Calibri"/>
                <a:sym typeface="Calibri"/>
              </a:rPr>
              <a:t> </a:t>
            </a:r>
            <a:r>
              <a:rPr lang="en-US" b="0" i="0" u="none" strike="noStrike" dirty="0" err="1">
                <a:solidFill>
                  <a:srgbClr val="374151"/>
                </a:solidFill>
                <a:latin typeface="Calibri"/>
                <a:ea typeface="Calibri"/>
                <a:cs typeface="Calibri"/>
                <a:sym typeface="Calibri"/>
              </a:rPr>
              <a:t>Begegnungen</a:t>
            </a:r>
            <a:r>
              <a:rPr lang="en-US" b="0" i="0" u="none" strike="noStrike" dirty="0">
                <a:solidFill>
                  <a:srgbClr val="374151"/>
                </a:solidFill>
                <a:latin typeface="Calibri"/>
                <a:ea typeface="Calibri"/>
                <a:cs typeface="Calibri"/>
                <a:sym typeface="Calibri"/>
              </a:rPr>
              <a:t> </a:t>
            </a:r>
            <a:r>
              <a:rPr lang="en-US" b="0" i="0" u="none" strike="noStrike" dirty="0" err="1">
                <a:solidFill>
                  <a:srgbClr val="374151"/>
                </a:solidFill>
                <a:latin typeface="Calibri"/>
                <a:ea typeface="Calibri"/>
                <a:cs typeface="Calibri"/>
                <a:sym typeface="Calibri"/>
              </a:rPr>
              <a:t>usw</a:t>
            </a:r>
            <a:r>
              <a:rPr lang="en-US" b="0" i="0" u="none" strike="noStrike" dirty="0">
                <a:solidFill>
                  <a:srgbClr val="374151"/>
                </a:solidFill>
                <a:latin typeface="Calibri"/>
                <a:ea typeface="Calibri"/>
                <a:cs typeface="Calibri"/>
                <a:sym typeface="Calibri"/>
              </a:rPr>
              <a:t>.</a:t>
            </a:r>
            <a:endParaRPr dirty="0"/>
          </a:p>
          <a:p>
            <a:pPr marL="0" lvl="0" indent="0" algn="just" rtl="0">
              <a:lnSpc>
                <a:spcPct val="90000"/>
              </a:lnSpc>
              <a:spcBef>
                <a:spcPts val="1000"/>
              </a:spcBef>
              <a:spcAft>
                <a:spcPts val="0"/>
              </a:spcAft>
              <a:buClr>
                <a:srgbClr val="086575"/>
              </a:buClr>
              <a:buSzPts val="2400"/>
              <a:buNone/>
            </a:pPr>
            <a:endParaRPr dirty="0">
              <a:solidFill>
                <a:srgbClr val="1D4C60"/>
              </a:solidFill>
              <a:latin typeface="Calibri"/>
              <a:ea typeface="Calibri"/>
              <a:cs typeface="Calibri"/>
              <a:sym typeface="Calibri"/>
            </a:endParaRPr>
          </a:p>
          <a:p>
            <a:pPr marL="114300" lvl="0" indent="-114300" algn="just" rtl="0">
              <a:lnSpc>
                <a:spcPct val="90000"/>
              </a:lnSpc>
              <a:spcBef>
                <a:spcPts val="1000"/>
              </a:spcBef>
              <a:spcAft>
                <a:spcPts val="0"/>
              </a:spcAft>
              <a:buClr>
                <a:srgbClr val="1D4C60"/>
              </a:buClr>
              <a:buSzPts val="2400"/>
              <a:buFont typeface="Noto Sans Symbols"/>
              <a:buChar char="✔"/>
            </a:pPr>
            <a:r>
              <a:rPr lang="en-US" dirty="0" err="1">
                <a:solidFill>
                  <a:srgbClr val="1D4C60"/>
                </a:solidFill>
                <a:latin typeface="Calibri"/>
                <a:ea typeface="Calibri"/>
                <a:cs typeface="Calibri"/>
                <a:sym typeface="Calibri"/>
              </a:rPr>
              <a:t>Herausforderungen</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angehen</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indem</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wir</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uns</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mit</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Themen</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befassen</a:t>
            </a:r>
            <a:r>
              <a:rPr lang="en-US" dirty="0">
                <a:solidFill>
                  <a:srgbClr val="1D4C60"/>
                </a:solidFill>
                <a:latin typeface="Calibri"/>
                <a:ea typeface="Calibri"/>
                <a:cs typeface="Calibri"/>
                <a:sym typeface="Calibri"/>
              </a:rPr>
              <a:t>, die </a:t>
            </a:r>
            <a:r>
              <a:rPr lang="en-US" dirty="0" err="1">
                <a:solidFill>
                  <a:srgbClr val="1D4C60"/>
                </a:solidFill>
                <a:latin typeface="Calibri"/>
                <a:ea typeface="Calibri"/>
                <a:cs typeface="Calibri"/>
                <a:sym typeface="Calibri"/>
              </a:rPr>
              <a:t>benachteiligte</a:t>
            </a:r>
            <a:r>
              <a:rPr lang="en-US" dirty="0">
                <a:solidFill>
                  <a:srgbClr val="1D4C60"/>
                </a:solidFill>
                <a:latin typeface="Calibri"/>
                <a:ea typeface="Calibri"/>
                <a:cs typeface="Calibri"/>
                <a:sym typeface="Calibri"/>
              </a:rPr>
              <a:t> Gruppen </a:t>
            </a:r>
            <a:r>
              <a:rPr lang="en-US" dirty="0" err="1">
                <a:solidFill>
                  <a:srgbClr val="1D4C60"/>
                </a:solidFill>
                <a:latin typeface="Calibri"/>
                <a:ea typeface="Calibri"/>
                <a:cs typeface="Calibri"/>
                <a:sym typeface="Calibri"/>
              </a:rPr>
              <a:t>ungleich</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betreffen</a:t>
            </a:r>
            <a:r>
              <a:rPr lang="en-US" dirty="0">
                <a:solidFill>
                  <a:srgbClr val="1D4C60"/>
                </a:solidFill>
                <a:latin typeface="Calibri"/>
                <a:ea typeface="Calibri"/>
                <a:cs typeface="Calibri"/>
                <a:sym typeface="Calibri"/>
              </a:rPr>
              <a:t>, und </a:t>
            </a:r>
            <a:r>
              <a:rPr lang="en-US" dirty="0" err="1">
                <a:solidFill>
                  <a:srgbClr val="1D4C60"/>
                </a:solidFill>
                <a:latin typeface="Calibri"/>
                <a:ea typeface="Calibri"/>
                <a:cs typeface="Calibri"/>
                <a:sym typeface="Calibri"/>
              </a:rPr>
              <a:t>uns</a:t>
            </a:r>
            <a:r>
              <a:rPr lang="en-US" dirty="0">
                <a:solidFill>
                  <a:srgbClr val="1D4C60"/>
                </a:solidFill>
                <a:latin typeface="Calibri"/>
                <a:ea typeface="Calibri"/>
                <a:cs typeface="Calibri"/>
                <a:sym typeface="Calibri"/>
              </a:rPr>
              <a:t> an </a:t>
            </a:r>
            <a:r>
              <a:rPr lang="en-US" dirty="0" err="1">
                <a:solidFill>
                  <a:srgbClr val="1D4C60"/>
                </a:solidFill>
                <a:latin typeface="Calibri"/>
                <a:ea typeface="Calibri"/>
                <a:cs typeface="Calibri"/>
                <a:sym typeface="Calibri"/>
              </a:rPr>
              <a:t>wirkungsvollen</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Diskussionen</a:t>
            </a:r>
            <a:r>
              <a:rPr lang="en-US" dirty="0">
                <a:solidFill>
                  <a:srgbClr val="1D4C60"/>
                </a:solidFill>
                <a:latin typeface="Calibri"/>
                <a:ea typeface="Calibri"/>
                <a:cs typeface="Calibri"/>
                <a:sym typeface="Calibri"/>
              </a:rPr>
              <a:t> und </a:t>
            </a:r>
            <a:r>
              <a:rPr lang="en-US" dirty="0" err="1">
                <a:solidFill>
                  <a:srgbClr val="1D4C60"/>
                </a:solidFill>
                <a:latin typeface="Calibri"/>
                <a:ea typeface="Calibri"/>
                <a:cs typeface="Calibri"/>
                <a:sym typeface="Calibri"/>
              </a:rPr>
              <a:t>Initiativen</a:t>
            </a:r>
            <a:r>
              <a:rPr lang="en-US" dirty="0">
                <a:solidFill>
                  <a:srgbClr val="1D4C60"/>
                </a:solidFill>
                <a:latin typeface="Calibri"/>
                <a:ea typeface="Calibri"/>
                <a:cs typeface="Calibri"/>
                <a:sym typeface="Calibri"/>
              </a:rPr>
              <a:t> für positive </a:t>
            </a:r>
            <a:r>
              <a:rPr lang="en-US" dirty="0" err="1">
                <a:solidFill>
                  <a:srgbClr val="1D4C60"/>
                </a:solidFill>
                <a:latin typeface="Calibri"/>
                <a:ea typeface="Calibri"/>
                <a:cs typeface="Calibri"/>
                <a:sym typeface="Calibri"/>
              </a:rPr>
              <a:t>Veränderungen</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beteiligen</a:t>
            </a:r>
            <a:r>
              <a:rPr lang="en-US" dirty="0">
                <a:solidFill>
                  <a:srgbClr val="1D4C60"/>
                </a:solidFill>
                <a:latin typeface="Calibri"/>
                <a:ea typeface="Calibri"/>
                <a:cs typeface="Calibri"/>
                <a:sym typeface="Calibri"/>
              </a:rPr>
              <a:t>.</a:t>
            </a:r>
            <a:endParaRPr dirty="0"/>
          </a:p>
          <a:p>
            <a:pPr marL="114300" lvl="0" indent="38100" algn="just" rtl="0">
              <a:lnSpc>
                <a:spcPct val="90000"/>
              </a:lnSpc>
              <a:spcBef>
                <a:spcPts val="1000"/>
              </a:spcBef>
              <a:spcAft>
                <a:spcPts val="0"/>
              </a:spcAft>
              <a:buClr>
                <a:srgbClr val="086575"/>
              </a:buClr>
              <a:buSzPts val="2400"/>
              <a:buFont typeface="Noto Sans Symbols"/>
              <a:buNone/>
            </a:pPr>
            <a:endParaRPr dirty="0">
              <a:solidFill>
                <a:srgbClr val="1D4C60"/>
              </a:solidFill>
              <a:latin typeface="Calibri"/>
              <a:ea typeface="Calibri"/>
              <a:cs typeface="Calibri"/>
              <a:sym typeface="Calibri"/>
            </a:endParaRPr>
          </a:p>
          <a:p>
            <a:pPr marL="114300" lvl="0" indent="-114300" algn="just" rtl="0">
              <a:lnSpc>
                <a:spcPct val="90000"/>
              </a:lnSpc>
              <a:spcBef>
                <a:spcPts val="1000"/>
              </a:spcBef>
              <a:spcAft>
                <a:spcPts val="0"/>
              </a:spcAft>
              <a:buClr>
                <a:srgbClr val="1D4C60"/>
              </a:buClr>
              <a:buSzPts val="2400"/>
              <a:buFont typeface="Noto Sans Symbols"/>
              <a:buChar char="✔"/>
            </a:pPr>
            <a:r>
              <a:rPr lang="en-US" dirty="0" err="1">
                <a:solidFill>
                  <a:srgbClr val="1D4C60"/>
                </a:solidFill>
                <a:latin typeface="Calibri"/>
                <a:ea typeface="Calibri"/>
                <a:cs typeface="Calibri"/>
                <a:sym typeface="Calibri"/>
              </a:rPr>
              <a:t>Stellen</a:t>
            </a:r>
            <a:r>
              <a:rPr lang="en-US" dirty="0">
                <a:solidFill>
                  <a:srgbClr val="1D4C60"/>
                </a:solidFill>
                <a:latin typeface="Calibri"/>
                <a:ea typeface="Calibri"/>
                <a:cs typeface="Calibri"/>
                <a:sym typeface="Calibri"/>
              </a:rPr>
              <a:t> Sie </a:t>
            </a:r>
            <a:r>
              <a:rPr lang="en-US" dirty="0" err="1">
                <a:solidFill>
                  <a:srgbClr val="1D4C60"/>
                </a:solidFill>
                <a:latin typeface="Calibri"/>
                <a:ea typeface="Calibri"/>
                <a:cs typeface="Calibri"/>
                <a:sym typeface="Calibri"/>
              </a:rPr>
              <a:t>Fragen</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motivieren</a:t>
            </a:r>
            <a:r>
              <a:rPr lang="en-US" dirty="0">
                <a:solidFill>
                  <a:srgbClr val="1D4C60"/>
                </a:solidFill>
                <a:latin typeface="Calibri"/>
                <a:ea typeface="Calibri"/>
                <a:cs typeface="Calibri"/>
                <a:sym typeface="Calibri"/>
              </a:rPr>
              <a:t> Sie </a:t>
            </a:r>
            <a:r>
              <a:rPr lang="en-US" dirty="0" err="1">
                <a:solidFill>
                  <a:srgbClr val="1D4C60"/>
                </a:solidFill>
                <a:latin typeface="Calibri"/>
                <a:ea typeface="Calibri"/>
                <a:cs typeface="Calibri"/>
                <a:sym typeface="Calibri"/>
              </a:rPr>
              <a:t>zur</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Selbstdarstellung</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indem</a:t>
            </a:r>
            <a:r>
              <a:rPr lang="en-US" dirty="0">
                <a:solidFill>
                  <a:srgbClr val="1D4C60"/>
                </a:solidFill>
                <a:latin typeface="Calibri"/>
                <a:ea typeface="Calibri"/>
                <a:cs typeface="Calibri"/>
                <a:sym typeface="Calibri"/>
              </a:rPr>
              <a:t> Sie </a:t>
            </a:r>
            <a:r>
              <a:rPr lang="en-US" dirty="0" err="1">
                <a:solidFill>
                  <a:srgbClr val="1D4C60"/>
                </a:solidFill>
                <a:latin typeface="Calibri"/>
                <a:ea typeface="Calibri"/>
                <a:cs typeface="Calibri"/>
                <a:sym typeface="Calibri"/>
              </a:rPr>
              <a:t>gefährdeten</a:t>
            </a:r>
            <a:r>
              <a:rPr lang="en-US" dirty="0">
                <a:solidFill>
                  <a:srgbClr val="1D4C60"/>
                </a:solidFill>
                <a:latin typeface="Calibri"/>
                <a:ea typeface="Calibri"/>
                <a:cs typeface="Calibri"/>
                <a:sym typeface="Calibri"/>
              </a:rPr>
              <a:t> Gruppen die </a:t>
            </a:r>
            <a:r>
              <a:rPr lang="en-US" dirty="0" err="1">
                <a:solidFill>
                  <a:srgbClr val="1D4C60"/>
                </a:solidFill>
                <a:latin typeface="Calibri"/>
                <a:ea typeface="Calibri"/>
                <a:cs typeface="Calibri"/>
                <a:sym typeface="Calibri"/>
              </a:rPr>
              <a:t>Möglichkeit</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geben</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ihre</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Geschichten</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authentisch</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zu</a:t>
            </a:r>
            <a:r>
              <a:rPr lang="en-US" dirty="0">
                <a:solidFill>
                  <a:srgbClr val="1D4C60"/>
                </a:solidFill>
                <a:latin typeface="Calibri"/>
                <a:ea typeface="Calibri"/>
                <a:cs typeface="Calibri"/>
                <a:sym typeface="Calibri"/>
              </a:rPr>
              <a:t> </a:t>
            </a:r>
            <a:r>
              <a:rPr lang="en-US" dirty="0" err="1">
                <a:solidFill>
                  <a:srgbClr val="1D4C60"/>
                </a:solidFill>
                <a:latin typeface="Calibri"/>
                <a:ea typeface="Calibri"/>
                <a:cs typeface="Calibri"/>
                <a:sym typeface="Calibri"/>
              </a:rPr>
              <a:t>erzählen</a:t>
            </a:r>
            <a:r>
              <a:rPr lang="en-US" dirty="0">
                <a:solidFill>
                  <a:srgbClr val="1D4C60"/>
                </a:solidFill>
                <a:latin typeface="Calibri"/>
                <a:ea typeface="Calibri"/>
                <a:cs typeface="Calibri"/>
                <a:sym typeface="Calibri"/>
              </a:rPr>
              <a:t>.</a:t>
            </a:r>
            <a:endParaRPr dirty="0"/>
          </a:p>
        </p:txBody>
      </p:sp>
      <p:sp>
        <p:nvSpPr>
          <p:cNvPr id="2582" name="Google Shape;2582;p284"/>
          <p:cNvSpPr txBox="1">
            <a:spLocks noGrp="1"/>
          </p:cNvSpPr>
          <p:nvPr>
            <p:ph type="body" idx="2"/>
          </p:nvPr>
        </p:nvSpPr>
        <p:spPr>
          <a:xfrm>
            <a:off x="0" y="369243"/>
            <a:ext cx="12192000" cy="80365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D4C60"/>
              </a:buClr>
              <a:buSzPts val="3600"/>
              <a:buNone/>
            </a:pPr>
            <a:r>
              <a:rPr lang="en-US" b="1">
                <a:solidFill>
                  <a:srgbClr val="1D4C60"/>
                </a:solidFill>
              </a:rPr>
              <a:t>BEFÄHIGUNG GEFÄHRDETER GRUPPEN</a:t>
            </a:r>
            <a:endParaRPr/>
          </a:p>
        </p:txBody>
      </p:sp>
      <p:sp>
        <p:nvSpPr>
          <p:cNvPr id="2584" name="Google Shape;2584;p284"/>
          <p:cNvSpPr txBox="1"/>
          <p:nvPr/>
        </p:nvSpPr>
        <p:spPr>
          <a:xfrm>
            <a:off x="1874407" y="1467089"/>
            <a:ext cx="2683961"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BEREITSTELLUNG VON PLATTFORMEN FÜR MARGINALISIERTE STIMMEN</a:t>
            </a:r>
            <a:endParaRPr sz="1800" b="1" i="0" u="none" strike="noStrike" cap="none" dirty="0">
              <a:solidFill>
                <a:srgbClr val="FFFFFF"/>
              </a:solidFill>
              <a:latin typeface="Calibri"/>
              <a:ea typeface="Calibri"/>
              <a:cs typeface="Calibri"/>
              <a:sym typeface="Calibri"/>
            </a:endParaRPr>
          </a:p>
        </p:txBody>
      </p:sp>
      <p:sp>
        <p:nvSpPr>
          <p:cNvPr id="2585" name="Google Shape;2585;p284"/>
          <p:cNvSpPr txBox="1"/>
          <p:nvPr/>
        </p:nvSpPr>
        <p:spPr>
          <a:xfrm>
            <a:off x="1977575" y="3001392"/>
            <a:ext cx="2424621"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BEHANDLUNG VON THEMEN, DIE GEFÄHRDETE PERSONEN BETREFFEN</a:t>
            </a:r>
            <a:endParaRPr sz="1800" b="1" i="0" u="none" strike="noStrike" cap="none" dirty="0">
              <a:solidFill>
                <a:srgbClr val="FFFFFF"/>
              </a:solidFill>
              <a:latin typeface="Calibri"/>
              <a:ea typeface="Calibri"/>
              <a:cs typeface="Calibri"/>
              <a:sym typeface="Calibri"/>
            </a:endParaRPr>
          </a:p>
        </p:txBody>
      </p:sp>
      <p:sp>
        <p:nvSpPr>
          <p:cNvPr id="2586" name="Google Shape;2586;p284"/>
          <p:cNvSpPr txBox="1"/>
          <p:nvPr/>
        </p:nvSpPr>
        <p:spPr>
          <a:xfrm>
            <a:off x="1874407" y="4745091"/>
            <a:ext cx="251309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SIE ZU BEFÄHIGEN, IHRE EIGENEN GESCHICHTEN ZU ERZÄHLEN</a:t>
            </a:r>
            <a:endParaRPr sz="1800" b="1" i="0" u="none" strike="noStrike" cap="none">
              <a:solidFill>
                <a:srgbClr val="FFFFFF"/>
              </a:solidFill>
              <a:latin typeface="Calibri"/>
              <a:ea typeface="Calibri"/>
              <a:cs typeface="Calibri"/>
              <a:sym typeface="Calibri"/>
            </a:endParaRPr>
          </a:p>
        </p:txBody>
      </p:sp>
      <p:pic>
        <p:nvPicPr>
          <p:cNvPr id="2587" name="Google Shape;2587;p284" descr="Internet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3558" y="1508268"/>
            <a:ext cx="914400" cy="914400"/>
          </a:xfrm>
          <a:prstGeom prst="rect">
            <a:avLst/>
          </a:prstGeom>
          <a:noFill/>
          <a:ln>
            <a:noFill/>
          </a:ln>
        </p:spPr>
      </p:pic>
      <p:pic>
        <p:nvPicPr>
          <p:cNvPr id="2588" name="Google Shape;2588;p284" descr="Cheers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7421" y="4740828"/>
            <a:ext cx="914400" cy="914400"/>
          </a:xfrm>
          <a:prstGeom prst="rect">
            <a:avLst/>
          </a:prstGeom>
          <a:noFill/>
          <a:ln>
            <a:noFill/>
          </a:ln>
        </p:spPr>
      </p:pic>
      <p:pic>
        <p:nvPicPr>
          <p:cNvPr id="2589" name="Google Shape;2589;p284" descr="Line arrow: Clockwise curve with solid fil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9003" y="3159957"/>
            <a:ext cx="914400" cy="914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93"/>
        <p:cNvGrpSpPr/>
        <p:nvPr/>
      </p:nvGrpSpPr>
      <p:grpSpPr>
        <a:xfrm>
          <a:off x="0" y="0"/>
          <a:ext cx="0" cy="0"/>
          <a:chOff x="0" y="0"/>
          <a:chExt cx="0" cy="0"/>
        </a:xfrm>
      </p:grpSpPr>
      <p:sp>
        <p:nvSpPr>
          <p:cNvPr id="2594" name="Google Shape;2594;p285"/>
          <p:cNvSpPr/>
          <p:nvPr/>
        </p:nvSpPr>
        <p:spPr>
          <a:xfrm>
            <a:off x="857910" y="4959558"/>
            <a:ext cx="314705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1D4C60"/>
                </a:solidFill>
                <a:latin typeface="Calibri"/>
                <a:ea typeface="Calibri"/>
                <a:cs typeface="Calibri"/>
                <a:sym typeface="Calibri"/>
              </a:rPr>
              <a:t>Lenken Sie Ihre Content-Strategie, indem Sie sich auf Themen konzentrieren, die bei Ihrem Publikum auf große Resonanz stoßen. </a:t>
            </a:r>
            <a:endParaRPr sz="2000" b="0" i="0" u="none" strike="noStrike" cap="none">
              <a:solidFill>
                <a:srgbClr val="1D4C60"/>
              </a:solidFill>
              <a:latin typeface="Calibri"/>
              <a:ea typeface="Calibri"/>
              <a:cs typeface="Calibri"/>
              <a:sym typeface="Calibri"/>
            </a:endParaRPr>
          </a:p>
        </p:txBody>
      </p:sp>
      <p:sp>
        <p:nvSpPr>
          <p:cNvPr id="2595" name="Google Shape;2595;p285"/>
          <p:cNvSpPr/>
          <p:nvPr/>
        </p:nvSpPr>
        <p:spPr>
          <a:xfrm>
            <a:off x="4522474" y="4963281"/>
            <a:ext cx="314705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1D4C60"/>
                </a:solidFill>
                <a:latin typeface="Calibri"/>
                <a:ea typeface="Calibri"/>
                <a:cs typeface="Calibri"/>
                <a:sym typeface="Calibri"/>
              </a:rPr>
              <a:t>Navigieren Sie durch Sprachen und Kulturen, um sicherzustellen, dass Ihre Inhalte nicht nur verstanden, sondern auch angenommen werden. </a:t>
            </a:r>
            <a:endParaRPr sz="2000" b="0" i="0" u="none" strike="noStrike" cap="none">
              <a:solidFill>
                <a:srgbClr val="1D4C60"/>
              </a:solidFill>
              <a:latin typeface="Calibri"/>
              <a:ea typeface="Calibri"/>
              <a:cs typeface="Calibri"/>
              <a:sym typeface="Calibri"/>
            </a:endParaRPr>
          </a:p>
        </p:txBody>
      </p:sp>
      <p:sp>
        <p:nvSpPr>
          <p:cNvPr id="2596" name="Google Shape;2596;p285"/>
          <p:cNvSpPr/>
          <p:nvPr/>
        </p:nvSpPr>
        <p:spPr>
          <a:xfrm>
            <a:off x="7893435" y="5041958"/>
            <a:ext cx="3051282"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1D4C60"/>
                </a:solidFill>
                <a:latin typeface="Calibri"/>
                <a:ea typeface="Calibri"/>
                <a:cs typeface="Calibri"/>
                <a:sym typeface="Calibri"/>
              </a:rPr>
              <a:t>Bauen Sie Barrieren ab, indem Sie Ihre </a:t>
            </a:r>
            <a:r>
              <a:rPr lang="en-US" sz="2000" b="0" i="0" u="sng" strike="noStrike" cap="none">
                <a:solidFill>
                  <a:srgbClr val="1D4C6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Inhalte universell zugänglich </a:t>
            </a:r>
            <a:r>
              <a:rPr lang="en-US" sz="2000" b="0" i="0" u="none" strike="noStrike" cap="none">
                <a:solidFill>
                  <a:srgbClr val="1D4C60"/>
                </a:solidFill>
                <a:latin typeface="Calibri"/>
                <a:ea typeface="Calibri"/>
                <a:cs typeface="Calibri"/>
                <a:sym typeface="Calibri"/>
              </a:rPr>
              <a:t>machen. </a:t>
            </a:r>
            <a:endParaRPr sz="2000" b="0" i="0" u="none" strike="noStrike" cap="none">
              <a:solidFill>
                <a:srgbClr val="1D4C60"/>
              </a:solidFill>
              <a:latin typeface="Calibri"/>
              <a:ea typeface="Calibri"/>
              <a:cs typeface="Calibri"/>
              <a:sym typeface="Calibri"/>
            </a:endParaRPr>
          </a:p>
        </p:txBody>
      </p:sp>
      <p:sp>
        <p:nvSpPr>
          <p:cNvPr id="2597" name="Google Shape;2597;p285"/>
          <p:cNvSpPr txBox="1"/>
          <p:nvPr/>
        </p:nvSpPr>
        <p:spPr>
          <a:xfrm>
            <a:off x="1170039" y="137652"/>
            <a:ext cx="9052418" cy="101145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D4C60"/>
              </a:buClr>
              <a:buSzPts val="3600"/>
              <a:buFont typeface="Arial"/>
              <a:buNone/>
            </a:pPr>
            <a:r>
              <a:rPr lang="en-US" sz="3600" b="1" i="0" u="none" strike="noStrike" cap="none" dirty="0">
                <a:solidFill>
                  <a:srgbClr val="1D4C60"/>
                </a:solidFill>
                <a:latin typeface="Calibri"/>
                <a:ea typeface="Calibri"/>
                <a:cs typeface="Calibri"/>
                <a:sym typeface="Calibri"/>
              </a:rPr>
              <a:t>ANPASSUNG DER INHALTE AN DIE WIRKUNG</a:t>
            </a:r>
            <a:endParaRPr sz="3600" b="1" i="0" u="none" strike="noStrike" cap="none" dirty="0">
              <a:solidFill>
                <a:srgbClr val="1D4C60"/>
              </a:solidFill>
              <a:latin typeface="Calibri"/>
              <a:ea typeface="Calibri"/>
              <a:cs typeface="Calibri"/>
              <a:sym typeface="Calibri"/>
            </a:endParaRPr>
          </a:p>
        </p:txBody>
      </p:sp>
      <p:sp>
        <p:nvSpPr>
          <p:cNvPr id="2598" name="Google Shape;2598;p285"/>
          <p:cNvSpPr/>
          <p:nvPr/>
        </p:nvSpPr>
        <p:spPr>
          <a:xfrm>
            <a:off x="1305437" y="2367360"/>
            <a:ext cx="2251998" cy="2251998"/>
          </a:xfrm>
          <a:custGeom>
            <a:avLst/>
            <a:gdLst/>
            <a:ahLst/>
            <a:cxnLst/>
            <a:rect l="l" t="t" r="r" b="b"/>
            <a:pathLst>
              <a:path w="3925" h="3924" extrusionOk="0">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599" name="Google Shape;2599;p285"/>
          <p:cNvSpPr/>
          <p:nvPr/>
        </p:nvSpPr>
        <p:spPr>
          <a:xfrm>
            <a:off x="1366165" y="2428088"/>
            <a:ext cx="2251998" cy="2251998"/>
          </a:xfrm>
          <a:custGeom>
            <a:avLst/>
            <a:gdLst/>
            <a:ahLst/>
            <a:cxnLst/>
            <a:rect l="l" t="t" r="r" b="b"/>
            <a:pathLst>
              <a:path w="3925" h="3923" extrusionOk="0">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00" name="Google Shape;2600;p285"/>
          <p:cNvSpPr/>
          <p:nvPr/>
        </p:nvSpPr>
        <p:spPr>
          <a:xfrm>
            <a:off x="1429424" y="2488816"/>
            <a:ext cx="2251998" cy="2251998"/>
          </a:xfrm>
          <a:custGeom>
            <a:avLst/>
            <a:gdLst/>
            <a:ahLst/>
            <a:cxnLst/>
            <a:rect l="l" t="t" r="r" b="b"/>
            <a:pathLst>
              <a:path w="3925" h="3924" extrusionOk="0">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01" name="Google Shape;2601;p285"/>
          <p:cNvSpPr/>
          <p:nvPr/>
        </p:nvSpPr>
        <p:spPr>
          <a:xfrm>
            <a:off x="2894487" y="3786879"/>
            <a:ext cx="928634" cy="928632"/>
          </a:xfrm>
          <a:custGeom>
            <a:avLst/>
            <a:gdLst/>
            <a:ahLst/>
            <a:cxnLst/>
            <a:rect l="l" t="t" r="r" b="b"/>
            <a:pathLst>
              <a:path w="1617" h="1617" extrusionOk="0">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02" name="Google Shape;2602;p285"/>
          <p:cNvSpPr/>
          <p:nvPr/>
        </p:nvSpPr>
        <p:spPr>
          <a:xfrm>
            <a:off x="2841351" y="3733741"/>
            <a:ext cx="1032377" cy="1032377"/>
          </a:xfrm>
          <a:custGeom>
            <a:avLst/>
            <a:gdLst/>
            <a:ahLst/>
            <a:cxnLst/>
            <a:rect l="l" t="t" r="r" b="b"/>
            <a:pathLst>
              <a:path w="1799" h="1799" extrusionOk="0">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03" name="Google Shape;2603;p285"/>
          <p:cNvSpPr/>
          <p:nvPr/>
        </p:nvSpPr>
        <p:spPr>
          <a:xfrm>
            <a:off x="4768893" y="2371748"/>
            <a:ext cx="2251998" cy="2251998"/>
          </a:xfrm>
          <a:custGeom>
            <a:avLst/>
            <a:gdLst/>
            <a:ahLst/>
            <a:cxnLst/>
            <a:rect l="l" t="t" r="r" b="b"/>
            <a:pathLst>
              <a:path w="3925" h="3925" extrusionOk="0">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04" name="Google Shape;2604;p285"/>
          <p:cNvSpPr/>
          <p:nvPr/>
        </p:nvSpPr>
        <p:spPr>
          <a:xfrm>
            <a:off x="4829621" y="2428088"/>
            <a:ext cx="2331654" cy="2256386"/>
          </a:xfrm>
          <a:custGeom>
            <a:avLst/>
            <a:gdLst/>
            <a:ahLst/>
            <a:cxnLst/>
            <a:rect l="l" t="t" r="r" b="b"/>
            <a:pathLst>
              <a:path w="3925" h="3925" extrusionOk="0">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05" name="Google Shape;2605;p285"/>
          <p:cNvSpPr/>
          <p:nvPr/>
        </p:nvSpPr>
        <p:spPr>
          <a:xfrm>
            <a:off x="4892878" y="2493204"/>
            <a:ext cx="2251998" cy="2251998"/>
          </a:xfrm>
          <a:custGeom>
            <a:avLst/>
            <a:gdLst/>
            <a:ahLst/>
            <a:cxnLst/>
            <a:rect l="l" t="t" r="r" b="b"/>
            <a:pathLst>
              <a:path w="3924" h="3924" extrusionOk="0">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06" name="Google Shape;2606;p285"/>
          <p:cNvSpPr/>
          <p:nvPr/>
        </p:nvSpPr>
        <p:spPr>
          <a:xfrm>
            <a:off x="6357942" y="3791266"/>
            <a:ext cx="926103" cy="928632"/>
          </a:xfrm>
          <a:custGeom>
            <a:avLst/>
            <a:gdLst/>
            <a:ahLst/>
            <a:cxnLst/>
            <a:rect l="l" t="t" r="r" b="b"/>
            <a:pathLst>
              <a:path w="1616" h="1618" extrusionOk="0">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07" name="Google Shape;2607;p285"/>
          <p:cNvSpPr/>
          <p:nvPr/>
        </p:nvSpPr>
        <p:spPr>
          <a:xfrm>
            <a:off x="6304805" y="3738128"/>
            <a:ext cx="1032377" cy="1032377"/>
          </a:xfrm>
          <a:custGeom>
            <a:avLst/>
            <a:gdLst/>
            <a:ahLst/>
            <a:cxnLst/>
            <a:rect l="l" t="t" r="r" b="b"/>
            <a:pathLst>
              <a:path w="1798" h="1799" extrusionOk="0">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08" name="Google Shape;2608;p285"/>
          <p:cNvSpPr/>
          <p:nvPr/>
        </p:nvSpPr>
        <p:spPr>
          <a:xfrm>
            <a:off x="8171621" y="2367360"/>
            <a:ext cx="2251998" cy="2251998"/>
          </a:xfrm>
          <a:custGeom>
            <a:avLst/>
            <a:gdLst/>
            <a:ahLst/>
            <a:cxnLst/>
            <a:rect l="l" t="t" r="r" b="b"/>
            <a:pathLst>
              <a:path w="3924" h="3924" extrusionOk="0">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09" name="Google Shape;2609;p285"/>
          <p:cNvSpPr/>
          <p:nvPr/>
        </p:nvSpPr>
        <p:spPr>
          <a:xfrm>
            <a:off x="8241813" y="2394483"/>
            <a:ext cx="2251998" cy="2251998"/>
          </a:xfrm>
          <a:custGeom>
            <a:avLst/>
            <a:gdLst/>
            <a:ahLst/>
            <a:cxnLst/>
            <a:rect l="l" t="t" r="r" b="b"/>
            <a:pathLst>
              <a:path w="3925" h="3923" extrusionOk="0">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10" name="Google Shape;2610;p285"/>
          <p:cNvSpPr/>
          <p:nvPr/>
        </p:nvSpPr>
        <p:spPr>
          <a:xfrm>
            <a:off x="8293077" y="2488816"/>
            <a:ext cx="2251998" cy="2251998"/>
          </a:xfrm>
          <a:custGeom>
            <a:avLst/>
            <a:gdLst/>
            <a:ahLst/>
            <a:cxnLst/>
            <a:rect l="l" t="t" r="r" b="b"/>
            <a:pathLst>
              <a:path w="3925" h="3924" extrusionOk="0">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11" name="Google Shape;2611;p285"/>
          <p:cNvSpPr/>
          <p:nvPr/>
        </p:nvSpPr>
        <p:spPr>
          <a:xfrm>
            <a:off x="9758139" y="3786879"/>
            <a:ext cx="928634" cy="928632"/>
          </a:xfrm>
          <a:custGeom>
            <a:avLst/>
            <a:gdLst/>
            <a:ahLst/>
            <a:cxnLst/>
            <a:rect l="l" t="t" r="r" b="b"/>
            <a:pathLst>
              <a:path w="1617" h="1617" extrusionOk="0">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12" name="Google Shape;2612;p285"/>
          <p:cNvSpPr/>
          <p:nvPr/>
        </p:nvSpPr>
        <p:spPr>
          <a:xfrm>
            <a:off x="9707533" y="3733741"/>
            <a:ext cx="1032377" cy="1032377"/>
          </a:xfrm>
          <a:custGeom>
            <a:avLst/>
            <a:gdLst/>
            <a:ahLst/>
            <a:cxnLst/>
            <a:rect l="l" t="t" r="r" b="b"/>
            <a:pathLst>
              <a:path w="1798" h="1799" extrusionOk="0">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613" name="Google Shape;2613;p285"/>
          <p:cNvSpPr txBox="1"/>
          <p:nvPr/>
        </p:nvSpPr>
        <p:spPr>
          <a:xfrm>
            <a:off x="1366166" y="2922647"/>
            <a:ext cx="2329808"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Calibri"/>
                <a:ea typeface="Calibri"/>
                <a:cs typeface="Calibri"/>
                <a:sym typeface="Calibri"/>
              </a:rPr>
              <a:t>SICH AUF THEMEN ZU KONZENTRIEREN, DIE FÜR DIE </a:t>
            </a:r>
            <a:endParaRPr dirty="0"/>
          </a:p>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Calibri"/>
                <a:ea typeface="Calibri"/>
                <a:cs typeface="Calibri"/>
                <a:sym typeface="Calibri"/>
              </a:rPr>
              <a:t>AUDIENCE</a:t>
            </a:r>
            <a:endParaRPr sz="1800" b="1" i="0" u="none" strike="noStrike" cap="none" dirty="0">
              <a:solidFill>
                <a:srgbClr val="FFFFFF"/>
              </a:solidFill>
              <a:latin typeface="Calibri"/>
              <a:ea typeface="Calibri"/>
              <a:cs typeface="Calibri"/>
              <a:sym typeface="Calibri"/>
            </a:endParaRPr>
          </a:p>
        </p:txBody>
      </p:sp>
      <p:sp>
        <p:nvSpPr>
          <p:cNvPr id="2614" name="Google Shape;2614;p285"/>
          <p:cNvSpPr txBox="1"/>
          <p:nvPr/>
        </p:nvSpPr>
        <p:spPr>
          <a:xfrm>
            <a:off x="4796734" y="2957549"/>
            <a:ext cx="227288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Calibri"/>
                <a:ea typeface="Calibri"/>
                <a:cs typeface="Calibri"/>
                <a:sym typeface="Calibri"/>
              </a:rPr>
              <a:t>SPRACHE </a:t>
            </a:r>
            <a:endParaRPr dirty="0"/>
          </a:p>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Calibri"/>
                <a:ea typeface="Calibri"/>
                <a:cs typeface="Calibri"/>
                <a:sym typeface="Calibri"/>
              </a:rPr>
              <a:t>UND KULTURELLE ERWÄGUNGEN</a:t>
            </a:r>
            <a:endParaRPr sz="1800" b="1" i="0" u="none" strike="noStrike" cap="none" dirty="0">
              <a:solidFill>
                <a:srgbClr val="FFFFFF"/>
              </a:solidFill>
              <a:latin typeface="Calibri"/>
              <a:ea typeface="Calibri"/>
              <a:cs typeface="Calibri"/>
              <a:sym typeface="Calibri"/>
            </a:endParaRPr>
          </a:p>
        </p:txBody>
      </p:sp>
      <p:sp>
        <p:nvSpPr>
          <p:cNvPr id="2615" name="Google Shape;2615;p285"/>
          <p:cNvSpPr txBox="1"/>
          <p:nvPr/>
        </p:nvSpPr>
        <p:spPr>
          <a:xfrm>
            <a:off x="8232349" y="2957549"/>
            <a:ext cx="2282539"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Calibri"/>
                <a:ea typeface="Calibri"/>
                <a:cs typeface="Calibri"/>
                <a:sym typeface="Calibri"/>
              </a:rPr>
              <a:t>INHALT SICHERN </a:t>
            </a:r>
            <a:endParaRPr dirty="0"/>
          </a:p>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Calibri"/>
                <a:ea typeface="Calibri"/>
                <a:cs typeface="Calibri"/>
                <a:sym typeface="Calibri"/>
              </a:rPr>
              <a:t>IST FÜR JEDEN ZUGÄNGLICH</a:t>
            </a:r>
            <a:endParaRPr sz="1800" b="1" i="0" u="none" strike="noStrike" cap="none" dirty="0">
              <a:solidFill>
                <a:srgbClr val="FFFFFF"/>
              </a:solidFill>
              <a:latin typeface="Calibri"/>
              <a:ea typeface="Calibri"/>
              <a:cs typeface="Calibri"/>
              <a:sym typeface="Calibri"/>
            </a:endParaRPr>
          </a:p>
        </p:txBody>
      </p:sp>
      <p:sp>
        <p:nvSpPr>
          <p:cNvPr id="2616" name="Google Shape;2616;p285"/>
          <p:cNvSpPr txBox="1"/>
          <p:nvPr/>
        </p:nvSpPr>
        <p:spPr>
          <a:xfrm>
            <a:off x="766915" y="800379"/>
            <a:ext cx="11036697"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dirty="0">
                <a:solidFill>
                  <a:srgbClr val="374151"/>
                </a:solidFill>
                <a:latin typeface="Calibri"/>
                <a:ea typeface="Calibri"/>
                <a:cs typeface="Calibri"/>
                <a:sym typeface="Calibri"/>
              </a:rPr>
              <a:t>Die </a:t>
            </a:r>
            <a:r>
              <a:rPr lang="en-US" sz="2400" b="0" i="0" u="none" strike="noStrike" cap="none" dirty="0" err="1">
                <a:solidFill>
                  <a:srgbClr val="374151"/>
                </a:solidFill>
                <a:latin typeface="Calibri"/>
                <a:ea typeface="Calibri"/>
                <a:cs typeface="Calibri"/>
                <a:sym typeface="Calibri"/>
              </a:rPr>
              <a:t>Erstellung</a:t>
            </a:r>
            <a:r>
              <a:rPr lang="en-US" sz="2400" b="0" i="0" u="none" strike="noStrike" cap="none" dirty="0">
                <a:solidFill>
                  <a:srgbClr val="374151"/>
                </a:solidFill>
                <a:latin typeface="Calibri"/>
                <a:ea typeface="Calibri"/>
                <a:cs typeface="Calibri"/>
                <a:sym typeface="Calibri"/>
              </a:rPr>
              <a:t> von </a:t>
            </a:r>
            <a:r>
              <a:rPr lang="en-US" sz="2400" b="0" i="0" u="none" strike="noStrike" cap="none" dirty="0" err="1">
                <a:solidFill>
                  <a:srgbClr val="374151"/>
                </a:solidFill>
                <a:latin typeface="Calibri"/>
                <a:ea typeface="Calibri"/>
                <a:cs typeface="Calibri"/>
                <a:sym typeface="Calibri"/>
              </a:rPr>
              <a:t>Inhalten</a:t>
            </a:r>
            <a:r>
              <a:rPr lang="en-US" sz="2400" b="0" i="0" u="none" strike="noStrike" cap="none" dirty="0">
                <a:solidFill>
                  <a:srgbClr val="374151"/>
                </a:solidFill>
                <a:latin typeface="Calibri"/>
                <a:ea typeface="Calibri"/>
                <a:cs typeface="Calibri"/>
                <a:sym typeface="Calibri"/>
              </a:rPr>
              <a:t>, die </a:t>
            </a:r>
            <a:r>
              <a:rPr lang="en-US" sz="2400" b="0" i="0" u="none" strike="noStrike" cap="none" dirty="0" err="1">
                <a:solidFill>
                  <a:srgbClr val="374151"/>
                </a:solidFill>
                <a:latin typeface="Calibri"/>
                <a:ea typeface="Calibri"/>
                <a:cs typeface="Calibri"/>
                <a:sym typeface="Calibri"/>
              </a:rPr>
              <a:t>wirklich</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ankommen</a:t>
            </a:r>
            <a:r>
              <a:rPr lang="en-US" sz="2400" b="0" i="0" u="none" strike="noStrike" cap="none" dirty="0">
                <a:solidFill>
                  <a:srgbClr val="374151"/>
                </a:solidFill>
                <a:latin typeface="Calibri"/>
                <a:ea typeface="Calibri"/>
                <a:cs typeface="Calibri"/>
                <a:sym typeface="Calibri"/>
              </a:rPr>
              <a:t> und </a:t>
            </a:r>
            <a:r>
              <a:rPr lang="en-US" sz="2400" b="0" i="0" u="none" strike="noStrike" cap="none" dirty="0" err="1">
                <a:solidFill>
                  <a:srgbClr val="374151"/>
                </a:solidFill>
                <a:latin typeface="Calibri"/>
                <a:ea typeface="Calibri"/>
                <a:cs typeface="Calibri"/>
                <a:sym typeface="Calibri"/>
              </a:rPr>
              <a:t>einen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bleibenden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Eindruck</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hinterlassen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erfordert</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einen</a:t>
            </a:r>
            <a:r>
              <a:rPr lang="en-US" sz="2400" b="0" i="0" u="none" strike="noStrike" cap="none" dirty="0">
                <a:solidFill>
                  <a:srgbClr val="374151"/>
                </a:solidFill>
                <a:latin typeface="Calibri"/>
                <a:ea typeface="Calibri"/>
                <a:cs typeface="Calibri"/>
                <a:sym typeface="Calibri"/>
              </a:rPr>
              <a:t> </a:t>
            </a:r>
            <a:r>
              <a:rPr lang="en-US" sz="2400" b="0" i="0" u="none" strike="noStrike" cap="none" dirty="0" err="1">
                <a:solidFill>
                  <a:srgbClr val="374151"/>
                </a:solidFill>
                <a:latin typeface="Calibri"/>
                <a:ea typeface="Calibri"/>
                <a:cs typeface="Calibri"/>
                <a:sym typeface="Calibri"/>
              </a:rPr>
              <a:t>durchdachten</a:t>
            </a:r>
            <a:r>
              <a:rPr lang="en-US" sz="2400" b="0" i="0" u="none" strike="noStrike" cap="none" dirty="0">
                <a:solidFill>
                  <a:srgbClr val="374151"/>
                </a:solidFill>
                <a:latin typeface="Calibri"/>
                <a:ea typeface="Calibri"/>
                <a:cs typeface="Calibri"/>
                <a:sym typeface="Calibri"/>
              </a:rPr>
              <a:t> Ansatz, der die </a:t>
            </a:r>
            <a:r>
              <a:rPr lang="en-US" sz="2400" b="0" i="0" u="none" strike="noStrike" cap="none" dirty="0" err="1">
                <a:solidFill>
                  <a:srgbClr val="374151"/>
                </a:solidFill>
                <a:latin typeface="Calibri"/>
                <a:ea typeface="Calibri"/>
                <a:cs typeface="Calibri"/>
                <a:sym typeface="Calibri"/>
              </a:rPr>
              <a:t>Relevanz</a:t>
            </a:r>
            <a:r>
              <a:rPr lang="en-US" sz="2400" b="0" i="0" u="none" strike="noStrike" cap="none" dirty="0">
                <a:solidFill>
                  <a:srgbClr val="374151"/>
                </a:solidFill>
                <a:latin typeface="Calibri"/>
                <a:ea typeface="Calibri"/>
                <a:cs typeface="Calibri"/>
                <a:sym typeface="Calibri"/>
              </a:rPr>
              <a:t>, die </a:t>
            </a:r>
            <a:r>
              <a:rPr lang="en-US" sz="2400" b="0" i="0" u="none" strike="noStrike" cap="none" dirty="0" err="1">
                <a:solidFill>
                  <a:srgbClr val="374151"/>
                </a:solidFill>
                <a:latin typeface="Calibri"/>
                <a:ea typeface="Calibri"/>
                <a:cs typeface="Calibri"/>
                <a:sym typeface="Calibri"/>
              </a:rPr>
              <a:t>Einbeziehung</a:t>
            </a:r>
            <a:r>
              <a:rPr lang="en-US" sz="2400" b="0" i="0" u="none" strike="noStrike" cap="none" dirty="0">
                <a:solidFill>
                  <a:srgbClr val="374151"/>
                </a:solidFill>
                <a:latin typeface="Calibri"/>
                <a:ea typeface="Calibri"/>
                <a:cs typeface="Calibri"/>
                <a:sym typeface="Calibri"/>
              </a:rPr>
              <a:t> und die </a:t>
            </a:r>
            <a:r>
              <a:rPr lang="en-US" sz="2400" b="0" i="0" u="none" strike="noStrike" cap="none" dirty="0" err="1">
                <a:solidFill>
                  <a:srgbClr val="374151"/>
                </a:solidFill>
                <a:latin typeface="Calibri"/>
                <a:ea typeface="Calibri"/>
                <a:cs typeface="Calibri"/>
                <a:sym typeface="Calibri"/>
              </a:rPr>
              <a:t>Zugänglichkeit</a:t>
            </a:r>
            <a:r>
              <a:rPr lang="en-US" sz="2400" b="0" i="0" u="none" strike="noStrike" cap="none" dirty="0">
                <a:solidFill>
                  <a:srgbClr val="374151"/>
                </a:solidFill>
                <a:latin typeface="Calibri"/>
                <a:ea typeface="Calibri"/>
                <a:cs typeface="Calibri"/>
                <a:sym typeface="Calibri"/>
              </a:rPr>
              <a:t> des Materials </a:t>
            </a:r>
            <a:r>
              <a:rPr lang="en-US" sz="2400" b="0" i="0" u="none" strike="noStrike" cap="none" dirty="0" err="1">
                <a:solidFill>
                  <a:srgbClr val="374151"/>
                </a:solidFill>
                <a:latin typeface="Calibri"/>
                <a:ea typeface="Calibri"/>
                <a:cs typeface="Calibri"/>
                <a:sym typeface="Calibri"/>
              </a:rPr>
              <a:t>berücksichtigt</a:t>
            </a:r>
            <a:r>
              <a:rPr lang="en-US" sz="2400" b="0" i="0" u="none" strike="noStrike" cap="none" dirty="0">
                <a:solidFill>
                  <a:srgbClr val="374151"/>
                </a:solidFill>
                <a:latin typeface="Calibri"/>
                <a:ea typeface="Calibri"/>
                <a:cs typeface="Calibri"/>
                <a:sym typeface="Calibri"/>
              </a:rPr>
              <a:t>.</a:t>
            </a:r>
            <a:endParaRPr sz="2400" b="0" i="0" u="none" strike="noStrike" cap="none" dirty="0">
              <a:solidFill>
                <a:srgbClr val="1D4C60"/>
              </a:solidFill>
              <a:latin typeface="Calibri"/>
              <a:ea typeface="Calibri"/>
              <a:cs typeface="Calibri"/>
              <a:sym typeface="Calibri"/>
            </a:endParaRPr>
          </a:p>
        </p:txBody>
      </p:sp>
      <p:pic>
        <p:nvPicPr>
          <p:cNvPr id="2617" name="Google Shape;2617;p285" descr="Person with idea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88796" y="3880879"/>
            <a:ext cx="799207" cy="799207"/>
          </a:xfrm>
          <a:prstGeom prst="rect">
            <a:avLst/>
          </a:prstGeom>
          <a:noFill/>
          <a:ln>
            <a:noFill/>
          </a:ln>
        </p:spPr>
      </p:pic>
      <p:pic>
        <p:nvPicPr>
          <p:cNvPr id="2618" name="Google Shape;2618;p285" descr="Sign language with solid fil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2802" y="3801111"/>
            <a:ext cx="914400" cy="914400"/>
          </a:xfrm>
          <a:prstGeom prst="rect">
            <a:avLst/>
          </a:prstGeom>
          <a:noFill/>
          <a:ln>
            <a:noFill/>
          </a:ln>
        </p:spPr>
      </p:pic>
      <p:pic>
        <p:nvPicPr>
          <p:cNvPr id="2619" name="Google Shape;2619;p285" descr="Group of people with solid fill"/>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812700" y="3821685"/>
            <a:ext cx="819511" cy="8195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14="http://schemas.microsoft.com/office/drawing/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94"/>
                                        </p:tgtEl>
                                        <p:attrNameLst>
                                          <p:attrName>style.visibility</p:attrName>
                                        </p:attrNameLst>
                                      </p:cBhvr>
                                      <p:to>
                                        <p:strVal val="visible"/>
                                      </p:to>
                                    </p:set>
                                    <p:anim calcmode="lin" valueType="num">
                                      <p:cBhvr additive="base">
                                        <p:cTn id="7" dur="500"/>
                                        <p:tgtEl>
                                          <p:spTgt spid="259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595"/>
                                        </p:tgtEl>
                                        <p:attrNameLst>
                                          <p:attrName>style.visibility</p:attrName>
                                        </p:attrNameLst>
                                      </p:cBhvr>
                                      <p:to>
                                        <p:strVal val="visible"/>
                                      </p:to>
                                    </p:set>
                                    <p:anim calcmode="lin" valueType="num">
                                      <p:cBhvr additive="base">
                                        <p:cTn id="11" dur="500"/>
                                        <p:tgtEl>
                                          <p:spTgt spid="2595"/>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596"/>
                                        </p:tgtEl>
                                        <p:attrNameLst>
                                          <p:attrName>style.visibility</p:attrName>
                                        </p:attrNameLst>
                                      </p:cBhvr>
                                      <p:to>
                                        <p:strVal val="visible"/>
                                      </p:to>
                                    </p:set>
                                    <p:anim calcmode="lin" valueType="num">
                                      <p:cBhvr additive="base">
                                        <p:cTn id="15" dur="500"/>
                                        <p:tgtEl>
                                          <p:spTgt spid="25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24"/>
        <p:cNvGrpSpPr/>
        <p:nvPr/>
      </p:nvGrpSpPr>
      <p:grpSpPr>
        <a:xfrm>
          <a:off x="0" y="0"/>
          <a:ext cx="0" cy="0"/>
          <a:chOff x="0" y="0"/>
          <a:chExt cx="0" cy="0"/>
        </a:xfrm>
      </p:grpSpPr>
      <p:grpSp>
        <p:nvGrpSpPr>
          <p:cNvPr id="2625" name="Google Shape;2625;p286"/>
          <p:cNvGrpSpPr/>
          <p:nvPr/>
        </p:nvGrpSpPr>
        <p:grpSpPr>
          <a:xfrm>
            <a:off x="133320" y="2421924"/>
            <a:ext cx="3831611" cy="4842701"/>
            <a:chOff x="1242918" y="4592896"/>
            <a:chExt cx="3348548" cy="4964486"/>
          </a:xfrm>
        </p:grpSpPr>
        <p:sp>
          <p:nvSpPr>
            <p:cNvPr id="2626" name="Google Shape;2626;p286"/>
            <p:cNvSpPr/>
            <p:nvPr/>
          </p:nvSpPr>
          <p:spPr>
            <a:xfrm>
              <a:off x="1681501" y="4967686"/>
              <a:ext cx="2909965" cy="3875187"/>
            </a:xfrm>
            <a:custGeom>
              <a:avLst/>
              <a:gdLst/>
              <a:ahLst/>
              <a:cxnLst/>
              <a:rect l="l" t="t" r="r" b="b"/>
              <a:pathLst>
                <a:path w="3691889" h="6052185" extrusionOk="0">
                  <a:moveTo>
                    <a:pt x="3477578" y="0"/>
                  </a:moveTo>
                  <a:cubicBezTo>
                    <a:pt x="3466148" y="6668"/>
                    <a:pt x="3453765" y="11430"/>
                    <a:pt x="3441383" y="15240"/>
                  </a:cubicBezTo>
                  <a:cubicBezTo>
                    <a:pt x="3334703"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2" y="6052185"/>
                  </a:cubicBezTo>
                  <a:lnTo>
                    <a:pt x="3542348" y="6052185"/>
                  </a:lnTo>
                  <a:cubicBezTo>
                    <a:pt x="3625215" y="6052185"/>
                    <a:pt x="3691890" y="5985510"/>
                    <a:pt x="3691890" y="5902642"/>
                  </a:cubicBezTo>
                  <a:lnTo>
                    <a:pt x="3691890" y="257175"/>
                  </a:lnTo>
                  <a:cubicBezTo>
                    <a:pt x="3691890" y="144780"/>
                    <a:pt x="3619500" y="47625"/>
                    <a:pt x="3512820" y="15240"/>
                  </a:cubicBezTo>
                  <a:cubicBezTo>
                    <a:pt x="3500438" y="11430"/>
                    <a:pt x="3489008" y="6668"/>
                    <a:pt x="3477578"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27" name="Google Shape;2627;p286"/>
            <p:cNvSpPr/>
            <p:nvPr/>
          </p:nvSpPr>
          <p:spPr>
            <a:xfrm>
              <a:off x="1242918"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8" y="19050"/>
                  </a:cubicBezTo>
                  <a:lnTo>
                    <a:pt x="3930968" y="0"/>
                  </a:lnTo>
                  <a:lnTo>
                    <a:pt x="3073718" y="0"/>
                  </a:lnTo>
                  <a:lnTo>
                    <a:pt x="395288" y="953"/>
                  </a:lnTo>
                  <a:close/>
                </a:path>
              </a:pathLst>
            </a:custGeom>
            <a:solidFill>
              <a:srgbClr val="FF23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28" name="Google Shape;2628;p286"/>
            <p:cNvSpPr/>
            <p:nvPr/>
          </p:nvSpPr>
          <p:spPr>
            <a:xfrm>
              <a:off x="1242918"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8" y="19050"/>
                  </a:cubicBezTo>
                  <a:lnTo>
                    <a:pt x="3930968" y="0"/>
                  </a:lnTo>
                  <a:lnTo>
                    <a:pt x="3073718" y="0"/>
                  </a:lnTo>
                  <a:lnTo>
                    <a:pt x="395288" y="95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29" name="Google Shape;2629;p286"/>
            <p:cNvSpPr/>
            <p:nvPr/>
          </p:nvSpPr>
          <p:spPr>
            <a:xfrm>
              <a:off x="3111608" y="4967686"/>
              <a:ext cx="1454982" cy="3875187"/>
            </a:xfrm>
            <a:custGeom>
              <a:avLst/>
              <a:gdLst/>
              <a:ahLst/>
              <a:cxnLst/>
              <a:rect l="l" t="t" r="r" b="b"/>
              <a:pathLst>
                <a:path w="1845944" h="6053137" extrusionOk="0">
                  <a:moveTo>
                    <a:pt x="1631633" y="0"/>
                  </a:moveTo>
                  <a:cubicBezTo>
                    <a:pt x="1620203" y="6668"/>
                    <a:pt x="1607820" y="11430"/>
                    <a:pt x="1595438" y="15240"/>
                  </a:cubicBezTo>
                  <a:cubicBezTo>
                    <a:pt x="1488758" y="48578"/>
                    <a:pt x="1416368" y="145732"/>
                    <a:pt x="1416368" y="257175"/>
                  </a:cubicBezTo>
                  <a:lnTo>
                    <a:pt x="1416368" y="881063"/>
                  </a:lnTo>
                  <a:cubicBezTo>
                    <a:pt x="1416368" y="1193482"/>
                    <a:pt x="1159193" y="1450657"/>
                    <a:pt x="846773" y="1450657"/>
                  </a:cubicBezTo>
                  <a:lnTo>
                    <a:pt x="0" y="1450657"/>
                  </a:lnTo>
                  <a:lnTo>
                    <a:pt x="0" y="6053138"/>
                  </a:lnTo>
                  <a:lnTo>
                    <a:pt x="1696403" y="6053138"/>
                  </a:lnTo>
                  <a:cubicBezTo>
                    <a:pt x="1779270" y="6053138"/>
                    <a:pt x="1845945" y="5986463"/>
                    <a:pt x="1845945" y="5903596"/>
                  </a:cubicBezTo>
                  <a:lnTo>
                    <a:pt x="1845945" y="257175"/>
                  </a:lnTo>
                  <a:cubicBezTo>
                    <a:pt x="1845945" y="144780"/>
                    <a:pt x="1773555" y="47625"/>
                    <a:pt x="1666875" y="15240"/>
                  </a:cubicBezTo>
                  <a:cubicBezTo>
                    <a:pt x="1654493" y="11430"/>
                    <a:pt x="1643063" y="6668"/>
                    <a:pt x="163163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30" name="Google Shape;2630;p286"/>
            <p:cNvSpPr txBox="1"/>
            <p:nvPr/>
          </p:nvSpPr>
          <p:spPr>
            <a:xfrm>
              <a:off x="1521670" y="4661281"/>
              <a:ext cx="2371577" cy="8518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ERFOLGSMETRIKEN DEFINIEREN: HÖRERSCHAFT, ENGAGEMENT </a:t>
              </a:r>
              <a:endParaRPr sz="1800" b="1" i="0" u="none" strike="noStrike" cap="none" dirty="0">
                <a:solidFill>
                  <a:srgbClr val="FFFFFF"/>
                </a:solidFill>
                <a:latin typeface="Calibri"/>
                <a:ea typeface="Calibri"/>
                <a:cs typeface="Calibri"/>
                <a:sym typeface="Calibri"/>
              </a:endParaRPr>
            </a:p>
          </p:txBody>
        </p:sp>
        <p:sp>
          <p:nvSpPr>
            <p:cNvPr id="2631" name="Google Shape;2631;p286"/>
            <p:cNvSpPr/>
            <p:nvPr/>
          </p:nvSpPr>
          <p:spPr>
            <a:xfrm>
              <a:off x="1681500" y="5887966"/>
              <a:ext cx="2853221" cy="3669416"/>
            </a:xfrm>
            <a:prstGeom prst="rect">
              <a:avLst/>
            </a:prstGeom>
            <a:noFill/>
            <a:ln>
              <a:noFill/>
            </a:ln>
          </p:spPr>
          <p:txBody>
            <a:bodyPr spcFirstLastPara="1" wrap="square" lIns="91425" tIns="45700" rIns="91425" bIns="45700" anchor="t" anchorCtr="0">
              <a:spAutoFit/>
            </a:bodyPr>
            <a:lstStyle/>
            <a:p>
              <a:pPr marL="0" marR="0" lvl="0" indent="0" algn="ctr" rtl="0">
                <a:lnSpc>
                  <a:spcPct val="103333"/>
                </a:lnSpc>
                <a:spcBef>
                  <a:spcPts val="0"/>
                </a:spcBef>
                <a:spcAft>
                  <a:spcPts val="0"/>
                </a:spcAft>
                <a:buClr>
                  <a:srgbClr val="1D4C60"/>
                </a:buClr>
                <a:buSzPts val="2400"/>
                <a:buFont typeface="Arial"/>
                <a:buNone/>
              </a:pPr>
              <a:r>
                <a:rPr lang="en-US" sz="2000" b="0" i="0" u="none" strike="noStrike" cap="none" dirty="0" err="1">
                  <a:solidFill>
                    <a:srgbClr val="ECECF1"/>
                  </a:solidFill>
                  <a:latin typeface="Calibri"/>
                  <a:ea typeface="Calibri"/>
                  <a:cs typeface="Calibri"/>
                  <a:sym typeface="Calibri"/>
                </a:rPr>
                <a:t>Definieren</a:t>
              </a:r>
              <a:r>
                <a:rPr lang="en-US" sz="2000" b="0" i="0" u="none" strike="noStrike" cap="none" dirty="0">
                  <a:solidFill>
                    <a:srgbClr val="ECECF1"/>
                  </a:solidFill>
                  <a:latin typeface="Calibri"/>
                  <a:ea typeface="Calibri"/>
                  <a:cs typeface="Calibri"/>
                  <a:sym typeface="Calibri"/>
                </a:rPr>
                <a:t> Sie </a:t>
              </a:r>
              <a:r>
                <a:rPr lang="en-US" sz="2000" b="0" i="0" u="none" strike="noStrike" cap="none" dirty="0" err="1">
                  <a:solidFill>
                    <a:srgbClr val="ECECF1"/>
                  </a:solidFill>
                  <a:latin typeface="Calibri"/>
                  <a:ea typeface="Calibri"/>
                  <a:cs typeface="Calibri"/>
                  <a:sym typeface="Calibri"/>
                </a:rPr>
                <a:t>Schlüsselkennzahlen</a:t>
              </a:r>
              <a:r>
                <a:rPr lang="en-US" sz="2000" b="0" i="0" u="none" strike="noStrike" cap="none" dirty="0">
                  <a:solidFill>
                    <a:srgbClr val="ECECF1"/>
                  </a:solidFill>
                  <a:latin typeface="Calibri"/>
                  <a:ea typeface="Calibri"/>
                  <a:cs typeface="Calibri"/>
                  <a:sym typeface="Calibri"/>
                </a:rPr>
                <a:t> </a:t>
              </a:r>
              <a:r>
                <a:rPr lang="en-US" sz="2000" b="0" i="0" u="none" strike="noStrike" cap="none" dirty="0" err="1">
                  <a:solidFill>
                    <a:srgbClr val="ECECF1"/>
                  </a:solidFill>
                  <a:latin typeface="Calibri"/>
                  <a:ea typeface="Calibri"/>
                  <a:cs typeface="Calibri"/>
                  <a:sym typeface="Calibri"/>
                </a:rPr>
                <a:t>wie</a:t>
              </a:r>
              <a:r>
                <a:rPr lang="en-US" sz="2000" b="0" i="0" u="none" strike="noStrike" cap="none" dirty="0">
                  <a:solidFill>
                    <a:srgbClr val="ECECF1"/>
                  </a:solidFill>
                  <a:latin typeface="Calibri"/>
                  <a:ea typeface="Calibri"/>
                  <a:cs typeface="Calibri"/>
                  <a:sym typeface="Calibri"/>
                </a:rPr>
                <a:t> </a:t>
              </a:r>
              <a:r>
                <a:rPr lang="en-US" sz="2000" b="0" i="0" u="none" strike="noStrike" cap="none" dirty="0" err="1">
                  <a:solidFill>
                    <a:srgbClr val="ECECF1"/>
                  </a:solidFill>
                  <a:latin typeface="Calibri"/>
                  <a:ea typeface="Calibri"/>
                  <a:cs typeface="Calibri"/>
                  <a:sym typeface="Calibri"/>
                </a:rPr>
                <a:t>Hörerschaft</a:t>
              </a:r>
              <a:r>
                <a:rPr lang="en-US" sz="2000" b="0" i="0" u="none" strike="noStrike" cap="none" dirty="0">
                  <a:solidFill>
                    <a:srgbClr val="ECECF1"/>
                  </a:solidFill>
                  <a:latin typeface="Calibri"/>
                  <a:ea typeface="Calibri"/>
                  <a:cs typeface="Calibri"/>
                  <a:sym typeface="Calibri"/>
                </a:rPr>
                <a:t> und Engagement, um </a:t>
              </a:r>
              <a:r>
                <a:rPr lang="en-US" sz="2000" b="0" i="0" u="none" strike="noStrike" cap="none" dirty="0" err="1">
                  <a:solidFill>
                    <a:srgbClr val="ECECF1"/>
                  </a:solidFill>
                  <a:latin typeface="Calibri"/>
                  <a:ea typeface="Calibri"/>
                  <a:cs typeface="Calibri"/>
                  <a:sym typeface="Calibri"/>
                </a:rPr>
                <a:t>einen</a:t>
              </a:r>
              <a:r>
                <a:rPr lang="en-US" sz="2000" b="0" i="0" u="none" strike="noStrike" cap="none" dirty="0">
                  <a:solidFill>
                    <a:srgbClr val="ECECF1"/>
                  </a:solidFill>
                  <a:latin typeface="Calibri"/>
                  <a:ea typeface="Calibri"/>
                  <a:cs typeface="Calibri"/>
                  <a:sym typeface="Calibri"/>
                </a:rPr>
                <a:t> </a:t>
              </a:r>
              <a:r>
                <a:rPr lang="en-US" sz="2000" b="0" i="0" u="none" strike="noStrike" cap="none" dirty="0" err="1">
                  <a:solidFill>
                    <a:srgbClr val="ECECF1"/>
                  </a:solidFill>
                  <a:latin typeface="Calibri"/>
                  <a:ea typeface="Calibri"/>
                  <a:cs typeface="Calibri"/>
                  <a:sym typeface="Calibri"/>
                </a:rPr>
                <a:t>Erfolgsfahrplan</a:t>
              </a:r>
              <a:r>
                <a:rPr lang="en-US" sz="2000" b="0" i="0" u="none" strike="noStrike" cap="none" dirty="0">
                  <a:solidFill>
                    <a:srgbClr val="ECECF1"/>
                  </a:solidFill>
                  <a:latin typeface="Calibri"/>
                  <a:ea typeface="Calibri"/>
                  <a:cs typeface="Calibri"/>
                  <a:sym typeface="Calibri"/>
                </a:rPr>
                <a:t> </a:t>
              </a:r>
              <a:r>
                <a:rPr lang="en-US" sz="2000" b="0" i="0" u="none" strike="noStrike" cap="none" dirty="0" err="1">
                  <a:solidFill>
                    <a:srgbClr val="ECECF1"/>
                  </a:solidFill>
                  <a:latin typeface="Calibri"/>
                  <a:ea typeface="Calibri"/>
                  <a:cs typeface="Calibri"/>
                  <a:sym typeface="Calibri"/>
                </a:rPr>
                <a:t>zu</a:t>
              </a:r>
              <a:r>
                <a:rPr lang="en-US" sz="2000" b="0" i="0" u="none" strike="noStrike" cap="none" dirty="0">
                  <a:solidFill>
                    <a:srgbClr val="ECECF1"/>
                  </a:solidFill>
                  <a:latin typeface="Calibri"/>
                  <a:ea typeface="Calibri"/>
                  <a:cs typeface="Calibri"/>
                  <a:sym typeface="Calibri"/>
                </a:rPr>
                <a:t> </a:t>
              </a:r>
              <a:r>
                <a:rPr lang="en-US" sz="2000" b="0" i="0" u="none" strike="noStrike" cap="none" dirty="0" err="1">
                  <a:solidFill>
                    <a:srgbClr val="ECECF1"/>
                  </a:solidFill>
                  <a:latin typeface="Calibri"/>
                  <a:ea typeface="Calibri"/>
                  <a:cs typeface="Calibri"/>
                  <a:sym typeface="Calibri"/>
                </a:rPr>
                <a:t>erstellen</a:t>
              </a:r>
              <a:r>
                <a:rPr lang="en-US" sz="2000" b="0" i="0" u="none" strike="noStrike" cap="none" dirty="0">
                  <a:solidFill>
                    <a:srgbClr val="ECECF1"/>
                  </a:solidFill>
                  <a:latin typeface="Calibri"/>
                  <a:ea typeface="Calibri"/>
                  <a:cs typeface="Calibri"/>
                  <a:sym typeface="Calibri"/>
                </a:rPr>
                <a:t>. Verstehen Sie </a:t>
              </a:r>
              <a:r>
                <a:rPr lang="en-US" sz="2000" b="0" i="0" u="none" strike="noStrike" cap="none" dirty="0" err="1">
                  <a:solidFill>
                    <a:srgbClr val="ECECF1"/>
                  </a:solidFill>
                  <a:latin typeface="Calibri"/>
                  <a:ea typeface="Calibri"/>
                  <a:cs typeface="Calibri"/>
                  <a:sym typeface="Calibri"/>
                </a:rPr>
                <a:t>sowohl</a:t>
              </a:r>
              <a:r>
                <a:rPr lang="en-US" sz="2000" b="0" i="0" u="none" strike="noStrike" cap="none" dirty="0">
                  <a:solidFill>
                    <a:srgbClr val="ECECF1"/>
                  </a:solidFill>
                  <a:latin typeface="Calibri"/>
                  <a:ea typeface="Calibri"/>
                  <a:cs typeface="Calibri"/>
                  <a:sym typeface="Calibri"/>
                </a:rPr>
                <a:t> quantitative </a:t>
              </a:r>
              <a:r>
                <a:rPr lang="en-US" sz="2000" b="0" i="0" u="none" strike="noStrike" cap="none" dirty="0" err="1">
                  <a:solidFill>
                    <a:srgbClr val="ECECF1"/>
                  </a:solidFill>
                  <a:latin typeface="Calibri"/>
                  <a:ea typeface="Calibri"/>
                  <a:cs typeface="Calibri"/>
                  <a:sym typeface="Calibri"/>
                </a:rPr>
                <a:t>als</a:t>
              </a:r>
              <a:r>
                <a:rPr lang="en-US" sz="2000" b="0" i="0" u="none" strike="noStrike" cap="none" dirty="0">
                  <a:solidFill>
                    <a:srgbClr val="ECECF1"/>
                  </a:solidFill>
                  <a:latin typeface="Calibri"/>
                  <a:ea typeface="Calibri"/>
                  <a:cs typeface="Calibri"/>
                  <a:sym typeface="Calibri"/>
                </a:rPr>
                <a:t> </a:t>
              </a:r>
              <a:r>
                <a:rPr lang="en-US" sz="2000" b="0" i="0" u="none" strike="noStrike" cap="none" dirty="0" err="1">
                  <a:solidFill>
                    <a:srgbClr val="ECECF1"/>
                  </a:solidFill>
                  <a:latin typeface="Calibri"/>
                  <a:ea typeface="Calibri"/>
                  <a:cs typeface="Calibri"/>
                  <a:sym typeface="Calibri"/>
                </a:rPr>
                <a:t>auch</a:t>
              </a:r>
              <a:r>
                <a:rPr lang="en-US" sz="2000" b="0" i="0" u="none" strike="noStrike" cap="none" dirty="0">
                  <a:solidFill>
                    <a:srgbClr val="ECECF1"/>
                  </a:solidFill>
                  <a:latin typeface="Calibri"/>
                  <a:ea typeface="Calibri"/>
                  <a:cs typeface="Calibri"/>
                  <a:sym typeface="Calibri"/>
                </a:rPr>
                <a:t> qualitative </a:t>
              </a:r>
              <a:r>
                <a:rPr lang="en-US" sz="2000" b="0" i="0" u="none" strike="noStrike" cap="none" dirty="0" err="1">
                  <a:solidFill>
                    <a:srgbClr val="ECECF1"/>
                  </a:solidFill>
                  <a:latin typeface="Calibri"/>
                  <a:ea typeface="Calibri"/>
                  <a:cs typeface="Calibri"/>
                  <a:sym typeface="Calibri"/>
                </a:rPr>
                <a:t>Messgrößen</a:t>
              </a:r>
              <a:r>
                <a:rPr lang="en-US" sz="2000" b="0" i="0" u="none" strike="noStrike" cap="none" dirty="0">
                  <a:solidFill>
                    <a:srgbClr val="ECECF1"/>
                  </a:solidFill>
                  <a:latin typeface="Calibri"/>
                  <a:ea typeface="Calibri"/>
                  <a:cs typeface="Calibri"/>
                  <a:sym typeface="Calibri"/>
                </a:rPr>
                <a:t>, um den </a:t>
              </a:r>
              <a:r>
                <a:rPr lang="en-US" sz="2000" b="0" i="0" u="none" strike="noStrike" cap="none" dirty="0" err="1">
                  <a:solidFill>
                    <a:srgbClr val="ECECF1"/>
                  </a:solidFill>
                  <a:latin typeface="Calibri"/>
                  <a:ea typeface="Calibri"/>
                  <a:cs typeface="Calibri"/>
                  <a:sym typeface="Calibri"/>
                </a:rPr>
                <a:t>Einfluss</a:t>
              </a:r>
              <a:r>
                <a:rPr lang="en-US" sz="2000" b="0" i="0" u="none" strike="noStrike" cap="none" dirty="0">
                  <a:solidFill>
                    <a:srgbClr val="ECECF1"/>
                  </a:solidFill>
                  <a:latin typeface="Calibri"/>
                  <a:ea typeface="Calibri"/>
                  <a:cs typeface="Calibri"/>
                  <a:sym typeface="Calibri"/>
                </a:rPr>
                <a:t> </a:t>
              </a:r>
              <a:r>
                <a:rPr lang="en-US" sz="2000" b="0" i="0" u="none" strike="noStrike" cap="none" dirty="0" err="1">
                  <a:solidFill>
                    <a:srgbClr val="ECECF1"/>
                  </a:solidFill>
                  <a:latin typeface="Calibri"/>
                  <a:ea typeface="Calibri"/>
                  <a:cs typeface="Calibri"/>
                  <a:sym typeface="Calibri"/>
                </a:rPr>
                <a:t>Ihres</a:t>
              </a:r>
              <a:r>
                <a:rPr lang="en-US" sz="2000" b="0" i="0" u="none" strike="noStrike" cap="none" dirty="0">
                  <a:solidFill>
                    <a:srgbClr val="ECECF1"/>
                  </a:solidFill>
                  <a:latin typeface="Calibri"/>
                  <a:ea typeface="Calibri"/>
                  <a:cs typeface="Calibri"/>
                  <a:sym typeface="Calibri"/>
                </a:rPr>
                <a:t> Podcasts auf </a:t>
              </a:r>
              <a:r>
                <a:rPr lang="en-US" sz="2000" b="0" i="0" u="none" strike="noStrike" cap="none" dirty="0" err="1">
                  <a:solidFill>
                    <a:srgbClr val="ECECF1"/>
                  </a:solidFill>
                  <a:latin typeface="Calibri"/>
                  <a:ea typeface="Calibri"/>
                  <a:cs typeface="Calibri"/>
                  <a:sym typeface="Calibri"/>
                </a:rPr>
                <a:t>Ihre</a:t>
              </a:r>
              <a:r>
                <a:rPr lang="en-US" sz="2000" b="0" i="0" u="none" strike="noStrike" cap="none" dirty="0">
                  <a:solidFill>
                    <a:srgbClr val="ECECF1"/>
                  </a:solidFill>
                  <a:latin typeface="Calibri"/>
                  <a:ea typeface="Calibri"/>
                  <a:cs typeface="Calibri"/>
                  <a:sym typeface="Calibri"/>
                </a:rPr>
                <a:t> Community </a:t>
              </a:r>
              <a:r>
                <a:rPr lang="en-US" sz="2000" b="0" i="0" u="none" strike="noStrike" cap="none" dirty="0" err="1">
                  <a:solidFill>
                    <a:srgbClr val="ECECF1"/>
                  </a:solidFill>
                  <a:latin typeface="Calibri"/>
                  <a:ea typeface="Calibri"/>
                  <a:cs typeface="Calibri"/>
                  <a:sym typeface="Calibri"/>
                </a:rPr>
                <a:t>zu</a:t>
              </a:r>
              <a:r>
                <a:rPr lang="en-US" sz="2000" b="0" i="0" u="none" strike="noStrike" cap="none" dirty="0">
                  <a:solidFill>
                    <a:srgbClr val="ECECF1"/>
                  </a:solidFill>
                  <a:latin typeface="Calibri"/>
                  <a:ea typeface="Calibri"/>
                  <a:cs typeface="Calibri"/>
                  <a:sym typeface="Calibri"/>
                </a:rPr>
                <a:t> </a:t>
              </a:r>
              <a:r>
                <a:rPr lang="en-US" sz="2000" b="0" i="0" u="none" strike="noStrike" cap="none" dirty="0" err="1">
                  <a:solidFill>
                    <a:srgbClr val="ECECF1"/>
                  </a:solidFill>
                  <a:latin typeface="Calibri"/>
                  <a:ea typeface="Calibri"/>
                  <a:cs typeface="Calibri"/>
                  <a:sym typeface="Calibri"/>
                </a:rPr>
                <a:t>bewerten</a:t>
              </a:r>
              <a:r>
                <a:rPr lang="en-US" sz="2000" b="0" i="0" u="none" strike="noStrike" cap="none" dirty="0">
                  <a:solidFill>
                    <a:srgbClr val="ECECF1"/>
                  </a:solidFill>
                  <a:latin typeface="Calibri"/>
                  <a:ea typeface="Calibri"/>
                  <a:cs typeface="Calibri"/>
                  <a:sym typeface="Calibri"/>
                </a:rPr>
                <a:t>.</a:t>
              </a:r>
              <a:endParaRPr sz="1600" b="0" i="0" u="none" strike="noStrike" cap="none" dirty="0">
                <a:solidFill>
                  <a:srgbClr val="FFFFFF"/>
                </a:solidFill>
                <a:latin typeface="Calibri"/>
                <a:ea typeface="Calibri"/>
                <a:cs typeface="Calibri"/>
                <a:sym typeface="Calibri"/>
              </a:endParaRPr>
            </a:p>
          </p:txBody>
        </p:sp>
      </p:grpSp>
      <p:grpSp>
        <p:nvGrpSpPr>
          <p:cNvPr id="2632" name="Google Shape;2632;p286"/>
          <p:cNvGrpSpPr/>
          <p:nvPr/>
        </p:nvGrpSpPr>
        <p:grpSpPr>
          <a:xfrm>
            <a:off x="4032859" y="2421924"/>
            <a:ext cx="3739243" cy="4146354"/>
            <a:chOff x="4965962" y="4592895"/>
            <a:chExt cx="3336400" cy="4906251"/>
          </a:xfrm>
        </p:grpSpPr>
        <p:sp>
          <p:nvSpPr>
            <p:cNvPr id="2633" name="Google Shape;2633;p286"/>
            <p:cNvSpPr/>
            <p:nvPr/>
          </p:nvSpPr>
          <p:spPr>
            <a:xfrm>
              <a:off x="5392397" y="4728034"/>
              <a:ext cx="2909965" cy="4770362"/>
            </a:xfrm>
            <a:custGeom>
              <a:avLst/>
              <a:gdLst/>
              <a:ahLst/>
              <a:cxnLst/>
              <a:rect l="l" t="t" r="r" b="b"/>
              <a:pathLst>
                <a:path w="3691889" h="6052185" extrusionOk="0">
                  <a:moveTo>
                    <a:pt x="3477577" y="0"/>
                  </a:moveTo>
                  <a:cubicBezTo>
                    <a:pt x="3466147" y="6668"/>
                    <a:pt x="3453765" y="11430"/>
                    <a:pt x="3441383" y="15240"/>
                  </a:cubicBezTo>
                  <a:cubicBezTo>
                    <a:pt x="3334702"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2" y="6052185"/>
                  </a:cubicBezTo>
                  <a:lnTo>
                    <a:pt x="3542347" y="6052185"/>
                  </a:lnTo>
                  <a:cubicBezTo>
                    <a:pt x="3625215" y="6052185"/>
                    <a:pt x="3691890" y="5985510"/>
                    <a:pt x="3691890" y="5902642"/>
                  </a:cubicBezTo>
                  <a:lnTo>
                    <a:pt x="3691890" y="257175"/>
                  </a:lnTo>
                  <a:cubicBezTo>
                    <a:pt x="3691890" y="144780"/>
                    <a:pt x="3619500" y="47625"/>
                    <a:pt x="3512820" y="15240"/>
                  </a:cubicBezTo>
                  <a:cubicBezTo>
                    <a:pt x="3500438" y="11430"/>
                    <a:pt x="3489008" y="6668"/>
                    <a:pt x="3477577" y="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34" name="Google Shape;2634;p286"/>
            <p:cNvSpPr/>
            <p:nvPr/>
          </p:nvSpPr>
          <p:spPr>
            <a:xfrm>
              <a:off x="4965962"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7" y="19050"/>
                  </a:cubicBezTo>
                  <a:lnTo>
                    <a:pt x="3930967" y="0"/>
                  </a:lnTo>
                  <a:lnTo>
                    <a:pt x="3073717" y="0"/>
                  </a:lnTo>
                  <a:lnTo>
                    <a:pt x="395288" y="953"/>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35" name="Google Shape;2635;p286"/>
            <p:cNvSpPr/>
            <p:nvPr/>
          </p:nvSpPr>
          <p:spPr>
            <a:xfrm>
              <a:off x="4965962" y="4592895"/>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5" y="1271588"/>
                    <a:pt x="3629025" y="1052513"/>
                  </a:cubicBezTo>
                  <a:lnTo>
                    <a:pt x="3629025" y="428625"/>
                  </a:lnTo>
                  <a:cubicBezTo>
                    <a:pt x="3629025" y="240982"/>
                    <a:pt x="3751898" y="74295"/>
                    <a:pt x="3930967" y="19050"/>
                  </a:cubicBezTo>
                  <a:lnTo>
                    <a:pt x="3930967" y="0"/>
                  </a:lnTo>
                  <a:lnTo>
                    <a:pt x="3073717" y="0"/>
                  </a:lnTo>
                  <a:lnTo>
                    <a:pt x="395288" y="953"/>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36" name="Google Shape;2636;p286"/>
            <p:cNvSpPr/>
            <p:nvPr/>
          </p:nvSpPr>
          <p:spPr>
            <a:xfrm>
              <a:off x="6847379" y="4728034"/>
              <a:ext cx="1454982" cy="4771112"/>
            </a:xfrm>
            <a:custGeom>
              <a:avLst/>
              <a:gdLst/>
              <a:ahLst/>
              <a:cxnLst/>
              <a:rect l="l" t="t" r="r" b="b"/>
              <a:pathLst>
                <a:path w="1845944" h="6053137" extrusionOk="0">
                  <a:moveTo>
                    <a:pt x="1631632" y="0"/>
                  </a:moveTo>
                  <a:cubicBezTo>
                    <a:pt x="1620202" y="6668"/>
                    <a:pt x="1607820" y="11430"/>
                    <a:pt x="1595438" y="15240"/>
                  </a:cubicBezTo>
                  <a:cubicBezTo>
                    <a:pt x="1488757" y="48578"/>
                    <a:pt x="1416368" y="145732"/>
                    <a:pt x="1416368" y="257175"/>
                  </a:cubicBezTo>
                  <a:lnTo>
                    <a:pt x="1416368" y="881063"/>
                  </a:lnTo>
                  <a:cubicBezTo>
                    <a:pt x="1416368" y="1193482"/>
                    <a:pt x="1159193" y="1450657"/>
                    <a:pt x="846773" y="1450657"/>
                  </a:cubicBezTo>
                  <a:lnTo>
                    <a:pt x="0" y="1450657"/>
                  </a:lnTo>
                  <a:lnTo>
                    <a:pt x="0" y="6053138"/>
                  </a:lnTo>
                  <a:lnTo>
                    <a:pt x="1696402" y="6053138"/>
                  </a:lnTo>
                  <a:cubicBezTo>
                    <a:pt x="1779270" y="6053138"/>
                    <a:pt x="1845945" y="5986463"/>
                    <a:pt x="1845945" y="5903596"/>
                  </a:cubicBezTo>
                  <a:lnTo>
                    <a:pt x="1845945" y="257175"/>
                  </a:lnTo>
                  <a:cubicBezTo>
                    <a:pt x="1845945" y="144780"/>
                    <a:pt x="1773555" y="47625"/>
                    <a:pt x="1666875" y="15240"/>
                  </a:cubicBezTo>
                  <a:cubicBezTo>
                    <a:pt x="1654493" y="11430"/>
                    <a:pt x="1643063" y="6668"/>
                    <a:pt x="1631632" y="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637" name="Google Shape;2637;p286"/>
          <p:cNvGrpSpPr/>
          <p:nvPr/>
        </p:nvGrpSpPr>
        <p:grpSpPr>
          <a:xfrm>
            <a:off x="8052276" y="2421922"/>
            <a:ext cx="3561012" cy="4145721"/>
            <a:chOff x="8689005" y="4592895"/>
            <a:chExt cx="3336400" cy="4906251"/>
          </a:xfrm>
        </p:grpSpPr>
        <p:sp>
          <p:nvSpPr>
            <p:cNvPr id="2638" name="Google Shape;2638;p286"/>
            <p:cNvSpPr/>
            <p:nvPr/>
          </p:nvSpPr>
          <p:spPr>
            <a:xfrm>
              <a:off x="9115440" y="4728034"/>
              <a:ext cx="2909965" cy="4770362"/>
            </a:xfrm>
            <a:custGeom>
              <a:avLst/>
              <a:gdLst/>
              <a:ahLst/>
              <a:cxnLst/>
              <a:rect l="l" t="t" r="r" b="b"/>
              <a:pathLst>
                <a:path w="3691889" h="6052185" extrusionOk="0">
                  <a:moveTo>
                    <a:pt x="3477577" y="0"/>
                  </a:moveTo>
                  <a:cubicBezTo>
                    <a:pt x="3466148" y="6668"/>
                    <a:pt x="3453765" y="11430"/>
                    <a:pt x="3441383" y="15240"/>
                  </a:cubicBezTo>
                  <a:cubicBezTo>
                    <a:pt x="3334702" y="48578"/>
                    <a:pt x="3262313" y="145732"/>
                    <a:pt x="3262313" y="257175"/>
                  </a:cubicBezTo>
                  <a:lnTo>
                    <a:pt x="3262313" y="881063"/>
                  </a:lnTo>
                  <a:cubicBezTo>
                    <a:pt x="3262313" y="1193482"/>
                    <a:pt x="3005138" y="1450657"/>
                    <a:pt x="2692718" y="1450657"/>
                  </a:cubicBezTo>
                  <a:lnTo>
                    <a:pt x="0" y="1450657"/>
                  </a:lnTo>
                  <a:lnTo>
                    <a:pt x="0" y="5902642"/>
                  </a:lnTo>
                  <a:cubicBezTo>
                    <a:pt x="0" y="5985510"/>
                    <a:pt x="66675" y="6052185"/>
                    <a:pt x="149543" y="6052185"/>
                  </a:cubicBezTo>
                  <a:lnTo>
                    <a:pt x="3542348" y="6052185"/>
                  </a:lnTo>
                  <a:cubicBezTo>
                    <a:pt x="3625215" y="6052185"/>
                    <a:pt x="3691890" y="5985510"/>
                    <a:pt x="3691890" y="5902642"/>
                  </a:cubicBezTo>
                  <a:lnTo>
                    <a:pt x="3691890" y="257175"/>
                  </a:lnTo>
                  <a:cubicBezTo>
                    <a:pt x="3691890" y="144780"/>
                    <a:pt x="3619500" y="47625"/>
                    <a:pt x="3512821" y="15240"/>
                  </a:cubicBezTo>
                  <a:cubicBezTo>
                    <a:pt x="3501390" y="11430"/>
                    <a:pt x="3489008" y="6668"/>
                    <a:pt x="3477577" y="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39" name="Google Shape;2639;p286"/>
            <p:cNvSpPr/>
            <p:nvPr/>
          </p:nvSpPr>
          <p:spPr>
            <a:xfrm>
              <a:off x="8689005" y="4592896"/>
              <a:ext cx="3098407" cy="1141163"/>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6" y="1271588"/>
                    <a:pt x="3629026" y="1052513"/>
                  </a:cubicBezTo>
                  <a:lnTo>
                    <a:pt x="3629026" y="428625"/>
                  </a:lnTo>
                  <a:cubicBezTo>
                    <a:pt x="3629026" y="240982"/>
                    <a:pt x="3751897" y="74295"/>
                    <a:pt x="3930968" y="19050"/>
                  </a:cubicBezTo>
                  <a:lnTo>
                    <a:pt x="3930968" y="0"/>
                  </a:lnTo>
                  <a:lnTo>
                    <a:pt x="3073718" y="0"/>
                  </a:lnTo>
                  <a:lnTo>
                    <a:pt x="395288" y="953"/>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40" name="Google Shape;2640;p286"/>
            <p:cNvSpPr/>
            <p:nvPr/>
          </p:nvSpPr>
          <p:spPr>
            <a:xfrm>
              <a:off x="8689005" y="4592895"/>
              <a:ext cx="3098407" cy="1179335"/>
            </a:xfrm>
            <a:custGeom>
              <a:avLst/>
              <a:gdLst/>
              <a:ahLst/>
              <a:cxnLst/>
              <a:rect l="l" t="t" r="r" b="b"/>
              <a:pathLst>
                <a:path w="3930967" h="1447800" extrusionOk="0">
                  <a:moveTo>
                    <a:pt x="395288" y="953"/>
                  </a:moveTo>
                  <a:cubicBezTo>
                    <a:pt x="176213" y="953"/>
                    <a:pt x="0" y="177165"/>
                    <a:pt x="0" y="396240"/>
                  </a:cubicBezTo>
                  <a:lnTo>
                    <a:pt x="0" y="1052513"/>
                  </a:lnTo>
                  <a:cubicBezTo>
                    <a:pt x="0" y="1271588"/>
                    <a:pt x="176213" y="1447800"/>
                    <a:pt x="395288" y="1447800"/>
                  </a:cubicBezTo>
                  <a:lnTo>
                    <a:pt x="3233738" y="1447800"/>
                  </a:lnTo>
                  <a:cubicBezTo>
                    <a:pt x="3452813" y="1447800"/>
                    <a:pt x="3629026" y="1271588"/>
                    <a:pt x="3629026" y="1052513"/>
                  </a:cubicBezTo>
                  <a:lnTo>
                    <a:pt x="3629026" y="428625"/>
                  </a:lnTo>
                  <a:cubicBezTo>
                    <a:pt x="3629026" y="240982"/>
                    <a:pt x="3751897" y="74295"/>
                    <a:pt x="3930968" y="19050"/>
                  </a:cubicBezTo>
                  <a:lnTo>
                    <a:pt x="3930968" y="0"/>
                  </a:lnTo>
                  <a:lnTo>
                    <a:pt x="3073718" y="0"/>
                  </a:lnTo>
                  <a:lnTo>
                    <a:pt x="395288" y="953"/>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41" name="Google Shape;2641;p286"/>
            <p:cNvSpPr/>
            <p:nvPr/>
          </p:nvSpPr>
          <p:spPr>
            <a:xfrm>
              <a:off x="10570423" y="4728034"/>
              <a:ext cx="1454982" cy="4771112"/>
            </a:xfrm>
            <a:custGeom>
              <a:avLst/>
              <a:gdLst/>
              <a:ahLst/>
              <a:cxnLst/>
              <a:rect l="l" t="t" r="r" b="b"/>
              <a:pathLst>
                <a:path w="1845944" h="6053137" extrusionOk="0">
                  <a:moveTo>
                    <a:pt x="1631632" y="0"/>
                  </a:moveTo>
                  <a:cubicBezTo>
                    <a:pt x="1620202" y="6668"/>
                    <a:pt x="1607819" y="11430"/>
                    <a:pt x="1595438" y="15240"/>
                  </a:cubicBezTo>
                  <a:cubicBezTo>
                    <a:pt x="1488757" y="48578"/>
                    <a:pt x="1416367" y="145732"/>
                    <a:pt x="1416367" y="257175"/>
                  </a:cubicBezTo>
                  <a:lnTo>
                    <a:pt x="1416367" y="881063"/>
                  </a:lnTo>
                  <a:cubicBezTo>
                    <a:pt x="1416367" y="1193482"/>
                    <a:pt x="1159192" y="1450657"/>
                    <a:pt x="846773" y="1450657"/>
                  </a:cubicBezTo>
                  <a:lnTo>
                    <a:pt x="0" y="1450657"/>
                  </a:lnTo>
                  <a:lnTo>
                    <a:pt x="0" y="6053138"/>
                  </a:lnTo>
                  <a:lnTo>
                    <a:pt x="1696402" y="6053138"/>
                  </a:lnTo>
                  <a:cubicBezTo>
                    <a:pt x="1779269" y="6053138"/>
                    <a:pt x="1845944" y="5986463"/>
                    <a:pt x="1845944" y="5903596"/>
                  </a:cubicBezTo>
                  <a:lnTo>
                    <a:pt x="1845944" y="257175"/>
                  </a:lnTo>
                  <a:cubicBezTo>
                    <a:pt x="1845944" y="144780"/>
                    <a:pt x="1773555" y="47625"/>
                    <a:pt x="1666875" y="15240"/>
                  </a:cubicBezTo>
                  <a:cubicBezTo>
                    <a:pt x="1655444" y="11430"/>
                    <a:pt x="1643063" y="6668"/>
                    <a:pt x="1631632" y="0"/>
                  </a:cubicBez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642" name="Google Shape;2642;p286"/>
          <p:cNvSpPr txBox="1"/>
          <p:nvPr/>
        </p:nvSpPr>
        <p:spPr>
          <a:xfrm>
            <a:off x="4256768" y="2488631"/>
            <a:ext cx="2893332"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FEEDBACK NUTZEN, UM INHALTE ZU VERBESSERN UND ZU VERFEINERN</a:t>
            </a:r>
            <a:endParaRPr sz="1800" b="1" i="0" u="none" strike="noStrike" cap="none" dirty="0">
              <a:solidFill>
                <a:srgbClr val="FFFFFF"/>
              </a:solidFill>
              <a:latin typeface="Calibri"/>
              <a:ea typeface="Calibri"/>
              <a:cs typeface="Calibri"/>
              <a:sym typeface="Calibri"/>
            </a:endParaRPr>
          </a:p>
        </p:txBody>
      </p:sp>
      <p:sp>
        <p:nvSpPr>
          <p:cNvPr id="2643" name="Google Shape;2643;p286"/>
          <p:cNvSpPr txBox="1"/>
          <p:nvPr/>
        </p:nvSpPr>
        <p:spPr>
          <a:xfrm>
            <a:off x="8227244" y="2488631"/>
            <a:ext cx="2868928"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MEILENSTEINE FEIERN </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UND LEISTUNGEN DER GEMEINSCHAFT </a:t>
            </a:r>
            <a:endParaRPr sz="1800" b="1" i="0" u="none" strike="noStrike" cap="none">
              <a:solidFill>
                <a:srgbClr val="FFFFFF"/>
              </a:solidFill>
              <a:latin typeface="Calibri"/>
              <a:ea typeface="Calibri"/>
              <a:cs typeface="Calibri"/>
              <a:sym typeface="Calibri"/>
            </a:endParaRPr>
          </a:p>
        </p:txBody>
      </p:sp>
      <p:sp>
        <p:nvSpPr>
          <p:cNvPr id="2644" name="Google Shape;2644;p286"/>
          <p:cNvSpPr/>
          <p:nvPr/>
        </p:nvSpPr>
        <p:spPr>
          <a:xfrm>
            <a:off x="4596339" y="3471661"/>
            <a:ext cx="3029112" cy="2723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C60"/>
              </a:buClr>
              <a:buSzPts val="2400"/>
              <a:buFont typeface="Arial"/>
              <a:buNone/>
            </a:pPr>
            <a:r>
              <a:rPr lang="en-US" sz="1900" i="0" u="none" strike="noStrike" cap="none" dirty="0" err="1">
                <a:solidFill>
                  <a:srgbClr val="ECECF1"/>
                </a:solidFill>
                <a:latin typeface="Calibri"/>
                <a:ea typeface="Calibri"/>
                <a:cs typeface="Calibri"/>
                <a:sym typeface="Calibri"/>
              </a:rPr>
              <a:t>Nutzen</a:t>
            </a:r>
            <a:r>
              <a:rPr lang="en-US" sz="1900" i="0" u="none" strike="noStrike" cap="none" dirty="0">
                <a:solidFill>
                  <a:srgbClr val="ECECF1"/>
                </a:solidFill>
                <a:latin typeface="Calibri"/>
                <a:ea typeface="Calibri"/>
                <a:cs typeface="Calibri"/>
                <a:sym typeface="Calibri"/>
              </a:rPr>
              <a:t> Sie das Feedback </a:t>
            </a:r>
            <a:r>
              <a:rPr lang="en-US" sz="1900" i="0" u="none" strike="noStrike" cap="none" dirty="0" err="1">
                <a:solidFill>
                  <a:srgbClr val="ECECF1"/>
                </a:solidFill>
                <a:latin typeface="Calibri"/>
                <a:ea typeface="Calibri"/>
                <a:cs typeface="Calibri"/>
                <a:sym typeface="Calibri"/>
              </a:rPr>
              <a:t>als</a:t>
            </a:r>
            <a:r>
              <a:rPr lang="en-US" sz="1900" i="0" u="none" strike="noStrike" cap="none" dirty="0">
                <a:solidFill>
                  <a:srgbClr val="ECECF1"/>
                </a:solidFill>
                <a:latin typeface="Calibri"/>
                <a:ea typeface="Calibri"/>
                <a:cs typeface="Calibri"/>
                <a:sym typeface="Calibri"/>
              </a:rPr>
              <a:t> Instrument </a:t>
            </a:r>
            <a:r>
              <a:rPr lang="en-US" sz="1900" i="0" u="none" strike="noStrike" cap="none" dirty="0" err="1">
                <a:solidFill>
                  <a:srgbClr val="ECECF1"/>
                </a:solidFill>
                <a:latin typeface="Calibri"/>
                <a:ea typeface="Calibri"/>
                <a:cs typeface="Calibri"/>
                <a:sym typeface="Calibri"/>
              </a:rPr>
              <a:t>zur</a:t>
            </a:r>
            <a:r>
              <a:rPr lang="en-US" sz="1900" i="0" u="none" strike="noStrike" cap="none" dirty="0">
                <a:solidFill>
                  <a:srgbClr val="ECECF1"/>
                </a:solidFill>
                <a:latin typeface="Calibri"/>
                <a:ea typeface="Calibri"/>
                <a:cs typeface="Calibri"/>
                <a:sym typeface="Calibri"/>
              </a:rPr>
              <a:t> </a:t>
            </a:r>
            <a:r>
              <a:rPr lang="en-US" sz="1900" i="0" u="none" strike="noStrike" cap="none" dirty="0" err="1">
                <a:solidFill>
                  <a:srgbClr val="ECECF1"/>
                </a:solidFill>
                <a:latin typeface="Calibri"/>
                <a:ea typeface="Calibri"/>
                <a:cs typeface="Calibri"/>
                <a:sym typeface="Calibri"/>
              </a:rPr>
              <a:t>ständigen</a:t>
            </a:r>
            <a:r>
              <a:rPr lang="en-US" sz="1900" i="0" u="none" strike="noStrike" cap="none" dirty="0">
                <a:solidFill>
                  <a:srgbClr val="ECECF1"/>
                </a:solidFill>
                <a:latin typeface="Calibri"/>
                <a:ea typeface="Calibri"/>
                <a:cs typeface="Calibri"/>
                <a:sym typeface="Calibri"/>
              </a:rPr>
              <a:t> </a:t>
            </a:r>
            <a:r>
              <a:rPr lang="en-US" sz="1900" i="0" u="none" strike="noStrike" cap="none" dirty="0" err="1">
                <a:solidFill>
                  <a:srgbClr val="ECECF1"/>
                </a:solidFill>
                <a:latin typeface="Calibri"/>
                <a:ea typeface="Calibri"/>
                <a:cs typeface="Calibri"/>
                <a:sym typeface="Calibri"/>
              </a:rPr>
              <a:t>Verbesserung</a:t>
            </a:r>
            <a:r>
              <a:rPr lang="en-US" sz="1900" i="0" u="none" strike="noStrike" cap="none" dirty="0">
                <a:solidFill>
                  <a:srgbClr val="ECECF1"/>
                </a:solidFill>
                <a:latin typeface="Calibri"/>
                <a:ea typeface="Calibri"/>
                <a:cs typeface="Calibri"/>
                <a:sym typeface="Calibri"/>
              </a:rPr>
              <a:t>. </a:t>
            </a:r>
            <a:r>
              <a:rPr lang="en-US" sz="1900" i="0" u="none" strike="noStrike" cap="none" dirty="0" err="1">
                <a:solidFill>
                  <a:srgbClr val="ECECF1"/>
                </a:solidFill>
                <a:latin typeface="Calibri"/>
                <a:ea typeface="Calibri"/>
                <a:cs typeface="Calibri"/>
                <a:sym typeface="Calibri"/>
              </a:rPr>
              <a:t>Analysieren</a:t>
            </a:r>
            <a:r>
              <a:rPr lang="en-US" sz="1900" i="0" u="none" strike="noStrike" cap="none" dirty="0">
                <a:solidFill>
                  <a:srgbClr val="ECECF1"/>
                </a:solidFill>
                <a:latin typeface="Calibri"/>
                <a:ea typeface="Calibri"/>
                <a:cs typeface="Calibri"/>
                <a:sym typeface="Calibri"/>
              </a:rPr>
              <a:t> Sie die </a:t>
            </a:r>
            <a:r>
              <a:rPr lang="en-US" sz="1900" i="0" u="none" strike="noStrike" cap="none" dirty="0" err="1">
                <a:solidFill>
                  <a:srgbClr val="ECECF1"/>
                </a:solidFill>
                <a:latin typeface="Calibri"/>
                <a:ea typeface="Calibri"/>
                <a:cs typeface="Calibri"/>
                <a:sym typeface="Calibri"/>
              </a:rPr>
              <a:t>Reaktionen</a:t>
            </a:r>
            <a:r>
              <a:rPr lang="en-US" sz="1900" i="0" u="none" strike="noStrike" cap="none" dirty="0">
                <a:solidFill>
                  <a:srgbClr val="ECECF1"/>
                </a:solidFill>
                <a:latin typeface="Calibri"/>
                <a:ea typeface="Calibri"/>
                <a:cs typeface="Calibri"/>
                <a:sym typeface="Calibri"/>
              </a:rPr>
              <a:t> des </a:t>
            </a:r>
            <a:r>
              <a:rPr lang="en-US" sz="1900" i="0" u="none" strike="noStrike" cap="none" dirty="0" err="1">
                <a:solidFill>
                  <a:srgbClr val="ECECF1"/>
                </a:solidFill>
                <a:latin typeface="Calibri"/>
                <a:ea typeface="Calibri"/>
                <a:cs typeface="Calibri"/>
                <a:sym typeface="Calibri"/>
              </a:rPr>
              <a:t>Publikums</a:t>
            </a:r>
            <a:r>
              <a:rPr lang="en-US" sz="1900" i="0" u="none" strike="noStrike" cap="none" dirty="0">
                <a:solidFill>
                  <a:srgbClr val="ECECF1"/>
                </a:solidFill>
                <a:latin typeface="Calibri"/>
                <a:ea typeface="Calibri"/>
                <a:cs typeface="Calibri"/>
                <a:sym typeface="Calibri"/>
              </a:rPr>
              <a:t>, um </a:t>
            </a:r>
            <a:r>
              <a:rPr lang="en-US" sz="1900" i="0" u="none" strike="noStrike" cap="none" dirty="0" err="1">
                <a:solidFill>
                  <a:srgbClr val="ECECF1"/>
                </a:solidFill>
                <a:latin typeface="Calibri"/>
                <a:ea typeface="Calibri"/>
                <a:cs typeface="Calibri"/>
                <a:sym typeface="Calibri"/>
              </a:rPr>
              <a:t>Ihre</a:t>
            </a:r>
            <a:r>
              <a:rPr lang="en-US" sz="1900" i="0" u="none" strike="noStrike" cap="none" dirty="0">
                <a:solidFill>
                  <a:srgbClr val="ECECF1"/>
                </a:solidFill>
                <a:latin typeface="Calibri"/>
                <a:ea typeface="Calibri"/>
                <a:cs typeface="Calibri"/>
                <a:sym typeface="Calibri"/>
              </a:rPr>
              <a:t> </a:t>
            </a:r>
            <a:r>
              <a:rPr lang="en-US" sz="1900" i="0" u="none" strike="noStrike" cap="none" dirty="0" err="1">
                <a:solidFill>
                  <a:srgbClr val="ECECF1"/>
                </a:solidFill>
                <a:latin typeface="Calibri"/>
                <a:ea typeface="Calibri"/>
                <a:cs typeface="Calibri"/>
                <a:sym typeface="Calibri"/>
              </a:rPr>
              <a:t>Inhalte</a:t>
            </a:r>
            <a:r>
              <a:rPr lang="en-US" sz="1900" i="0" u="none" strike="noStrike" cap="none" dirty="0">
                <a:solidFill>
                  <a:srgbClr val="ECECF1"/>
                </a:solidFill>
                <a:latin typeface="Calibri"/>
                <a:ea typeface="Calibri"/>
                <a:cs typeface="Calibri"/>
                <a:sym typeface="Calibri"/>
              </a:rPr>
              <a:t> </a:t>
            </a:r>
            <a:r>
              <a:rPr lang="en-US" sz="1900" i="0" u="none" strike="noStrike" cap="none" dirty="0" err="1">
                <a:solidFill>
                  <a:srgbClr val="ECECF1"/>
                </a:solidFill>
                <a:latin typeface="Calibri"/>
                <a:ea typeface="Calibri"/>
                <a:cs typeface="Calibri"/>
                <a:sym typeface="Calibri"/>
              </a:rPr>
              <a:t>zu</a:t>
            </a:r>
            <a:r>
              <a:rPr lang="en-US" sz="1900" i="0" u="none" strike="noStrike" cap="none" dirty="0">
                <a:solidFill>
                  <a:srgbClr val="ECECF1"/>
                </a:solidFill>
                <a:latin typeface="Calibri"/>
                <a:ea typeface="Calibri"/>
                <a:cs typeface="Calibri"/>
                <a:sym typeface="Calibri"/>
              </a:rPr>
              <a:t> </a:t>
            </a:r>
            <a:r>
              <a:rPr lang="en-US" sz="1900" i="0" u="none" strike="noStrike" cap="none" dirty="0" err="1">
                <a:solidFill>
                  <a:srgbClr val="ECECF1"/>
                </a:solidFill>
                <a:latin typeface="Calibri"/>
                <a:ea typeface="Calibri"/>
                <a:cs typeface="Calibri"/>
                <a:sym typeface="Calibri"/>
              </a:rPr>
              <a:t>verfeinern</a:t>
            </a:r>
            <a:r>
              <a:rPr lang="en-US" sz="1900" i="0" u="none" strike="noStrike" cap="none" dirty="0">
                <a:solidFill>
                  <a:srgbClr val="ECECF1"/>
                </a:solidFill>
                <a:latin typeface="Calibri"/>
                <a:ea typeface="Calibri"/>
                <a:cs typeface="Calibri"/>
                <a:sym typeface="Calibri"/>
              </a:rPr>
              <a:t> und </a:t>
            </a:r>
            <a:r>
              <a:rPr lang="en-US" sz="1900" i="0" u="none" strike="noStrike" cap="none" dirty="0" err="1">
                <a:solidFill>
                  <a:srgbClr val="ECECF1"/>
                </a:solidFill>
                <a:latin typeface="Calibri"/>
                <a:ea typeface="Calibri"/>
                <a:cs typeface="Calibri"/>
                <a:sym typeface="Calibri"/>
              </a:rPr>
              <a:t>sicherzustellen</a:t>
            </a:r>
            <a:r>
              <a:rPr lang="en-US" sz="1900" i="0" u="none" strike="noStrike" cap="none" dirty="0">
                <a:solidFill>
                  <a:srgbClr val="ECECF1"/>
                </a:solidFill>
                <a:latin typeface="Calibri"/>
                <a:ea typeface="Calibri"/>
                <a:cs typeface="Calibri"/>
                <a:sym typeface="Calibri"/>
              </a:rPr>
              <a:t>, </a:t>
            </a:r>
            <a:r>
              <a:rPr lang="en-US" sz="1900" i="0" u="none" strike="noStrike" cap="none" dirty="0" err="1">
                <a:solidFill>
                  <a:srgbClr val="ECECF1"/>
                </a:solidFill>
                <a:latin typeface="Calibri"/>
                <a:ea typeface="Calibri"/>
                <a:cs typeface="Calibri"/>
                <a:sym typeface="Calibri"/>
              </a:rPr>
              <a:t>dass</a:t>
            </a:r>
            <a:r>
              <a:rPr lang="en-US" sz="1900" i="0" u="none" strike="noStrike" cap="none" dirty="0">
                <a:solidFill>
                  <a:srgbClr val="ECECF1"/>
                </a:solidFill>
                <a:latin typeface="Calibri"/>
                <a:ea typeface="Calibri"/>
                <a:cs typeface="Calibri"/>
                <a:sym typeface="Calibri"/>
              </a:rPr>
              <a:t> </a:t>
            </a:r>
            <a:r>
              <a:rPr lang="en-US" sz="1900" i="0" u="none" strike="noStrike" cap="none" dirty="0" err="1">
                <a:solidFill>
                  <a:srgbClr val="ECECF1"/>
                </a:solidFill>
                <a:latin typeface="Calibri"/>
                <a:ea typeface="Calibri"/>
                <a:cs typeface="Calibri"/>
                <a:sym typeface="Calibri"/>
              </a:rPr>
              <a:t>sie</a:t>
            </a:r>
            <a:r>
              <a:rPr lang="en-US" sz="1900" i="0" u="none" strike="noStrike" cap="none" dirty="0">
                <a:solidFill>
                  <a:srgbClr val="ECECF1"/>
                </a:solidFill>
                <a:latin typeface="Calibri"/>
                <a:ea typeface="Calibri"/>
                <a:cs typeface="Calibri"/>
                <a:sym typeface="Calibri"/>
              </a:rPr>
              <a:t> den </a:t>
            </a:r>
            <a:r>
              <a:rPr lang="en-US" sz="1900" i="0" u="none" strike="noStrike" cap="none" dirty="0" err="1">
                <a:solidFill>
                  <a:srgbClr val="ECECF1"/>
                </a:solidFill>
                <a:latin typeface="Calibri"/>
                <a:ea typeface="Calibri"/>
                <a:cs typeface="Calibri"/>
                <a:sym typeface="Calibri"/>
              </a:rPr>
              <a:t>Vorlieben</a:t>
            </a:r>
            <a:r>
              <a:rPr lang="en-US" sz="1900" i="0" u="none" strike="noStrike" cap="none" dirty="0">
                <a:solidFill>
                  <a:srgbClr val="ECECF1"/>
                </a:solidFill>
                <a:latin typeface="Calibri"/>
                <a:ea typeface="Calibri"/>
                <a:cs typeface="Calibri"/>
                <a:sym typeface="Calibri"/>
              </a:rPr>
              <a:t> und </a:t>
            </a:r>
            <a:r>
              <a:rPr lang="en-US" sz="1900" i="0" u="none" strike="noStrike" cap="none" dirty="0" err="1">
                <a:solidFill>
                  <a:srgbClr val="ECECF1"/>
                </a:solidFill>
                <a:latin typeface="Calibri"/>
                <a:ea typeface="Calibri"/>
                <a:cs typeface="Calibri"/>
                <a:sym typeface="Calibri"/>
              </a:rPr>
              <a:t>Erwartungen</a:t>
            </a:r>
            <a:r>
              <a:rPr lang="en-US" sz="1900" i="0" u="none" strike="noStrike" cap="none" dirty="0">
                <a:solidFill>
                  <a:srgbClr val="ECECF1"/>
                </a:solidFill>
                <a:latin typeface="Calibri"/>
                <a:ea typeface="Calibri"/>
                <a:cs typeface="Calibri"/>
                <a:sym typeface="Calibri"/>
              </a:rPr>
              <a:t> der </a:t>
            </a:r>
            <a:r>
              <a:rPr lang="en-US" sz="1900" i="0" u="none" strike="noStrike" cap="none" dirty="0" err="1">
                <a:solidFill>
                  <a:srgbClr val="ECECF1"/>
                </a:solidFill>
                <a:latin typeface="Calibri"/>
                <a:ea typeface="Calibri"/>
                <a:cs typeface="Calibri"/>
                <a:sym typeface="Calibri"/>
              </a:rPr>
              <a:t>Zuhörer</a:t>
            </a:r>
            <a:r>
              <a:rPr lang="en-US" sz="1900" i="0" u="none" strike="noStrike" cap="none" dirty="0">
                <a:solidFill>
                  <a:srgbClr val="ECECF1"/>
                </a:solidFill>
                <a:latin typeface="Calibri"/>
                <a:ea typeface="Calibri"/>
                <a:cs typeface="Calibri"/>
                <a:sym typeface="Calibri"/>
              </a:rPr>
              <a:t> </a:t>
            </a:r>
            <a:r>
              <a:rPr lang="en-US" sz="1900" i="0" u="none" strike="noStrike" cap="none" dirty="0" err="1">
                <a:solidFill>
                  <a:srgbClr val="ECECF1"/>
                </a:solidFill>
                <a:latin typeface="Calibri"/>
                <a:ea typeface="Calibri"/>
                <a:cs typeface="Calibri"/>
                <a:sym typeface="Calibri"/>
              </a:rPr>
              <a:t>entsprechen</a:t>
            </a:r>
            <a:r>
              <a:rPr lang="en-US" sz="1900" i="0" u="none" strike="noStrike" cap="none" dirty="0">
                <a:solidFill>
                  <a:srgbClr val="ECECF1"/>
                </a:solidFill>
                <a:latin typeface="Calibri"/>
                <a:ea typeface="Calibri"/>
                <a:cs typeface="Calibri"/>
                <a:sym typeface="Calibri"/>
              </a:rPr>
              <a:t>.</a:t>
            </a:r>
            <a:endParaRPr sz="1900" i="0" u="none" strike="noStrike" cap="none" dirty="0">
              <a:solidFill>
                <a:srgbClr val="FFFFFF"/>
              </a:solidFill>
              <a:latin typeface="Calibri"/>
              <a:ea typeface="Calibri"/>
              <a:cs typeface="Calibri"/>
              <a:sym typeface="Calibri"/>
            </a:endParaRPr>
          </a:p>
        </p:txBody>
      </p:sp>
      <p:sp>
        <p:nvSpPr>
          <p:cNvPr id="2645" name="Google Shape;2645;p286"/>
          <p:cNvSpPr/>
          <p:nvPr/>
        </p:nvSpPr>
        <p:spPr>
          <a:xfrm>
            <a:off x="8520099" y="3321483"/>
            <a:ext cx="2913956" cy="2299860"/>
          </a:xfrm>
          <a:prstGeom prst="rect">
            <a:avLst/>
          </a:prstGeom>
          <a:noFill/>
          <a:ln>
            <a:noFill/>
          </a:ln>
        </p:spPr>
        <p:txBody>
          <a:bodyPr spcFirstLastPara="1" wrap="square" lIns="91425" tIns="45700" rIns="91425" bIns="45700" anchor="t" anchorCtr="0">
            <a:spAutoFit/>
          </a:bodyPr>
          <a:lstStyle/>
          <a:p>
            <a:pPr marL="0" marR="0" lvl="0" indent="0" algn="ctr" rtl="0">
              <a:lnSpc>
                <a:spcPct val="103333"/>
              </a:lnSpc>
              <a:spcBef>
                <a:spcPts val="0"/>
              </a:spcBef>
              <a:spcAft>
                <a:spcPts val="0"/>
              </a:spcAft>
              <a:buClr>
                <a:srgbClr val="1D4C60"/>
              </a:buClr>
              <a:buSzPts val="2400"/>
              <a:buFont typeface="Arial"/>
              <a:buNone/>
            </a:pPr>
            <a:endParaRPr sz="2000" b="0" i="0" u="none" strike="noStrike" cap="none" dirty="0">
              <a:solidFill>
                <a:srgbClr val="FFFFFF"/>
              </a:solidFill>
              <a:latin typeface="Calibri"/>
              <a:ea typeface="Calibri"/>
              <a:cs typeface="Calibri"/>
              <a:sym typeface="Calibri"/>
            </a:endParaRPr>
          </a:p>
          <a:p>
            <a:pPr marL="0" marR="0" lvl="0" indent="0" algn="ctr" rtl="0">
              <a:lnSpc>
                <a:spcPct val="103333"/>
              </a:lnSpc>
              <a:spcBef>
                <a:spcPts val="0"/>
              </a:spcBef>
              <a:spcAft>
                <a:spcPts val="0"/>
              </a:spcAft>
              <a:buClr>
                <a:srgbClr val="1D4C60"/>
              </a:buClr>
              <a:buSzPts val="2400"/>
              <a:buFont typeface="Arial"/>
              <a:buNone/>
            </a:pPr>
            <a:r>
              <a:rPr lang="en-US" sz="2000" b="0" i="0" u="none" strike="noStrike" cap="none" dirty="0" err="1">
                <a:solidFill>
                  <a:srgbClr val="FFFFFF"/>
                </a:solidFill>
                <a:latin typeface="Calibri"/>
                <a:ea typeface="Calibri"/>
                <a:cs typeface="Calibri"/>
                <a:sym typeface="Calibri"/>
              </a:rPr>
              <a:t>Feiern</a:t>
            </a:r>
            <a:r>
              <a:rPr lang="en-US" sz="2000" b="0" i="0" u="none" strike="noStrike" cap="none" dirty="0">
                <a:solidFill>
                  <a:srgbClr val="FFFFFF"/>
                </a:solidFill>
                <a:latin typeface="Calibri"/>
                <a:ea typeface="Calibri"/>
                <a:cs typeface="Calibri"/>
                <a:sym typeface="Calibri"/>
              </a:rPr>
              <a:t> Sie die </a:t>
            </a:r>
            <a:r>
              <a:rPr lang="en-US" sz="2000" b="0" i="0" u="none" strike="noStrike" cap="none" dirty="0" err="1">
                <a:solidFill>
                  <a:srgbClr val="FFFFFF"/>
                </a:solidFill>
                <a:latin typeface="Calibri"/>
                <a:ea typeface="Calibri"/>
                <a:cs typeface="Calibri"/>
                <a:sym typeface="Calibri"/>
              </a:rPr>
              <a:t>Meilensteine</a:t>
            </a:r>
            <a:r>
              <a:rPr lang="en-US" sz="2000" b="0" i="0" u="none" strike="noStrike" cap="none" dirty="0">
                <a:solidFill>
                  <a:srgbClr val="FFFFFF"/>
                </a:solidFill>
                <a:latin typeface="Calibri"/>
                <a:ea typeface="Calibri"/>
                <a:cs typeface="Calibri"/>
                <a:sym typeface="Calibri"/>
              </a:rPr>
              <a:t> </a:t>
            </a:r>
            <a:r>
              <a:rPr lang="en-US" sz="2000" b="0" i="0" u="none" strike="noStrike" cap="none" dirty="0" err="1">
                <a:solidFill>
                  <a:srgbClr val="FFFFFF"/>
                </a:solidFill>
                <a:latin typeface="Calibri"/>
                <a:ea typeface="Calibri"/>
                <a:cs typeface="Calibri"/>
                <a:sym typeface="Calibri"/>
              </a:rPr>
              <a:t>Ihres</a:t>
            </a:r>
            <a:r>
              <a:rPr lang="en-US" sz="2000" b="0" i="0" u="none" strike="noStrike" cap="none" dirty="0">
                <a:solidFill>
                  <a:srgbClr val="FFFFFF"/>
                </a:solidFill>
                <a:latin typeface="Calibri"/>
                <a:ea typeface="Calibri"/>
                <a:cs typeface="Calibri"/>
                <a:sym typeface="Calibri"/>
              </a:rPr>
              <a:t> Podcasts und die </a:t>
            </a:r>
            <a:r>
              <a:rPr lang="en-US" sz="2000" b="0" i="0" u="none" strike="noStrike" cap="none" dirty="0" err="1">
                <a:solidFill>
                  <a:srgbClr val="FFFFFF"/>
                </a:solidFill>
                <a:latin typeface="Calibri"/>
                <a:ea typeface="Calibri"/>
                <a:cs typeface="Calibri"/>
                <a:sym typeface="Calibri"/>
              </a:rPr>
              <a:t>Erfolge</a:t>
            </a:r>
            <a:r>
              <a:rPr lang="en-US" sz="2000" b="0" i="0" u="none" strike="noStrike" cap="none" dirty="0">
                <a:solidFill>
                  <a:srgbClr val="FFFFFF"/>
                </a:solidFill>
                <a:latin typeface="Calibri"/>
                <a:ea typeface="Calibri"/>
                <a:cs typeface="Calibri"/>
                <a:sym typeface="Calibri"/>
              </a:rPr>
              <a:t> </a:t>
            </a:r>
            <a:r>
              <a:rPr lang="en-US" sz="2000" b="0" i="0" u="none" strike="noStrike" cap="none" dirty="0" err="1">
                <a:solidFill>
                  <a:srgbClr val="FFFFFF"/>
                </a:solidFill>
                <a:latin typeface="Calibri"/>
                <a:ea typeface="Calibri"/>
                <a:cs typeface="Calibri"/>
                <a:sym typeface="Calibri"/>
              </a:rPr>
              <a:t>Ihrer</a:t>
            </a:r>
            <a:r>
              <a:rPr lang="en-US" sz="2000" b="0" i="0" u="none" strike="noStrike" cap="none" dirty="0">
                <a:solidFill>
                  <a:srgbClr val="FFFFFF"/>
                </a:solidFill>
                <a:latin typeface="Calibri"/>
                <a:ea typeface="Calibri"/>
                <a:cs typeface="Calibri"/>
                <a:sym typeface="Calibri"/>
              </a:rPr>
              <a:t> </a:t>
            </a:r>
            <a:r>
              <a:rPr lang="en-US" sz="2000" b="0" i="0" u="none" strike="noStrike" cap="none" dirty="0" err="1">
                <a:solidFill>
                  <a:srgbClr val="FFFFFF"/>
                </a:solidFill>
                <a:latin typeface="Calibri"/>
                <a:ea typeface="Calibri"/>
                <a:cs typeface="Calibri"/>
                <a:sym typeface="Calibri"/>
              </a:rPr>
              <a:t>Zuhörer</a:t>
            </a:r>
            <a:r>
              <a:rPr lang="en-US" sz="2000" b="0" i="0" u="none" strike="noStrike" cap="none" dirty="0">
                <a:solidFill>
                  <a:srgbClr val="FFFFFF"/>
                </a:solidFill>
                <a:latin typeface="Calibri"/>
                <a:ea typeface="Calibri"/>
                <a:cs typeface="Calibri"/>
                <a:sym typeface="Calibri"/>
              </a:rPr>
              <a:t>, um </a:t>
            </a:r>
            <a:r>
              <a:rPr lang="en-US" sz="2000" b="0" i="0" u="none" strike="noStrike" cap="none" dirty="0" err="1">
                <a:solidFill>
                  <a:srgbClr val="FFFFFF"/>
                </a:solidFill>
                <a:latin typeface="Calibri"/>
                <a:ea typeface="Calibri"/>
                <a:cs typeface="Calibri"/>
                <a:sym typeface="Calibri"/>
              </a:rPr>
              <a:t>ein</a:t>
            </a:r>
            <a:r>
              <a:rPr lang="en-US" sz="2000" b="0" i="0" u="none" strike="noStrike" cap="none" dirty="0">
                <a:solidFill>
                  <a:srgbClr val="FFFFFF"/>
                </a:solidFill>
                <a:latin typeface="Calibri"/>
                <a:ea typeface="Calibri"/>
                <a:cs typeface="Calibri"/>
                <a:sym typeface="Calibri"/>
              </a:rPr>
              <a:t> </a:t>
            </a:r>
            <a:r>
              <a:rPr lang="en-US" sz="2000" b="0" i="0" u="none" strike="noStrike" cap="none" dirty="0" err="1">
                <a:solidFill>
                  <a:srgbClr val="FFFFFF"/>
                </a:solidFill>
                <a:latin typeface="Calibri"/>
                <a:ea typeface="Calibri"/>
                <a:cs typeface="Calibri"/>
                <a:sym typeface="Calibri"/>
              </a:rPr>
              <a:t>Gefühl</a:t>
            </a:r>
            <a:r>
              <a:rPr lang="en-US" sz="2000" b="0" i="0" u="none" strike="noStrike" cap="none" dirty="0">
                <a:solidFill>
                  <a:srgbClr val="FFFFFF"/>
                </a:solidFill>
                <a:latin typeface="Calibri"/>
                <a:ea typeface="Calibri"/>
                <a:cs typeface="Calibri"/>
                <a:sym typeface="Calibri"/>
              </a:rPr>
              <a:t> der </a:t>
            </a:r>
            <a:r>
              <a:rPr lang="en-US" sz="2000" b="0" i="0" u="none" strike="noStrike" cap="none" dirty="0" err="1">
                <a:solidFill>
                  <a:srgbClr val="FFFFFF"/>
                </a:solidFill>
                <a:latin typeface="Calibri"/>
                <a:ea typeface="Calibri"/>
                <a:cs typeface="Calibri"/>
                <a:sym typeface="Calibri"/>
              </a:rPr>
              <a:t>kollektiven</a:t>
            </a:r>
            <a:r>
              <a:rPr lang="en-US" sz="2000" b="0" i="0" u="none" strike="noStrike" cap="none" dirty="0">
                <a:solidFill>
                  <a:srgbClr val="FFFFFF"/>
                </a:solidFill>
                <a:latin typeface="Calibri"/>
                <a:ea typeface="Calibri"/>
                <a:cs typeface="Calibri"/>
                <a:sym typeface="Calibri"/>
              </a:rPr>
              <a:t> </a:t>
            </a:r>
            <a:r>
              <a:rPr lang="en-US" sz="2000" b="0" i="0" u="none" strike="noStrike" cap="none" dirty="0" err="1">
                <a:solidFill>
                  <a:srgbClr val="FFFFFF"/>
                </a:solidFill>
                <a:latin typeface="Calibri"/>
                <a:ea typeface="Calibri"/>
                <a:cs typeface="Calibri"/>
                <a:sym typeface="Calibri"/>
              </a:rPr>
              <a:t>Errungenschaft</a:t>
            </a:r>
            <a:r>
              <a:rPr lang="en-US" sz="2000" b="0" i="0" u="none" strike="noStrike" cap="none" dirty="0">
                <a:solidFill>
                  <a:srgbClr val="FFFFFF"/>
                </a:solidFill>
                <a:latin typeface="Calibri"/>
                <a:ea typeface="Calibri"/>
                <a:cs typeface="Calibri"/>
                <a:sym typeface="Calibri"/>
              </a:rPr>
              <a:t> </a:t>
            </a:r>
            <a:r>
              <a:rPr lang="en-US" sz="2000" b="0" i="0" u="none" strike="noStrike" cap="none" dirty="0" err="1">
                <a:solidFill>
                  <a:srgbClr val="FFFFFF"/>
                </a:solidFill>
                <a:latin typeface="Calibri"/>
                <a:ea typeface="Calibri"/>
                <a:cs typeface="Calibri"/>
                <a:sym typeface="Calibri"/>
              </a:rPr>
              <a:t>zu</a:t>
            </a:r>
            <a:r>
              <a:rPr lang="en-US" sz="2000" b="0" i="0" u="none" strike="noStrike" cap="none" dirty="0">
                <a:solidFill>
                  <a:srgbClr val="FFFFFF"/>
                </a:solidFill>
                <a:latin typeface="Calibri"/>
                <a:ea typeface="Calibri"/>
                <a:cs typeface="Calibri"/>
                <a:sym typeface="Calibri"/>
              </a:rPr>
              <a:t> </a:t>
            </a:r>
            <a:r>
              <a:rPr lang="en-US" sz="2000" b="0" i="0" u="none" strike="noStrike" cap="none" dirty="0" err="1">
                <a:solidFill>
                  <a:srgbClr val="FFFFFF"/>
                </a:solidFill>
                <a:latin typeface="Calibri"/>
                <a:ea typeface="Calibri"/>
                <a:cs typeface="Calibri"/>
                <a:sym typeface="Calibri"/>
              </a:rPr>
              <a:t>schaffen</a:t>
            </a:r>
            <a:r>
              <a:rPr lang="en-US" sz="2000" b="0" i="0" u="none" strike="noStrike" cap="none" dirty="0">
                <a:solidFill>
                  <a:srgbClr val="FFFFFF"/>
                </a:solidFill>
                <a:latin typeface="Calibri"/>
                <a:ea typeface="Calibri"/>
                <a:cs typeface="Calibri"/>
                <a:sym typeface="Calibri"/>
              </a:rPr>
              <a:t>.</a:t>
            </a:r>
            <a:endParaRPr sz="2000" b="0" i="0" u="none" strike="noStrike" cap="none" dirty="0">
              <a:solidFill>
                <a:srgbClr val="FFFFFF"/>
              </a:solidFill>
              <a:latin typeface="Calibri"/>
              <a:ea typeface="Calibri"/>
              <a:cs typeface="Calibri"/>
              <a:sym typeface="Calibri"/>
            </a:endParaRPr>
          </a:p>
        </p:txBody>
      </p:sp>
      <p:sp>
        <p:nvSpPr>
          <p:cNvPr id="2646" name="Google Shape;2646;p286"/>
          <p:cNvSpPr txBox="1"/>
          <p:nvPr/>
        </p:nvSpPr>
        <p:spPr>
          <a:xfrm>
            <a:off x="193538" y="873869"/>
            <a:ext cx="11804919"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1D4C60"/>
                </a:solidFill>
                <a:latin typeface="Calibri"/>
                <a:ea typeface="Calibri"/>
                <a:cs typeface="Calibri"/>
                <a:sym typeface="Calibri"/>
              </a:rPr>
              <a:t>Um die Wirkung und den Erfolg Ihres Podcasts effektiv zu messen, müssen Sie wichtige Kennzahlen definieren, Feedback zur Verbesserung nutzen und sowohl individuelle als auch kollektive Meilensteine innerhalb Ihrer Community feiern.</a:t>
            </a:r>
            <a:endParaRPr sz="2400" b="0" i="0" u="none" strike="noStrike" cap="none">
              <a:solidFill>
                <a:srgbClr val="1D4C60"/>
              </a:solidFill>
              <a:latin typeface="Calibri"/>
              <a:ea typeface="Calibri"/>
              <a:cs typeface="Calibri"/>
              <a:sym typeface="Calibri"/>
            </a:endParaRPr>
          </a:p>
        </p:txBody>
      </p:sp>
      <p:sp>
        <p:nvSpPr>
          <p:cNvPr id="2647" name="Google Shape;2647;p286"/>
          <p:cNvSpPr txBox="1"/>
          <p:nvPr/>
        </p:nvSpPr>
        <p:spPr>
          <a:xfrm>
            <a:off x="987095" y="208892"/>
            <a:ext cx="9849726" cy="99265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26650"/>
              </a:buClr>
              <a:buSzPts val="3600"/>
              <a:buFont typeface="Arial"/>
              <a:buNone/>
            </a:pPr>
            <a:r>
              <a:rPr lang="en-US" sz="3600" b="1" i="0" u="none" strike="noStrike" cap="none">
                <a:solidFill>
                  <a:srgbClr val="1D4C60"/>
                </a:solidFill>
                <a:latin typeface="Calibri"/>
                <a:ea typeface="Calibri"/>
                <a:cs typeface="Calibri"/>
                <a:sym typeface="Calibri"/>
              </a:rPr>
              <a:t>MESSUNG VON ERFOLG UND WIRKUNG</a:t>
            </a:r>
            <a:endParaRPr sz="3600" b="1" i="0" u="none" strike="noStrike" cap="none">
              <a:solidFill>
                <a:srgbClr val="1D4C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5"/>
                                        </p:tgtEl>
                                        <p:attrNameLst>
                                          <p:attrName>style.visibility</p:attrName>
                                        </p:attrNameLst>
                                      </p:cBhvr>
                                      <p:to>
                                        <p:strVal val="visible"/>
                                      </p:to>
                                    </p:set>
                                    <p:animEffect transition="in" filter="fade">
                                      <p:cBhvr>
                                        <p:cTn id="7" dur="500"/>
                                        <p:tgtEl>
                                          <p:spTgt spid="26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32"/>
                                        </p:tgtEl>
                                        <p:attrNameLst>
                                          <p:attrName>style.visibility</p:attrName>
                                        </p:attrNameLst>
                                      </p:cBhvr>
                                      <p:to>
                                        <p:strVal val="visible"/>
                                      </p:to>
                                    </p:set>
                                    <p:animEffect transition="in" filter="fade">
                                      <p:cBhvr>
                                        <p:cTn id="11" dur="500"/>
                                        <p:tgtEl>
                                          <p:spTgt spid="26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37"/>
                                        </p:tgtEl>
                                        <p:attrNameLst>
                                          <p:attrName>style.visibility</p:attrName>
                                        </p:attrNameLst>
                                      </p:cBhvr>
                                      <p:to>
                                        <p:strVal val="visible"/>
                                      </p:to>
                                    </p:set>
                                    <p:animEffect transition="in" filter="fade">
                                      <p:cBhvr>
                                        <p:cTn id="15" dur="500"/>
                                        <p:tgtEl>
                                          <p:spTgt spid="2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sp>
        <p:nvSpPr>
          <p:cNvPr id="2652" name="Google Shape;2652;p287"/>
          <p:cNvSpPr txBox="1">
            <a:spLocks noGrp="1"/>
          </p:cNvSpPr>
          <p:nvPr>
            <p:ph type="body" idx="1"/>
          </p:nvPr>
        </p:nvSpPr>
        <p:spPr>
          <a:xfrm>
            <a:off x="229183" y="44915"/>
            <a:ext cx="8684504" cy="9926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26650"/>
              </a:buClr>
              <a:buSzPts val="3600"/>
              <a:buNone/>
            </a:pPr>
            <a:r>
              <a:rPr lang="en-US" sz="3600" i="0" u="none" strike="noStrike" cap="none">
                <a:latin typeface="Calibri"/>
                <a:ea typeface="Calibri"/>
                <a:cs typeface="Calibri"/>
                <a:sym typeface="Calibri"/>
              </a:rPr>
              <a:t>BEISPIELE FÜR SCHLÜSSELMETRIKEN</a:t>
            </a:r>
            <a:endParaRPr/>
          </a:p>
        </p:txBody>
      </p:sp>
      <p:sp>
        <p:nvSpPr>
          <p:cNvPr id="2653" name="Google Shape;2653;p287"/>
          <p:cNvSpPr txBox="1">
            <a:spLocks noGrp="1"/>
          </p:cNvSpPr>
          <p:nvPr>
            <p:ph type="body" idx="2"/>
          </p:nvPr>
        </p:nvSpPr>
        <p:spPr>
          <a:xfrm>
            <a:off x="464389" y="881031"/>
            <a:ext cx="10414000" cy="2819710"/>
          </a:xfrm>
          <a:prstGeom prst="rect">
            <a:avLst/>
          </a:prstGeom>
          <a:solidFill>
            <a:srgbClr val="F26650"/>
          </a:solidFill>
          <a:ln w="9525" cap="flat" cmpd="sng">
            <a:solidFill>
              <a:srgbClr val="F266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2727"/>
              </a:lnSpc>
              <a:spcBef>
                <a:spcPts val="0"/>
              </a:spcBef>
              <a:spcAft>
                <a:spcPts val="0"/>
              </a:spcAft>
              <a:buSzPts val="2200"/>
              <a:buNone/>
            </a:pPr>
            <a:r>
              <a:rPr lang="en-US" sz="1900" b="1" dirty="0">
                <a:solidFill>
                  <a:schemeClr val="lt1"/>
                </a:solidFill>
              </a:rPr>
              <a:t>Download-</a:t>
            </a:r>
            <a:r>
              <a:rPr lang="en-US" sz="1900" b="1" dirty="0" err="1">
                <a:solidFill>
                  <a:schemeClr val="lt1"/>
                </a:solidFill>
              </a:rPr>
              <a:t>Zahlen</a:t>
            </a:r>
            <a:r>
              <a:rPr lang="en-US" sz="1900" b="1" dirty="0">
                <a:solidFill>
                  <a:schemeClr val="lt1"/>
                </a:solidFill>
              </a:rPr>
              <a:t>: </a:t>
            </a:r>
            <a:r>
              <a:rPr lang="en-US" sz="1900" dirty="0" err="1">
                <a:solidFill>
                  <a:schemeClr val="lt1"/>
                </a:solidFill>
              </a:rPr>
              <a:t>Verfolgt</a:t>
            </a:r>
            <a:r>
              <a:rPr lang="en-US" sz="1900" dirty="0">
                <a:solidFill>
                  <a:schemeClr val="lt1"/>
                </a:solidFill>
              </a:rPr>
              <a:t>, </a:t>
            </a:r>
            <a:r>
              <a:rPr lang="en-US" sz="1900" dirty="0" err="1">
                <a:solidFill>
                  <a:schemeClr val="lt1"/>
                </a:solidFill>
              </a:rPr>
              <a:t>wie</a:t>
            </a:r>
            <a:r>
              <a:rPr lang="en-US" sz="1900" dirty="0">
                <a:solidFill>
                  <a:schemeClr val="lt1"/>
                </a:solidFill>
              </a:rPr>
              <a:t> oft </a:t>
            </a:r>
            <a:r>
              <a:rPr lang="en-US" sz="1900" dirty="0" err="1">
                <a:solidFill>
                  <a:schemeClr val="lt1"/>
                </a:solidFill>
              </a:rPr>
              <a:t>Ihre</a:t>
            </a:r>
            <a:r>
              <a:rPr lang="en-US" sz="1900" dirty="0">
                <a:solidFill>
                  <a:schemeClr val="lt1"/>
                </a:solidFill>
              </a:rPr>
              <a:t> Podcast-</a:t>
            </a:r>
            <a:r>
              <a:rPr lang="en-US" sz="1900" dirty="0" err="1">
                <a:solidFill>
                  <a:schemeClr val="lt1"/>
                </a:solidFill>
              </a:rPr>
              <a:t>Episoden</a:t>
            </a:r>
            <a:r>
              <a:rPr lang="en-US" sz="1900" dirty="0">
                <a:solidFill>
                  <a:schemeClr val="lt1"/>
                </a:solidFill>
              </a:rPr>
              <a:t> </a:t>
            </a:r>
            <a:r>
              <a:rPr lang="en-US" sz="1900" dirty="0" err="1">
                <a:solidFill>
                  <a:schemeClr val="lt1"/>
                </a:solidFill>
              </a:rPr>
              <a:t>heruntergeladen</a:t>
            </a:r>
            <a:r>
              <a:rPr lang="en-US" sz="1900" dirty="0">
                <a:solidFill>
                  <a:schemeClr val="lt1"/>
                </a:solidFill>
              </a:rPr>
              <a:t> </a:t>
            </a:r>
            <a:r>
              <a:rPr lang="en-US" sz="1900" dirty="0" err="1">
                <a:solidFill>
                  <a:schemeClr val="lt1"/>
                </a:solidFill>
              </a:rPr>
              <a:t>werden</a:t>
            </a:r>
            <a:r>
              <a:rPr lang="en-US" sz="1900" dirty="0">
                <a:solidFill>
                  <a:schemeClr val="lt1"/>
                </a:solidFill>
              </a:rPr>
              <a:t>, und </a:t>
            </a:r>
            <a:r>
              <a:rPr lang="en-US" sz="1900" dirty="0" err="1">
                <a:solidFill>
                  <a:schemeClr val="lt1"/>
                </a:solidFill>
              </a:rPr>
              <a:t>zeigt</a:t>
            </a:r>
            <a:r>
              <a:rPr lang="en-US" sz="1900" dirty="0">
                <a:solidFill>
                  <a:schemeClr val="lt1"/>
                </a:solidFill>
              </a:rPr>
              <a:t> die </a:t>
            </a:r>
            <a:r>
              <a:rPr lang="en-US" sz="1900" dirty="0" err="1">
                <a:solidFill>
                  <a:schemeClr val="lt1"/>
                </a:solidFill>
              </a:rPr>
              <a:t>Gesamtreichweite</a:t>
            </a:r>
            <a:r>
              <a:rPr lang="en-US" sz="1900" dirty="0">
                <a:solidFill>
                  <a:schemeClr val="lt1"/>
                </a:solidFill>
              </a:rPr>
              <a:t> an.</a:t>
            </a:r>
            <a:endParaRPr sz="1900" dirty="0"/>
          </a:p>
          <a:p>
            <a:pPr marL="0" lvl="0" indent="0" algn="l" rtl="0">
              <a:lnSpc>
                <a:spcPct val="112727"/>
              </a:lnSpc>
              <a:spcBef>
                <a:spcPts val="0"/>
              </a:spcBef>
              <a:spcAft>
                <a:spcPts val="0"/>
              </a:spcAft>
              <a:buSzPts val="2200"/>
              <a:buNone/>
            </a:pPr>
            <a:endParaRPr sz="1900" dirty="0">
              <a:solidFill>
                <a:schemeClr val="lt1"/>
              </a:solidFill>
            </a:endParaRPr>
          </a:p>
          <a:p>
            <a:pPr marL="0" lvl="0" indent="0" algn="l" rtl="0">
              <a:lnSpc>
                <a:spcPct val="112727"/>
              </a:lnSpc>
              <a:spcBef>
                <a:spcPts val="0"/>
              </a:spcBef>
              <a:spcAft>
                <a:spcPts val="0"/>
              </a:spcAft>
              <a:buSzPts val="2200"/>
              <a:buNone/>
            </a:pPr>
            <a:r>
              <a:rPr lang="en-US" sz="1900" b="1" dirty="0">
                <a:solidFill>
                  <a:schemeClr val="lt1"/>
                </a:solidFill>
              </a:rPr>
              <a:t>Engagement der </a:t>
            </a:r>
            <a:r>
              <a:rPr lang="en-US" sz="1900" b="1" dirty="0" err="1">
                <a:solidFill>
                  <a:schemeClr val="lt1"/>
                </a:solidFill>
              </a:rPr>
              <a:t>Hörer</a:t>
            </a:r>
            <a:r>
              <a:rPr lang="en-US" sz="1900" b="1" dirty="0">
                <a:solidFill>
                  <a:schemeClr val="lt1"/>
                </a:solidFill>
              </a:rPr>
              <a:t>: </a:t>
            </a:r>
            <a:r>
              <a:rPr lang="en-US" sz="1900" dirty="0" err="1">
                <a:solidFill>
                  <a:schemeClr val="lt1"/>
                </a:solidFill>
              </a:rPr>
              <a:t>Misst</a:t>
            </a:r>
            <a:r>
              <a:rPr lang="en-US" sz="1900" dirty="0">
                <a:solidFill>
                  <a:schemeClr val="lt1"/>
                </a:solidFill>
              </a:rPr>
              <a:t> </a:t>
            </a:r>
            <a:r>
              <a:rPr lang="en-US" sz="1900" dirty="0" err="1">
                <a:solidFill>
                  <a:schemeClr val="lt1"/>
                </a:solidFill>
              </a:rPr>
              <a:t>Interaktionen</a:t>
            </a:r>
            <a:r>
              <a:rPr lang="en-US" sz="1900" dirty="0">
                <a:solidFill>
                  <a:schemeClr val="lt1"/>
                </a:solidFill>
              </a:rPr>
              <a:t> </a:t>
            </a:r>
            <a:r>
              <a:rPr lang="en-US" sz="1900" dirty="0" err="1">
                <a:solidFill>
                  <a:schemeClr val="lt1"/>
                </a:solidFill>
              </a:rPr>
              <a:t>wie</a:t>
            </a:r>
            <a:r>
              <a:rPr lang="en-US" sz="1900" dirty="0">
                <a:solidFill>
                  <a:schemeClr val="lt1"/>
                </a:solidFill>
              </a:rPr>
              <a:t> </a:t>
            </a:r>
            <a:r>
              <a:rPr lang="en-US" sz="1900" dirty="0" err="1">
                <a:solidFill>
                  <a:schemeClr val="lt1"/>
                </a:solidFill>
              </a:rPr>
              <a:t>Kommentare</a:t>
            </a:r>
            <a:r>
              <a:rPr lang="en-US" sz="1900" dirty="0">
                <a:solidFill>
                  <a:schemeClr val="lt1"/>
                </a:solidFill>
              </a:rPr>
              <a:t>, </a:t>
            </a:r>
            <a:r>
              <a:rPr lang="en-US" sz="1900" dirty="0" err="1">
                <a:solidFill>
                  <a:schemeClr val="lt1"/>
                </a:solidFill>
              </a:rPr>
              <a:t>Freigaben</a:t>
            </a:r>
            <a:r>
              <a:rPr lang="en-US" sz="1900" dirty="0">
                <a:solidFill>
                  <a:schemeClr val="lt1"/>
                </a:solidFill>
              </a:rPr>
              <a:t> und </a:t>
            </a:r>
            <a:r>
              <a:rPr lang="en-US" sz="1900" dirty="0" err="1">
                <a:solidFill>
                  <a:schemeClr val="lt1"/>
                </a:solidFill>
              </a:rPr>
              <a:t>Erwähnungen</a:t>
            </a:r>
            <a:r>
              <a:rPr lang="en-US" sz="1900" dirty="0">
                <a:solidFill>
                  <a:schemeClr val="lt1"/>
                </a:solidFill>
              </a:rPr>
              <a:t> in den </a:t>
            </a:r>
            <a:r>
              <a:rPr lang="en-US" sz="1900" dirty="0" err="1">
                <a:solidFill>
                  <a:schemeClr val="lt1"/>
                </a:solidFill>
              </a:rPr>
              <a:t>sozialen</a:t>
            </a:r>
            <a:r>
              <a:rPr lang="en-US" sz="1900" dirty="0">
                <a:solidFill>
                  <a:schemeClr val="lt1"/>
                </a:solidFill>
              </a:rPr>
              <a:t> </a:t>
            </a:r>
            <a:r>
              <a:rPr lang="en-US" sz="1900" dirty="0" err="1">
                <a:solidFill>
                  <a:schemeClr val="lt1"/>
                </a:solidFill>
              </a:rPr>
              <a:t>Medien</a:t>
            </a:r>
            <a:r>
              <a:rPr lang="en-US" sz="1900" dirty="0">
                <a:solidFill>
                  <a:schemeClr val="lt1"/>
                </a:solidFill>
              </a:rPr>
              <a:t> und </a:t>
            </a:r>
            <a:r>
              <a:rPr lang="en-US" sz="1900" dirty="0" err="1">
                <a:solidFill>
                  <a:schemeClr val="lt1"/>
                </a:solidFill>
              </a:rPr>
              <a:t>zeigt</a:t>
            </a:r>
            <a:r>
              <a:rPr lang="en-US" sz="1900" dirty="0">
                <a:solidFill>
                  <a:schemeClr val="lt1"/>
                </a:solidFill>
              </a:rPr>
              <a:t> so die </a:t>
            </a:r>
            <a:r>
              <a:rPr lang="en-US" sz="1900" dirty="0" err="1">
                <a:solidFill>
                  <a:schemeClr val="lt1"/>
                </a:solidFill>
              </a:rPr>
              <a:t>Einbindung</a:t>
            </a:r>
            <a:r>
              <a:rPr lang="en-US" sz="1900" dirty="0">
                <a:solidFill>
                  <a:schemeClr val="lt1"/>
                </a:solidFill>
              </a:rPr>
              <a:t> des </a:t>
            </a:r>
            <a:r>
              <a:rPr lang="en-US" sz="1900" dirty="0" err="1">
                <a:solidFill>
                  <a:schemeClr val="lt1"/>
                </a:solidFill>
              </a:rPr>
              <a:t>Publikums</a:t>
            </a:r>
            <a:r>
              <a:rPr lang="en-US" sz="1900" dirty="0">
                <a:solidFill>
                  <a:schemeClr val="lt1"/>
                </a:solidFill>
              </a:rPr>
              <a:t>.</a:t>
            </a:r>
            <a:endParaRPr sz="1900" dirty="0"/>
          </a:p>
          <a:p>
            <a:pPr marL="0" lvl="0" indent="0" algn="l" rtl="0">
              <a:lnSpc>
                <a:spcPct val="112727"/>
              </a:lnSpc>
              <a:spcBef>
                <a:spcPts val="0"/>
              </a:spcBef>
              <a:spcAft>
                <a:spcPts val="0"/>
              </a:spcAft>
              <a:buSzPts val="2200"/>
              <a:buNone/>
            </a:pPr>
            <a:endParaRPr sz="1900" dirty="0">
              <a:solidFill>
                <a:schemeClr val="lt1"/>
              </a:solidFill>
            </a:endParaRPr>
          </a:p>
          <a:p>
            <a:pPr marL="0" lvl="0" indent="0" algn="l" rtl="0">
              <a:lnSpc>
                <a:spcPct val="112727"/>
              </a:lnSpc>
              <a:spcBef>
                <a:spcPts val="0"/>
              </a:spcBef>
              <a:spcAft>
                <a:spcPts val="0"/>
              </a:spcAft>
              <a:buSzPts val="2200"/>
              <a:buNone/>
            </a:pPr>
            <a:r>
              <a:rPr lang="en-US" sz="1900" b="1" dirty="0" err="1">
                <a:solidFill>
                  <a:schemeClr val="lt1"/>
                </a:solidFill>
              </a:rPr>
              <a:t>Hörerbindung</a:t>
            </a:r>
            <a:r>
              <a:rPr lang="en-US" sz="1900" b="1" dirty="0">
                <a:solidFill>
                  <a:schemeClr val="lt1"/>
                </a:solidFill>
              </a:rPr>
              <a:t>: </a:t>
            </a:r>
            <a:r>
              <a:rPr lang="en-US" sz="1900" dirty="0" err="1">
                <a:solidFill>
                  <a:schemeClr val="lt1"/>
                </a:solidFill>
              </a:rPr>
              <a:t>Bewertet</a:t>
            </a:r>
            <a:r>
              <a:rPr lang="en-US" sz="1900" dirty="0">
                <a:solidFill>
                  <a:schemeClr val="lt1"/>
                </a:solidFill>
              </a:rPr>
              <a:t>, </a:t>
            </a:r>
            <a:r>
              <a:rPr lang="en-US" sz="1900" dirty="0" err="1">
                <a:solidFill>
                  <a:schemeClr val="lt1"/>
                </a:solidFill>
              </a:rPr>
              <a:t>wie</a:t>
            </a:r>
            <a:r>
              <a:rPr lang="en-US" sz="1900" dirty="0">
                <a:solidFill>
                  <a:schemeClr val="lt1"/>
                </a:solidFill>
              </a:rPr>
              <a:t> </a:t>
            </a:r>
            <a:r>
              <a:rPr lang="en-US" sz="1900" dirty="0" err="1">
                <a:solidFill>
                  <a:schemeClr val="lt1"/>
                </a:solidFill>
              </a:rPr>
              <a:t>lange</a:t>
            </a:r>
            <a:r>
              <a:rPr lang="en-US" sz="1900" dirty="0">
                <a:solidFill>
                  <a:schemeClr val="lt1"/>
                </a:solidFill>
              </a:rPr>
              <a:t> </a:t>
            </a:r>
            <a:r>
              <a:rPr lang="en-US" sz="1900" dirty="0" err="1">
                <a:solidFill>
                  <a:schemeClr val="lt1"/>
                </a:solidFill>
              </a:rPr>
              <a:t>sich</a:t>
            </a:r>
            <a:r>
              <a:rPr lang="en-US" sz="1900" dirty="0">
                <a:solidFill>
                  <a:schemeClr val="lt1"/>
                </a:solidFill>
              </a:rPr>
              <a:t> die </a:t>
            </a:r>
            <a:r>
              <a:rPr lang="en-US" sz="1900" dirty="0" err="1">
                <a:solidFill>
                  <a:schemeClr val="lt1"/>
                </a:solidFill>
              </a:rPr>
              <a:t>Hörer</a:t>
            </a:r>
            <a:r>
              <a:rPr lang="en-US" sz="1900" dirty="0">
                <a:solidFill>
                  <a:schemeClr val="lt1"/>
                </a:solidFill>
              </a:rPr>
              <a:t> </a:t>
            </a:r>
            <a:r>
              <a:rPr lang="en-US" sz="1900" dirty="0" err="1">
                <a:solidFill>
                  <a:schemeClr val="lt1"/>
                </a:solidFill>
              </a:rPr>
              <a:t>mit</a:t>
            </a:r>
            <a:r>
              <a:rPr lang="en-US" sz="1900" dirty="0">
                <a:solidFill>
                  <a:schemeClr val="lt1"/>
                </a:solidFill>
              </a:rPr>
              <a:t> </a:t>
            </a:r>
            <a:r>
              <a:rPr lang="en-US" sz="1900" dirty="0" err="1">
                <a:solidFill>
                  <a:schemeClr val="lt1"/>
                </a:solidFill>
              </a:rPr>
              <a:t>einer</a:t>
            </a:r>
            <a:r>
              <a:rPr lang="en-US" sz="1900" dirty="0">
                <a:solidFill>
                  <a:schemeClr val="lt1"/>
                </a:solidFill>
              </a:rPr>
              <a:t> Episode </a:t>
            </a:r>
            <a:r>
              <a:rPr lang="en-US" sz="1900" dirty="0" err="1">
                <a:solidFill>
                  <a:schemeClr val="lt1"/>
                </a:solidFill>
              </a:rPr>
              <a:t>beschäftigen</a:t>
            </a:r>
            <a:r>
              <a:rPr lang="en-US" sz="1900" dirty="0">
                <a:solidFill>
                  <a:schemeClr val="lt1"/>
                </a:solidFill>
              </a:rPr>
              <a:t>, was auf die </a:t>
            </a:r>
            <a:r>
              <a:rPr lang="en-US" sz="1900" dirty="0" err="1">
                <a:solidFill>
                  <a:schemeClr val="lt1"/>
                </a:solidFill>
              </a:rPr>
              <a:t>Relevanz</a:t>
            </a:r>
            <a:r>
              <a:rPr lang="en-US" sz="1900" dirty="0">
                <a:solidFill>
                  <a:schemeClr val="lt1"/>
                </a:solidFill>
              </a:rPr>
              <a:t> und </a:t>
            </a:r>
            <a:r>
              <a:rPr lang="en-US" sz="1900" dirty="0" err="1">
                <a:solidFill>
                  <a:schemeClr val="lt1"/>
                </a:solidFill>
              </a:rPr>
              <a:t>Attraktivität</a:t>
            </a:r>
            <a:r>
              <a:rPr lang="en-US" sz="1900" dirty="0">
                <a:solidFill>
                  <a:schemeClr val="lt1"/>
                </a:solidFill>
              </a:rPr>
              <a:t> des </a:t>
            </a:r>
            <a:r>
              <a:rPr lang="en-US" sz="1900" dirty="0" err="1">
                <a:solidFill>
                  <a:schemeClr val="lt1"/>
                </a:solidFill>
              </a:rPr>
              <a:t>Inhalts</a:t>
            </a:r>
            <a:r>
              <a:rPr lang="en-US" sz="1900" dirty="0">
                <a:solidFill>
                  <a:schemeClr val="lt1"/>
                </a:solidFill>
              </a:rPr>
              <a:t> </a:t>
            </a:r>
            <a:r>
              <a:rPr lang="en-US" sz="1900" dirty="0" err="1">
                <a:solidFill>
                  <a:schemeClr val="lt1"/>
                </a:solidFill>
              </a:rPr>
              <a:t>hinweist</a:t>
            </a:r>
            <a:r>
              <a:rPr lang="en-US" sz="1900" dirty="0">
                <a:solidFill>
                  <a:schemeClr val="lt1"/>
                </a:solidFill>
              </a:rPr>
              <a:t>.</a:t>
            </a:r>
            <a:endParaRPr sz="1900" dirty="0"/>
          </a:p>
          <a:p>
            <a:pPr marL="0" lvl="0" indent="0" algn="l" rtl="0">
              <a:lnSpc>
                <a:spcPct val="112727"/>
              </a:lnSpc>
              <a:spcBef>
                <a:spcPts val="0"/>
              </a:spcBef>
              <a:spcAft>
                <a:spcPts val="0"/>
              </a:spcAft>
              <a:buSzPts val="2200"/>
              <a:buNone/>
            </a:pPr>
            <a:endParaRPr sz="2200" dirty="0">
              <a:solidFill>
                <a:schemeClr val="lt1"/>
              </a:solidFill>
            </a:endParaRPr>
          </a:p>
        </p:txBody>
      </p:sp>
      <p:sp>
        <p:nvSpPr>
          <p:cNvPr id="2654" name="Google Shape;2654;p287"/>
          <p:cNvSpPr txBox="1"/>
          <p:nvPr/>
        </p:nvSpPr>
        <p:spPr>
          <a:xfrm>
            <a:off x="347077" y="3854915"/>
            <a:ext cx="8684504" cy="9926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26650"/>
              </a:buClr>
              <a:buSzPts val="3600"/>
              <a:buFont typeface="Arial"/>
              <a:buNone/>
            </a:pPr>
            <a:r>
              <a:rPr lang="en-US" sz="3600" b="1" i="0" u="none" strike="noStrike" cap="none" dirty="0">
                <a:solidFill>
                  <a:srgbClr val="066C6D"/>
                </a:solidFill>
                <a:latin typeface="Calibri"/>
                <a:ea typeface="Calibri"/>
                <a:cs typeface="Calibri"/>
                <a:sym typeface="Calibri"/>
              </a:rPr>
              <a:t>TRACKING-TOOLS</a:t>
            </a:r>
            <a:endParaRPr dirty="0"/>
          </a:p>
        </p:txBody>
      </p:sp>
      <p:sp>
        <p:nvSpPr>
          <p:cNvPr id="2655" name="Google Shape;2655;p287"/>
          <p:cNvSpPr txBox="1"/>
          <p:nvPr/>
        </p:nvSpPr>
        <p:spPr>
          <a:xfrm>
            <a:off x="464389" y="4536858"/>
            <a:ext cx="10414000" cy="1981232"/>
          </a:xfrm>
          <a:prstGeom prst="rect">
            <a:avLst/>
          </a:prstGeom>
          <a:solidFill>
            <a:srgbClr val="066C6D"/>
          </a:solidFill>
          <a:ln w="9525" cap="flat" cmpd="sng">
            <a:solidFill>
              <a:srgbClr val="066C6D"/>
            </a:solidFill>
            <a:prstDash val="solid"/>
            <a:round/>
            <a:headEnd type="none" w="sm" len="sm"/>
            <a:tailEnd type="none" w="sm" len="sm"/>
          </a:ln>
        </p:spPr>
        <p:txBody>
          <a:bodyPr spcFirstLastPara="1" wrap="square" lIns="91425" tIns="45700" rIns="91425" bIns="45700" anchor="t" anchorCtr="0">
            <a:noAutofit/>
          </a:bodyPr>
          <a:lstStyle/>
          <a:p>
            <a:pPr marL="0" marR="0" lvl="0" indent="-101600" algn="l" rtl="0">
              <a:lnSpc>
                <a:spcPct val="155000"/>
              </a:lnSpc>
              <a:spcBef>
                <a:spcPts val="0"/>
              </a:spcBef>
              <a:spcAft>
                <a:spcPts val="0"/>
              </a:spcAft>
              <a:buClr>
                <a:schemeClr val="lt1"/>
              </a:buClr>
              <a:buSzPts val="1600"/>
              <a:buFont typeface="Arial"/>
              <a:buAutoNum type="arabicPeriod"/>
            </a:pP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Podtrac</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Spezialisiert</a:t>
            </a:r>
            <a:r>
              <a:rPr lang="en-US" sz="1600" b="0" i="0" u="none" strike="noStrike" cap="none" dirty="0">
                <a:solidFill>
                  <a:schemeClr val="lt1"/>
                </a:solidFill>
                <a:latin typeface="Calibri"/>
                <a:ea typeface="Calibri"/>
                <a:cs typeface="Calibri"/>
                <a:sym typeface="Calibri"/>
              </a:rPr>
              <a:t> auf die </a:t>
            </a:r>
            <a:r>
              <a:rPr lang="en-US" sz="1600" b="0" i="0" u="none" strike="noStrike" cap="none" dirty="0" err="1">
                <a:solidFill>
                  <a:schemeClr val="lt1"/>
                </a:solidFill>
                <a:latin typeface="Calibri"/>
                <a:ea typeface="Calibri"/>
                <a:cs typeface="Calibri"/>
                <a:sym typeface="Calibri"/>
              </a:rPr>
              <a:t>Analyse</a:t>
            </a:r>
            <a:r>
              <a:rPr lang="en-US" sz="1600" b="0" i="0" u="none" strike="noStrike" cap="none" dirty="0">
                <a:solidFill>
                  <a:schemeClr val="lt1"/>
                </a:solidFill>
                <a:latin typeface="Calibri"/>
                <a:ea typeface="Calibri"/>
                <a:cs typeface="Calibri"/>
                <a:sym typeface="Calibri"/>
              </a:rPr>
              <a:t> von Podcasts und </a:t>
            </a:r>
            <a:r>
              <a:rPr lang="en-US" sz="1600" b="0" i="0" u="none" strike="noStrike" cap="none" dirty="0" err="1">
                <a:solidFill>
                  <a:schemeClr val="lt1"/>
                </a:solidFill>
                <a:latin typeface="Calibri"/>
                <a:ea typeface="Calibri"/>
                <a:cs typeface="Calibri"/>
                <a:sym typeface="Calibri"/>
              </a:rPr>
              <a:t>bietet</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Einblicke</a:t>
            </a:r>
            <a:r>
              <a:rPr lang="en-US" sz="1600" b="0" i="0" u="none" strike="noStrike" cap="none" dirty="0">
                <a:solidFill>
                  <a:schemeClr val="lt1"/>
                </a:solidFill>
                <a:latin typeface="Calibri"/>
                <a:ea typeface="Calibri"/>
                <a:cs typeface="Calibri"/>
                <a:sym typeface="Calibri"/>
              </a:rPr>
              <a:t> in Downloads und </a:t>
            </a:r>
            <a:r>
              <a:rPr lang="en-US" sz="1600" b="0" i="0" u="none" strike="noStrike" cap="none" dirty="0" err="1">
                <a:solidFill>
                  <a:schemeClr val="lt1"/>
                </a:solidFill>
                <a:latin typeface="Calibri"/>
                <a:ea typeface="Calibri"/>
                <a:cs typeface="Calibri"/>
                <a:sym typeface="Calibri"/>
              </a:rPr>
              <a:t>Publikumsdemografien</a:t>
            </a:r>
            <a:r>
              <a:rPr lang="en-US" sz="1600" b="0" i="0" u="none" strike="noStrike" cap="none" dirty="0">
                <a:solidFill>
                  <a:schemeClr val="lt1"/>
                </a:solidFill>
                <a:latin typeface="Calibri"/>
                <a:ea typeface="Calibri"/>
                <a:cs typeface="Calibri"/>
                <a:sym typeface="Calibri"/>
              </a:rPr>
              <a:t>. </a:t>
            </a:r>
            <a:r>
              <a:rPr lang="en-US" sz="1600" b="0" i="0" u="sng" strike="noStrike" cap="none" dirty="0" err="1">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Podtrac</a:t>
            </a:r>
            <a:endParaRPr sz="1600" b="0" i="0" u="none" strike="noStrike" cap="none" dirty="0">
              <a:solidFill>
                <a:schemeClr val="lt1"/>
              </a:solidFill>
              <a:latin typeface="Calibri"/>
              <a:ea typeface="Calibri"/>
              <a:cs typeface="Calibri"/>
              <a:sym typeface="Calibri"/>
            </a:endParaRPr>
          </a:p>
          <a:p>
            <a:pPr marL="0" marR="0" lvl="0" indent="-101600" algn="l" rtl="0">
              <a:lnSpc>
                <a:spcPct val="155000"/>
              </a:lnSpc>
              <a:spcBef>
                <a:spcPts val="0"/>
              </a:spcBef>
              <a:spcAft>
                <a:spcPts val="0"/>
              </a:spcAft>
              <a:buClr>
                <a:schemeClr val="lt1"/>
              </a:buClr>
              <a:buSzPts val="1600"/>
              <a:buFont typeface="Arial"/>
              <a:buAutoNum type="arabicPeriod"/>
            </a:pP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Blubrry</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Bietet</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detaillierte</a:t>
            </a:r>
            <a:r>
              <a:rPr lang="en-US" sz="1600" b="0" i="0" u="none" strike="noStrike" cap="none" dirty="0">
                <a:solidFill>
                  <a:schemeClr val="lt1"/>
                </a:solidFill>
                <a:latin typeface="Calibri"/>
                <a:ea typeface="Calibri"/>
                <a:cs typeface="Calibri"/>
                <a:sym typeface="Calibri"/>
              </a:rPr>
              <a:t> Download-</a:t>
            </a:r>
            <a:r>
              <a:rPr lang="en-US" sz="1600" b="0" i="0" u="none" strike="noStrike" cap="none" dirty="0" err="1">
                <a:solidFill>
                  <a:schemeClr val="lt1"/>
                </a:solidFill>
                <a:latin typeface="Calibri"/>
                <a:ea typeface="Calibri"/>
                <a:cs typeface="Calibri"/>
                <a:sym typeface="Calibri"/>
              </a:rPr>
              <a:t>Statistiken</a:t>
            </a:r>
            <a:r>
              <a:rPr lang="en-US" sz="1600" b="0" i="0" u="none" strike="noStrike" cap="none" dirty="0">
                <a:solidFill>
                  <a:schemeClr val="lt1"/>
                </a:solidFill>
                <a:latin typeface="Calibri"/>
                <a:ea typeface="Calibri"/>
                <a:cs typeface="Calibri"/>
                <a:sym typeface="Calibri"/>
              </a:rPr>
              <a:t> und </a:t>
            </a:r>
            <a:r>
              <a:rPr lang="en-US" sz="1600" b="0" i="0" u="none" strike="noStrike" cap="none" dirty="0" err="1">
                <a:solidFill>
                  <a:schemeClr val="lt1"/>
                </a:solidFill>
                <a:latin typeface="Calibri"/>
                <a:ea typeface="Calibri"/>
                <a:cs typeface="Calibri"/>
                <a:sym typeface="Calibri"/>
              </a:rPr>
              <a:t>Hörertrends</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Besonders</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nützlich</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wenn</a:t>
            </a:r>
            <a:r>
              <a:rPr lang="en-US" sz="1600" b="0" i="0" u="none" strike="noStrike" cap="none" dirty="0">
                <a:solidFill>
                  <a:schemeClr val="lt1"/>
                </a:solidFill>
                <a:latin typeface="Calibri"/>
                <a:ea typeface="Calibri"/>
                <a:cs typeface="Calibri"/>
                <a:sym typeface="Calibri"/>
              </a:rPr>
              <a:t> Sie WordPress </a:t>
            </a:r>
            <a:r>
              <a:rPr lang="en-US" sz="1600" b="0" i="0" u="none" strike="noStrike" cap="none" dirty="0" err="1">
                <a:solidFill>
                  <a:schemeClr val="lt1"/>
                </a:solidFill>
                <a:latin typeface="Calibri"/>
                <a:ea typeface="Calibri"/>
                <a:cs typeface="Calibri"/>
                <a:sym typeface="Calibri"/>
              </a:rPr>
              <a:t>mit</a:t>
            </a:r>
            <a:r>
              <a:rPr lang="en-US" sz="1600" b="0" i="0" u="none" strike="noStrike" cap="none" dirty="0">
                <a:solidFill>
                  <a:schemeClr val="lt1"/>
                </a:solidFill>
                <a:latin typeface="Calibri"/>
                <a:ea typeface="Calibri"/>
                <a:cs typeface="Calibri"/>
                <a:sym typeface="Calibri"/>
              </a:rPr>
              <a:t> dem </a:t>
            </a:r>
            <a:r>
              <a:rPr lang="en-US" sz="1600" b="0" i="0" u="none" strike="noStrike" cap="none" dirty="0" err="1">
                <a:solidFill>
                  <a:schemeClr val="lt1"/>
                </a:solidFill>
                <a:latin typeface="Calibri"/>
                <a:ea typeface="Calibri"/>
                <a:cs typeface="Calibri"/>
                <a:sym typeface="Calibri"/>
              </a:rPr>
              <a:t>PowerPress</a:t>
            </a:r>
            <a:r>
              <a:rPr lang="en-US" sz="1600" b="0" i="0" u="none" strike="noStrike" cap="none" dirty="0">
                <a:solidFill>
                  <a:schemeClr val="lt1"/>
                </a:solidFill>
                <a:latin typeface="Calibri"/>
                <a:ea typeface="Calibri"/>
                <a:cs typeface="Calibri"/>
                <a:sym typeface="Calibri"/>
              </a:rPr>
              <a:t>-Plugin </a:t>
            </a:r>
            <a:r>
              <a:rPr lang="en-US" sz="1600" b="0" i="0" u="none" strike="noStrike" cap="none" dirty="0" err="1">
                <a:solidFill>
                  <a:schemeClr val="lt1"/>
                </a:solidFill>
                <a:latin typeface="Calibri"/>
                <a:ea typeface="Calibri"/>
                <a:cs typeface="Calibri"/>
                <a:sym typeface="Calibri"/>
              </a:rPr>
              <a:t>verwenden</a:t>
            </a:r>
            <a:r>
              <a:rPr lang="en-US" sz="1600" b="0" i="0" u="none" strike="noStrike" cap="none" dirty="0">
                <a:solidFill>
                  <a:schemeClr val="lt1"/>
                </a:solidFill>
                <a:latin typeface="Calibri"/>
                <a:ea typeface="Calibri"/>
                <a:cs typeface="Calibri"/>
                <a:sym typeface="Calibri"/>
              </a:rPr>
              <a:t>. </a:t>
            </a:r>
            <a:r>
              <a:rPr lang="en-US" sz="1600" b="0" i="0" u="sng" strike="noStrike" cap="none" dirty="0" err="1">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Blubrry</a:t>
            </a:r>
            <a:endParaRPr sz="1600" b="0" i="0" u="none" strike="noStrike" cap="none" dirty="0">
              <a:solidFill>
                <a:schemeClr val="lt1"/>
              </a:solidFill>
              <a:latin typeface="Calibri"/>
              <a:ea typeface="Calibri"/>
              <a:cs typeface="Calibri"/>
              <a:sym typeface="Calibri"/>
            </a:endParaRPr>
          </a:p>
          <a:p>
            <a:pPr marL="0" marR="0" lvl="0" indent="-101600" algn="l" rtl="0">
              <a:lnSpc>
                <a:spcPct val="155000"/>
              </a:lnSpc>
              <a:spcBef>
                <a:spcPts val="0"/>
              </a:spcBef>
              <a:spcAft>
                <a:spcPts val="0"/>
              </a:spcAft>
              <a:buClr>
                <a:schemeClr val="lt1"/>
              </a:buClr>
              <a:buSzPts val="1600"/>
              <a:buFont typeface="Arial"/>
              <a:buAutoNum type="arabicPeriod"/>
            </a:pP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Verankerung</a:t>
            </a: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durch</a:t>
            </a:r>
            <a:r>
              <a:rPr lang="en-US" sz="1600" b="1" i="0" u="none" strike="noStrike" cap="none" dirty="0">
                <a:solidFill>
                  <a:schemeClr val="lt1"/>
                </a:solidFill>
                <a:latin typeface="Calibri"/>
                <a:ea typeface="Calibri"/>
                <a:cs typeface="Calibri"/>
                <a:sym typeface="Calibri"/>
              </a:rPr>
              <a:t> Spotify</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Bietet</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Analysen</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zu</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Hörerdemografie</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Episodenleistung</a:t>
            </a:r>
            <a:r>
              <a:rPr lang="en-US" sz="1600" b="0" i="0" u="none" strike="noStrike" cap="none" dirty="0">
                <a:solidFill>
                  <a:schemeClr val="lt1"/>
                </a:solidFill>
                <a:latin typeface="Calibri"/>
                <a:ea typeface="Calibri"/>
                <a:cs typeface="Calibri"/>
                <a:sym typeface="Calibri"/>
              </a:rPr>
              <a:t> und </a:t>
            </a:r>
            <a:r>
              <a:rPr lang="en-US" sz="1600" b="0" i="0" u="none" strike="noStrike" cap="none" dirty="0" err="1">
                <a:solidFill>
                  <a:schemeClr val="lt1"/>
                </a:solidFill>
                <a:latin typeface="Calibri"/>
                <a:ea typeface="Calibri"/>
                <a:cs typeface="Calibri"/>
                <a:sym typeface="Calibri"/>
              </a:rPr>
              <a:t>Publikumsbindung</a:t>
            </a:r>
            <a:r>
              <a:rPr lang="en-US" sz="1600" b="0" i="0" u="none" strike="noStrike" cap="none" dirty="0">
                <a:solidFill>
                  <a:schemeClr val="lt1"/>
                </a:solidFill>
                <a:latin typeface="Calibri"/>
                <a:ea typeface="Calibri"/>
                <a:cs typeface="Calibri"/>
                <a:sym typeface="Calibri"/>
              </a:rPr>
              <a:t>. Es </a:t>
            </a:r>
            <a:r>
              <a:rPr lang="en-US" sz="1600" b="0" i="0" u="none" strike="noStrike" cap="none" dirty="0" err="1">
                <a:solidFill>
                  <a:schemeClr val="lt1"/>
                </a:solidFill>
                <a:latin typeface="Calibri"/>
                <a:ea typeface="Calibri"/>
                <a:cs typeface="Calibri"/>
                <a:sym typeface="Calibri"/>
              </a:rPr>
              <a:t>ist</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benutzerfreundlich</a:t>
            </a:r>
            <a:r>
              <a:rPr lang="en-US" sz="1600" b="0" i="0" u="none" strike="noStrike" cap="none" dirty="0">
                <a:solidFill>
                  <a:schemeClr val="lt1"/>
                </a:solidFill>
                <a:latin typeface="Calibri"/>
                <a:ea typeface="Calibri"/>
                <a:cs typeface="Calibri"/>
                <a:sym typeface="Calibri"/>
              </a:rPr>
              <a:t> für </a:t>
            </a:r>
            <a:r>
              <a:rPr lang="en-US" sz="1600" b="0" i="0" u="none" strike="noStrike" cap="none" dirty="0" err="1">
                <a:solidFill>
                  <a:schemeClr val="lt1"/>
                </a:solidFill>
                <a:latin typeface="Calibri"/>
                <a:ea typeface="Calibri"/>
                <a:cs typeface="Calibri"/>
                <a:sym typeface="Calibri"/>
              </a:rPr>
              <a:t>Anfänger</a:t>
            </a:r>
            <a:r>
              <a:rPr lang="en-US" sz="1600" b="0" i="0" u="none" strike="noStrike" cap="none" dirty="0">
                <a:solidFill>
                  <a:schemeClr val="lt1"/>
                </a:solidFill>
                <a:latin typeface="Calibri"/>
                <a:ea typeface="Calibri"/>
                <a:cs typeface="Calibri"/>
                <a:sym typeface="Calibri"/>
              </a:rPr>
              <a:t>. </a:t>
            </a:r>
            <a:r>
              <a:rPr lang="en-US" sz="1600" b="0" i="0" u="sng" strike="noStrike" cap="none" dirty="0">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Anchor</a:t>
            </a:r>
            <a:endParaRPr sz="22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59"/>
        <p:cNvGrpSpPr/>
        <p:nvPr/>
      </p:nvGrpSpPr>
      <p:grpSpPr>
        <a:xfrm>
          <a:off x="0" y="0"/>
          <a:ext cx="0" cy="0"/>
          <a:chOff x="0" y="0"/>
          <a:chExt cx="0" cy="0"/>
        </a:xfrm>
      </p:grpSpPr>
      <p:sp>
        <p:nvSpPr>
          <p:cNvPr id="2660" name="Google Shape;2660;p288"/>
          <p:cNvSpPr txBox="1">
            <a:spLocks noGrp="1"/>
          </p:cNvSpPr>
          <p:nvPr>
            <p:ph type="body" idx="1"/>
          </p:nvPr>
        </p:nvSpPr>
        <p:spPr>
          <a:xfrm>
            <a:off x="176981" y="2054941"/>
            <a:ext cx="11179277" cy="4160261"/>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90000"/>
              </a:lnSpc>
              <a:spcBef>
                <a:spcPts val="0"/>
              </a:spcBef>
              <a:spcAft>
                <a:spcPts val="0"/>
              </a:spcAft>
              <a:buClr>
                <a:srgbClr val="1D4C60"/>
              </a:buClr>
              <a:buSzPts val="2400"/>
              <a:buFont typeface="Noto Sans Symbols"/>
              <a:buChar char="✔"/>
            </a:pPr>
            <a:r>
              <a:rPr lang="en-US" sz="2400" b="0" i="0" u="none" strike="noStrike" cap="none" dirty="0">
                <a:solidFill>
                  <a:srgbClr val="1D4C60"/>
                </a:solidFill>
                <a:latin typeface="Calibri"/>
                <a:ea typeface="Calibri"/>
                <a:cs typeface="Calibri"/>
                <a:sym typeface="Calibri"/>
              </a:rPr>
              <a:t>Der Aufbau von </a:t>
            </a:r>
            <a:r>
              <a:rPr lang="en-US" sz="2400" b="0" i="0" u="none" strike="noStrike" cap="none" dirty="0" err="1">
                <a:solidFill>
                  <a:srgbClr val="1D4C60"/>
                </a:solidFill>
                <a:latin typeface="Calibri"/>
                <a:ea typeface="Calibri"/>
                <a:cs typeface="Calibri"/>
                <a:sym typeface="Calibri"/>
              </a:rPr>
              <a:t>Vertrauen</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Glaubwürdigkeit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hängt</a:t>
            </a:r>
            <a:r>
              <a:rPr lang="en-US" sz="2400" b="0" i="0" u="none" strike="noStrike" cap="none" dirty="0">
                <a:solidFill>
                  <a:srgbClr val="1D4C60"/>
                </a:solidFill>
                <a:latin typeface="Calibri"/>
                <a:ea typeface="Calibri"/>
                <a:cs typeface="Calibri"/>
                <a:sym typeface="Calibri"/>
              </a:rPr>
              <a:t> von </a:t>
            </a:r>
            <a:r>
              <a:rPr lang="en-US" sz="2400" b="0" i="0" u="none" strike="noStrike" cap="none" dirty="0" err="1">
                <a:solidFill>
                  <a:srgbClr val="1D4C60"/>
                </a:solidFill>
                <a:latin typeface="Calibri"/>
                <a:ea typeface="Calibri"/>
                <a:cs typeface="Calibri"/>
                <a:sym typeface="Calibri"/>
              </a:rPr>
              <a:t>Authentizität</a:t>
            </a:r>
            <a:r>
              <a:rPr lang="en-US" sz="2400" b="0" i="0" u="none" strike="noStrike" cap="none" dirty="0">
                <a:solidFill>
                  <a:srgbClr val="1D4C60"/>
                </a:solidFill>
                <a:latin typeface="Calibri"/>
                <a:ea typeface="Calibri"/>
                <a:cs typeface="Calibri"/>
                <a:sym typeface="Calibri"/>
              </a:rPr>
              <a:t> ab. </a:t>
            </a:r>
            <a:r>
              <a:rPr lang="en-US" sz="2400" b="0" i="0" u="none" strike="noStrike" cap="none" dirty="0" err="1">
                <a:solidFill>
                  <a:srgbClr val="1D4C60"/>
                </a:solidFill>
                <a:latin typeface="Calibri"/>
                <a:ea typeface="Calibri"/>
                <a:cs typeface="Calibri"/>
                <a:sym typeface="Calibri"/>
              </a:rPr>
              <a:t>Transparenz</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echte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Kommunikation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sind</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Schlüsselkomponenten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Sorgen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vor</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Ausstrahlung</a:t>
            </a:r>
            <a:r>
              <a:rPr lang="en-US" sz="2400" b="0" i="0" u="none" strike="noStrike" cap="none" dirty="0">
                <a:solidFill>
                  <a:srgbClr val="1D4C60"/>
                </a:solidFill>
                <a:latin typeface="Calibri"/>
                <a:ea typeface="Calibri"/>
                <a:cs typeface="Calibri"/>
                <a:sym typeface="Calibri"/>
              </a:rPr>
              <a:t> für </a:t>
            </a:r>
            <a:r>
              <a:rPr lang="en-US" sz="2400" b="0" i="0" u="none" strike="noStrike" cap="none" dirty="0" err="1">
                <a:solidFill>
                  <a:srgbClr val="1D4C60"/>
                </a:solidFill>
                <a:latin typeface="Calibri"/>
                <a:ea typeface="Calibri"/>
                <a:cs typeface="Calibri"/>
                <a:sym typeface="Calibri"/>
              </a:rPr>
              <a:t>eine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strenge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Überprüfung</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Fakten</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Informationen</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zeigen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damit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dass</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Genauigkeit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verpflichtet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fühlen</a:t>
            </a:r>
            <a:r>
              <a:rPr lang="en-US" sz="2400" b="0" i="0" u="none" strike="noStrike" cap="none" dirty="0">
                <a:solidFill>
                  <a:srgbClr val="1D4C60"/>
                </a:solidFill>
                <a:latin typeface="Calibri"/>
                <a:ea typeface="Calibri"/>
                <a:cs typeface="Calibri"/>
                <a:sym typeface="Calibri"/>
              </a:rPr>
              <a:t>.</a:t>
            </a:r>
            <a:endParaRPr dirty="0"/>
          </a:p>
          <a:p>
            <a:pPr marL="228600" marR="0" lvl="0" indent="-76200" algn="just" rtl="0">
              <a:lnSpc>
                <a:spcPct val="90000"/>
              </a:lnSpc>
              <a:spcBef>
                <a:spcPts val="1375"/>
              </a:spcBef>
              <a:spcAft>
                <a:spcPts val="0"/>
              </a:spcAft>
              <a:buClr>
                <a:schemeClr val="dk1"/>
              </a:buClr>
              <a:buSzPts val="2400"/>
              <a:buFont typeface="Noto Sans Symbols"/>
              <a:buNone/>
            </a:pPr>
            <a:endParaRPr sz="2400" b="0" i="0" u="none" strike="noStrike" cap="none" dirty="0">
              <a:solidFill>
                <a:srgbClr val="1D4C60"/>
              </a:solidFill>
              <a:latin typeface="Calibri"/>
              <a:ea typeface="Calibri"/>
              <a:cs typeface="Calibri"/>
              <a:sym typeface="Calibri"/>
            </a:endParaRPr>
          </a:p>
          <a:p>
            <a:pPr marL="228600" marR="0" lvl="0" indent="-228600" algn="just" rtl="0">
              <a:lnSpc>
                <a:spcPct val="90000"/>
              </a:lnSpc>
              <a:spcBef>
                <a:spcPts val="1375"/>
              </a:spcBef>
              <a:spcAft>
                <a:spcPts val="0"/>
              </a:spcAft>
              <a:buClr>
                <a:srgbClr val="1D4C60"/>
              </a:buClr>
              <a:buSzPts val="2400"/>
              <a:buFont typeface="Noto Sans Symbols"/>
              <a:buChar char="✔"/>
            </a:pPr>
            <a:r>
              <a:rPr lang="en-US" sz="2400" b="0" i="0" u="none" strike="noStrike" cap="none" dirty="0" err="1">
                <a:solidFill>
                  <a:srgbClr val="1D4C60"/>
                </a:solidFill>
                <a:latin typeface="Calibri"/>
                <a:ea typeface="Calibri"/>
                <a:cs typeface="Calibri"/>
                <a:sym typeface="Calibri"/>
              </a:rPr>
              <a:t>Indem</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diese</a:t>
            </a:r>
            <a:r>
              <a:rPr lang="en-US" sz="2400" b="0" i="0" u="none" strike="noStrike" cap="none" dirty="0">
                <a:solidFill>
                  <a:srgbClr val="1D4C60"/>
                </a:solidFill>
                <a:latin typeface="Calibri"/>
                <a:ea typeface="Calibri"/>
                <a:cs typeface="Calibri"/>
                <a:sym typeface="Calibri"/>
              </a:rPr>
              <a:t> Standards </a:t>
            </a:r>
            <a:r>
              <a:rPr lang="en-US" sz="2400" b="0" i="0" u="none" strike="noStrike" cap="none" dirty="0" err="1">
                <a:solidFill>
                  <a:srgbClr val="1D4C60"/>
                </a:solidFill>
                <a:latin typeface="Calibri"/>
                <a:ea typeface="Calibri"/>
                <a:cs typeface="Calibri"/>
                <a:sym typeface="Calibri"/>
              </a:rPr>
              <a:t>konsequent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einhalten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etablieren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als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zuverlässige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Informationsquelle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Diese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Vertrauenswürdigkeit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fördert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nicht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nur</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Glaubwürdigkeit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sondern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vertieft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auch</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Verbindung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zwischen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Ihnen</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Ihrem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Publikum</a:t>
            </a:r>
            <a:r>
              <a:rPr lang="en-US" sz="2400" b="0" i="0" u="none" strike="noStrike" cap="none" dirty="0">
                <a:solidFill>
                  <a:srgbClr val="1D4C60"/>
                </a:solidFill>
                <a:latin typeface="Calibri"/>
                <a:ea typeface="Calibri"/>
                <a:cs typeface="Calibri"/>
                <a:sym typeface="Calibri"/>
              </a:rPr>
              <a:t>.</a:t>
            </a:r>
            <a:endParaRPr dirty="0"/>
          </a:p>
          <a:p>
            <a:pPr marL="228600" marR="0" lvl="0" indent="-76200" algn="just" rtl="0">
              <a:lnSpc>
                <a:spcPct val="90000"/>
              </a:lnSpc>
              <a:spcBef>
                <a:spcPts val="1375"/>
              </a:spcBef>
              <a:spcAft>
                <a:spcPts val="0"/>
              </a:spcAft>
              <a:buClr>
                <a:schemeClr val="dk1"/>
              </a:buClr>
              <a:buSzPts val="2400"/>
              <a:buFont typeface="Noto Sans Symbols"/>
              <a:buNone/>
            </a:pPr>
            <a:endParaRPr sz="2400" b="0" i="0" u="none" strike="noStrike" cap="none" dirty="0">
              <a:solidFill>
                <a:srgbClr val="1D4C60"/>
              </a:solidFill>
              <a:latin typeface="Calibri"/>
              <a:ea typeface="Calibri"/>
              <a:cs typeface="Calibri"/>
              <a:sym typeface="Calibri"/>
            </a:endParaRPr>
          </a:p>
          <a:p>
            <a:pPr marL="228600" marR="0" lvl="0" indent="-228600" algn="just" rtl="0">
              <a:lnSpc>
                <a:spcPct val="90000"/>
              </a:lnSpc>
              <a:spcBef>
                <a:spcPts val="1375"/>
              </a:spcBef>
              <a:spcAft>
                <a:spcPts val="0"/>
              </a:spcAft>
              <a:buClr>
                <a:srgbClr val="1D4C60"/>
              </a:buClr>
              <a:buSzPts val="2400"/>
              <a:buFont typeface="Noto Sans Symbols"/>
              <a:buChar char="✔"/>
            </a:pPr>
            <a:r>
              <a:rPr lang="en-US" sz="2400" b="0" i="0" u="none" strike="noStrike" cap="none" dirty="0">
                <a:solidFill>
                  <a:srgbClr val="1D4C60"/>
                </a:solidFill>
                <a:latin typeface="Calibri"/>
                <a:ea typeface="Calibri"/>
                <a:cs typeface="Calibri"/>
                <a:sym typeface="Calibri"/>
              </a:rPr>
              <a:t>In </a:t>
            </a:r>
            <a:r>
              <a:rPr lang="en-US" sz="2400" b="0" i="0" u="none" strike="noStrike" cap="none" dirty="0" err="1">
                <a:solidFill>
                  <a:srgbClr val="1D4C60"/>
                </a:solidFill>
                <a:latin typeface="Calibri"/>
                <a:ea typeface="Calibri"/>
                <a:cs typeface="Calibri"/>
                <a:sym typeface="Calibri"/>
              </a:rPr>
              <a:t>einer</a:t>
            </a:r>
            <a:r>
              <a:rPr lang="en-US" sz="2400" b="0" i="0" u="none" strike="noStrike" cap="none" dirty="0">
                <a:solidFill>
                  <a:srgbClr val="1D4C60"/>
                </a:solidFill>
                <a:latin typeface="Calibri"/>
                <a:ea typeface="Calibri"/>
                <a:cs typeface="Calibri"/>
                <a:sym typeface="Calibri"/>
              </a:rPr>
              <a:t> von </a:t>
            </a:r>
            <a:r>
              <a:rPr lang="en-US" sz="2400" b="0" i="0" u="none" strike="noStrike" cap="none" dirty="0" err="1">
                <a:solidFill>
                  <a:srgbClr val="1D4C60"/>
                </a:solidFill>
                <a:latin typeface="Calibri"/>
                <a:ea typeface="Calibri"/>
                <a:cs typeface="Calibri"/>
                <a:sym typeface="Calibri"/>
              </a:rPr>
              <a:t>Informationen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überfluteten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Landschaft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 es </a:t>
            </a:r>
            <a:r>
              <a:rPr lang="en-US" sz="2400" b="0" i="0" u="none" strike="noStrike" cap="none" dirty="0" err="1">
                <a:solidFill>
                  <a:srgbClr val="1D4C60"/>
                </a:solidFill>
                <a:latin typeface="Calibri"/>
                <a:ea typeface="Calibri"/>
                <a:cs typeface="Calibri"/>
                <a:sym typeface="Calibri"/>
              </a:rPr>
              <a:t>wichtig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Leuchtturm</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Zuverlässigkeit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sein, der </a:t>
            </a:r>
            <a:r>
              <a:rPr lang="en-US" sz="2400" b="0" i="0" u="none" strike="noStrike" cap="none" dirty="0" err="1">
                <a:solidFill>
                  <a:srgbClr val="1D4C60"/>
                </a:solidFill>
                <a:latin typeface="Calibri"/>
                <a:ea typeface="Calibri"/>
                <a:cs typeface="Calibri"/>
                <a:sym typeface="Calibri"/>
              </a:rPr>
              <a:t>Ihre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Wirkung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verstärkt</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Ihre</a:t>
            </a:r>
            <a:r>
              <a:rPr lang="en-US" sz="2400" b="0" i="0" u="none" strike="noStrike" cap="none" dirty="0">
                <a:solidFill>
                  <a:srgbClr val="1D4C60"/>
                </a:solidFill>
                <a:latin typeface="Calibri"/>
                <a:ea typeface="Calibri"/>
                <a:cs typeface="Calibri"/>
                <a:sym typeface="Calibri"/>
              </a:rPr>
              <a:t> Position in den </a:t>
            </a:r>
            <a:r>
              <a:rPr lang="en-US" sz="2400" b="0" i="0" u="none" strike="noStrike" cap="none" dirty="0" err="1">
                <a:solidFill>
                  <a:srgbClr val="1D4C60"/>
                </a:solidFill>
                <a:latin typeface="Calibri"/>
                <a:ea typeface="Calibri"/>
                <a:cs typeface="Calibri"/>
                <a:sym typeface="Calibri"/>
              </a:rPr>
              <a:t>Köpfen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Zuhörer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festigt</a:t>
            </a:r>
            <a:r>
              <a:rPr lang="en-US" sz="2400" b="0" i="0" u="none" strike="noStrike" cap="none" dirty="0">
                <a:solidFill>
                  <a:srgbClr val="1D4C60"/>
                </a:solidFill>
                <a:latin typeface="Calibri"/>
                <a:ea typeface="Calibri"/>
                <a:cs typeface="Calibri"/>
                <a:sym typeface="Calibri"/>
              </a:rPr>
              <a:t>.</a:t>
            </a:r>
            <a:endParaRPr dirty="0"/>
          </a:p>
        </p:txBody>
      </p:sp>
      <p:sp>
        <p:nvSpPr>
          <p:cNvPr id="2661" name="Google Shape;2661;p288"/>
          <p:cNvSpPr txBox="1">
            <a:spLocks noGrp="1"/>
          </p:cNvSpPr>
          <p:nvPr>
            <p:ph type="body" idx="1"/>
          </p:nvPr>
        </p:nvSpPr>
        <p:spPr>
          <a:xfrm>
            <a:off x="300790" y="363794"/>
            <a:ext cx="10613090" cy="12667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latin typeface="Calibri"/>
                <a:ea typeface="Calibri"/>
                <a:cs typeface="Calibri"/>
                <a:sym typeface="Calibri"/>
              </a:rPr>
              <a:t>AUFBAU VON VERTRAUEN UND GLAUBWÜRDIGKEIT</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66"/>
        <p:cNvGrpSpPr/>
        <p:nvPr/>
      </p:nvGrpSpPr>
      <p:grpSpPr>
        <a:xfrm>
          <a:off x="0" y="0"/>
          <a:ext cx="0" cy="0"/>
          <a:chOff x="0" y="0"/>
          <a:chExt cx="0" cy="0"/>
        </a:xfrm>
      </p:grpSpPr>
      <p:sp>
        <p:nvSpPr>
          <p:cNvPr id="2667" name="Google Shape;2667;p289"/>
          <p:cNvSpPr/>
          <p:nvPr/>
        </p:nvSpPr>
        <p:spPr>
          <a:xfrm>
            <a:off x="1555338" y="3268639"/>
            <a:ext cx="3483070" cy="1157474"/>
          </a:xfrm>
          <a:custGeom>
            <a:avLst/>
            <a:gdLst/>
            <a:ahLst/>
            <a:cxnLst/>
            <a:rect l="l" t="t" r="r" b="b"/>
            <a:pathLst>
              <a:path w="5362" h="2142" extrusionOk="0">
                <a:moveTo>
                  <a:pt x="4954" y="2141"/>
                </a:moveTo>
                <a:lnTo>
                  <a:pt x="0" y="2141"/>
                </a:lnTo>
                <a:lnTo>
                  <a:pt x="0" y="0"/>
                </a:lnTo>
                <a:lnTo>
                  <a:pt x="4954" y="0"/>
                </a:lnTo>
                <a:lnTo>
                  <a:pt x="5361" y="1030"/>
                </a:lnTo>
                <a:lnTo>
                  <a:pt x="4954" y="2141"/>
                </a:lnTo>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Calibri"/>
              <a:ea typeface="Calibri"/>
              <a:cs typeface="Calibri"/>
              <a:sym typeface="Calibri"/>
            </a:endParaRPr>
          </a:p>
        </p:txBody>
      </p:sp>
      <p:sp>
        <p:nvSpPr>
          <p:cNvPr id="2668" name="Google Shape;2668;p289"/>
          <p:cNvSpPr/>
          <p:nvPr/>
        </p:nvSpPr>
        <p:spPr>
          <a:xfrm>
            <a:off x="752798" y="3111650"/>
            <a:ext cx="1459941" cy="1433744"/>
          </a:xfrm>
          <a:custGeom>
            <a:avLst/>
            <a:gdLst/>
            <a:ahLst/>
            <a:cxnLst/>
            <a:rect l="l" t="t" r="r" b="b"/>
            <a:pathLst>
              <a:path w="2705" h="2653" extrusionOk="0">
                <a:moveTo>
                  <a:pt x="2704" y="2652"/>
                </a:moveTo>
                <a:lnTo>
                  <a:pt x="0" y="2652"/>
                </a:lnTo>
                <a:lnTo>
                  <a:pt x="0" y="0"/>
                </a:lnTo>
                <a:lnTo>
                  <a:pt x="2704" y="0"/>
                </a:lnTo>
                <a:lnTo>
                  <a:pt x="2354" y="1338"/>
                </a:lnTo>
                <a:lnTo>
                  <a:pt x="2704" y="2652"/>
                </a:ln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669" name="Google Shape;2669;p289"/>
          <p:cNvSpPr/>
          <p:nvPr/>
        </p:nvSpPr>
        <p:spPr>
          <a:xfrm>
            <a:off x="1691274" y="4783249"/>
            <a:ext cx="3347134" cy="1157474"/>
          </a:xfrm>
          <a:custGeom>
            <a:avLst/>
            <a:gdLst/>
            <a:ahLst/>
            <a:cxnLst/>
            <a:rect l="l" t="t" r="r" b="b"/>
            <a:pathLst>
              <a:path w="5364" h="2143" extrusionOk="0">
                <a:moveTo>
                  <a:pt x="4955" y="2142"/>
                </a:moveTo>
                <a:lnTo>
                  <a:pt x="0" y="2142"/>
                </a:lnTo>
                <a:lnTo>
                  <a:pt x="0" y="0"/>
                </a:lnTo>
                <a:lnTo>
                  <a:pt x="4955" y="0"/>
                </a:lnTo>
                <a:lnTo>
                  <a:pt x="5363" y="1031"/>
                </a:lnTo>
                <a:lnTo>
                  <a:pt x="4955" y="2142"/>
                </a:ln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670" name="Google Shape;2670;p289"/>
          <p:cNvSpPr/>
          <p:nvPr/>
        </p:nvSpPr>
        <p:spPr>
          <a:xfrm>
            <a:off x="750416" y="4642522"/>
            <a:ext cx="1462323" cy="1433744"/>
          </a:xfrm>
          <a:custGeom>
            <a:avLst/>
            <a:gdLst/>
            <a:ahLst/>
            <a:cxnLst/>
            <a:rect l="l" t="t" r="r" b="b"/>
            <a:pathLst>
              <a:path w="2706" h="2653" extrusionOk="0">
                <a:moveTo>
                  <a:pt x="2705" y="2652"/>
                </a:moveTo>
                <a:lnTo>
                  <a:pt x="0" y="2652"/>
                </a:lnTo>
                <a:lnTo>
                  <a:pt x="0" y="0"/>
                </a:lnTo>
                <a:lnTo>
                  <a:pt x="2705" y="0"/>
                </a:lnTo>
                <a:lnTo>
                  <a:pt x="2353" y="1337"/>
                </a:lnTo>
                <a:lnTo>
                  <a:pt x="2705" y="2652"/>
                </a:ln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671" name="Google Shape;2671;p289"/>
          <p:cNvSpPr/>
          <p:nvPr/>
        </p:nvSpPr>
        <p:spPr>
          <a:xfrm>
            <a:off x="1987963" y="1697635"/>
            <a:ext cx="3042636" cy="1157474"/>
          </a:xfrm>
          <a:custGeom>
            <a:avLst/>
            <a:gdLst/>
            <a:ahLst/>
            <a:cxnLst/>
            <a:rect l="l" t="t" r="r" b="b"/>
            <a:pathLst>
              <a:path w="5362" h="2142" extrusionOk="0">
                <a:moveTo>
                  <a:pt x="4954" y="2141"/>
                </a:moveTo>
                <a:lnTo>
                  <a:pt x="0" y="2141"/>
                </a:lnTo>
                <a:lnTo>
                  <a:pt x="0" y="0"/>
                </a:lnTo>
                <a:lnTo>
                  <a:pt x="4954" y="0"/>
                </a:lnTo>
                <a:lnTo>
                  <a:pt x="5361" y="1030"/>
                </a:lnTo>
                <a:lnTo>
                  <a:pt x="4954" y="2141"/>
                </a:ln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672" name="Google Shape;2672;p289"/>
          <p:cNvSpPr/>
          <p:nvPr/>
        </p:nvSpPr>
        <p:spPr>
          <a:xfrm>
            <a:off x="761072" y="1549278"/>
            <a:ext cx="1459941" cy="1433744"/>
          </a:xfrm>
          <a:custGeom>
            <a:avLst/>
            <a:gdLst/>
            <a:ahLst/>
            <a:cxnLst/>
            <a:rect l="l" t="t" r="r" b="b"/>
            <a:pathLst>
              <a:path w="2705" h="2653" extrusionOk="0">
                <a:moveTo>
                  <a:pt x="2704" y="2652"/>
                </a:moveTo>
                <a:lnTo>
                  <a:pt x="0" y="2652"/>
                </a:lnTo>
                <a:lnTo>
                  <a:pt x="0" y="0"/>
                </a:lnTo>
                <a:lnTo>
                  <a:pt x="2704" y="0"/>
                </a:lnTo>
                <a:lnTo>
                  <a:pt x="2354" y="1338"/>
                </a:lnTo>
                <a:lnTo>
                  <a:pt x="2704" y="2652"/>
                </a:ln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2673" name="Google Shape;2673;p289"/>
          <p:cNvSpPr txBox="1">
            <a:spLocks noGrp="1"/>
          </p:cNvSpPr>
          <p:nvPr>
            <p:ph type="body" idx="2"/>
          </p:nvPr>
        </p:nvSpPr>
        <p:spPr>
          <a:xfrm>
            <a:off x="0" y="245805"/>
            <a:ext cx="12192000" cy="61401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D4C60"/>
              </a:buClr>
              <a:buSzPts val="3600"/>
              <a:buNone/>
            </a:pPr>
            <a:r>
              <a:rPr lang="en-US" b="1" dirty="0">
                <a:solidFill>
                  <a:srgbClr val="1D4C60"/>
                </a:solidFill>
              </a:rPr>
              <a:t>ERMUTIGUNG ZU BÜRGERSCHAFTLICHEM ENGAGEMENT</a:t>
            </a:r>
            <a:endParaRPr dirty="0"/>
          </a:p>
        </p:txBody>
      </p:sp>
      <p:sp>
        <p:nvSpPr>
          <p:cNvPr id="2674" name="Google Shape;2674;p289"/>
          <p:cNvSpPr txBox="1"/>
          <p:nvPr/>
        </p:nvSpPr>
        <p:spPr>
          <a:xfrm>
            <a:off x="2020355" y="1884995"/>
            <a:ext cx="276652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DAS PUBLIKUM ÜBER LOKALE THEMEN ZU INFORMIEREN</a:t>
            </a:r>
            <a:endParaRPr sz="1800" b="1" i="0" u="none" strike="noStrike" cap="none">
              <a:solidFill>
                <a:srgbClr val="FFFFFF"/>
              </a:solidFill>
              <a:latin typeface="Calibri"/>
              <a:ea typeface="Calibri"/>
              <a:cs typeface="Calibri"/>
              <a:sym typeface="Calibri"/>
            </a:endParaRPr>
          </a:p>
        </p:txBody>
      </p:sp>
      <p:sp>
        <p:nvSpPr>
          <p:cNvPr id="2675" name="Google Shape;2675;p289"/>
          <p:cNvSpPr txBox="1"/>
          <p:nvPr/>
        </p:nvSpPr>
        <p:spPr>
          <a:xfrm>
            <a:off x="1862466" y="3366857"/>
            <a:ext cx="303399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DIE AKTIVE TEILNAHME AN GEMEINSCHAFTSANGELEGENHEITEN ZU FÖRDERN</a:t>
            </a:r>
            <a:endParaRPr sz="1800" b="1" i="0" u="none" strike="noStrike" cap="none" dirty="0">
              <a:solidFill>
                <a:srgbClr val="FFFFFF"/>
              </a:solidFill>
              <a:latin typeface="Calibri"/>
              <a:ea typeface="Calibri"/>
              <a:cs typeface="Calibri"/>
              <a:sym typeface="Calibri"/>
            </a:endParaRPr>
          </a:p>
        </p:txBody>
      </p:sp>
      <p:sp>
        <p:nvSpPr>
          <p:cNvPr id="2676" name="Google Shape;2676;p289"/>
          <p:cNvSpPr txBox="1"/>
          <p:nvPr/>
        </p:nvSpPr>
        <p:spPr>
          <a:xfrm>
            <a:off x="2147071" y="4897729"/>
            <a:ext cx="251309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BÜRGER BEFÄHIGEN </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FÜRSPRECHER ZU SEIN</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 FÜR VERÄNDERUNG</a:t>
            </a:r>
            <a:endParaRPr sz="1800" b="1" i="0" u="none" strike="noStrike" cap="none">
              <a:solidFill>
                <a:srgbClr val="FFFFFF"/>
              </a:solidFill>
              <a:latin typeface="Calibri"/>
              <a:ea typeface="Calibri"/>
              <a:cs typeface="Calibri"/>
              <a:sym typeface="Calibri"/>
            </a:endParaRPr>
          </a:p>
        </p:txBody>
      </p:sp>
      <p:sp>
        <p:nvSpPr>
          <p:cNvPr id="2677" name="Google Shape;2677;p289"/>
          <p:cNvSpPr txBox="1"/>
          <p:nvPr/>
        </p:nvSpPr>
        <p:spPr>
          <a:xfrm>
            <a:off x="6123356" y="1824538"/>
            <a:ext cx="4513306" cy="532449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err="1">
                <a:solidFill>
                  <a:srgbClr val="1D4C60"/>
                </a:solidFill>
                <a:latin typeface="Calibri"/>
                <a:ea typeface="Calibri"/>
                <a:cs typeface="Calibri"/>
                <a:sym typeface="Calibri"/>
              </a:rPr>
              <a:t>Nachhaltiges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bürgerschaftliches</a:t>
            </a:r>
            <a:r>
              <a:rPr lang="en-US" sz="2400" b="0" i="0" u="none" strike="noStrike" cap="none" dirty="0">
                <a:solidFill>
                  <a:srgbClr val="1D4C60"/>
                </a:solidFill>
                <a:latin typeface="Calibri"/>
                <a:ea typeface="Calibri"/>
                <a:cs typeface="Calibri"/>
                <a:sym typeface="Calibri"/>
              </a:rPr>
              <a:t> Engagement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Grundlage</a:t>
            </a:r>
            <a:r>
              <a:rPr lang="en-US" sz="2400" b="0" i="0" u="none" strike="noStrike" cap="none" dirty="0">
                <a:solidFill>
                  <a:srgbClr val="1D4C60"/>
                </a:solidFill>
                <a:latin typeface="Calibri"/>
                <a:ea typeface="Calibri"/>
                <a:cs typeface="Calibri"/>
                <a:sym typeface="Calibri"/>
              </a:rPr>
              <a:t> für </a:t>
            </a:r>
            <a:r>
              <a:rPr lang="en-US" sz="2400" b="0" i="0" u="none" strike="noStrike" cap="none" dirty="0" err="1">
                <a:solidFill>
                  <a:srgbClr val="1D4C60"/>
                </a:solidFill>
                <a:latin typeface="Calibri"/>
                <a:ea typeface="Calibri"/>
                <a:cs typeface="Calibri"/>
                <a:sym typeface="Calibri"/>
              </a:rPr>
              <a:t>eine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blühende</a:t>
            </a:r>
            <a:r>
              <a:rPr lang="en-US" sz="2400" b="0" i="0" u="none" strike="noStrike" cap="none" dirty="0">
                <a:solidFill>
                  <a:srgbClr val="1D4C60"/>
                </a:solidFill>
                <a:latin typeface="Calibri"/>
                <a:ea typeface="Calibri"/>
                <a:cs typeface="Calibri"/>
                <a:sym typeface="Calibri"/>
              </a:rPr>
              <a:t> Gemeinschaft.</a:t>
            </a:r>
            <a:endParaRPr dirty="0"/>
          </a:p>
          <a:p>
            <a:pPr marL="0" marR="0" lvl="0" indent="0" algn="just" rtl="0">
              <a:lnSpc>
                <a:spcPct val="100000"/>
              </a:lnSpc>
              <a:spcBef>
                <a:spcPts val="0"/>
              </a:spcBef>
              <a:spcAft>
                <a:spcPts val="0"/>
              </a:spcAft>
              <a:buNone/>
            </a:pPr>
            <a:endParaRPr sz="2400" b="0" i="0" u="none" strike="noStrike" cap="none" dirty="0">
              <a:solidFill>
                <a:srgbClr val="1D4C6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400" b="0" i="0" u="none" strike="noStrike" cap="none" dirty="0">
                <a:solidFill>
                  <a:srgbClr val="1D4C60"/>
                </a:solidFill>
                <a:latin typeface="Calibri"/>
                <a:ea typeface="Calibri"/>
                <a:cs typeface="Calibri"/>
                <a:sym typeface="Calibri"/>
              </a:rPr>
              <a:t>Sie </a:t>
            </a:r>
            <a:r>
              <a:rPr lang="en-US" sz="2400" b="0" i="0" u="none" strike="noStrike" cap="none" dirty="0" err="1">
                <a:solidFill>
                  <a:srgbClr val="1D4C60"/>
                </a:solidFill>
                <a:latin typeface="Calibri"/>
                <a:ea typeface="Calibri"/>
                <a:cs typeface="Calibri"/>
                <a:sym typeface="Calibri"/>
              </a:rPr>
              <a:t>fordert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aktive</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handlungsfähige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Bevölkerung</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bereit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lokalen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Problemen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auseinanderzusetzen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an </a:t>
            </a:r>
            <a:r>
              <a:rPr lang="en-US" sz="2400" b="0" i="0" u="none" strike="noStrike" cap="none" dirty="0" err="1">
                <a:solidFill>
                  <a:srgbClr val="1D4C60"/>
                </a:solidFill>
                <a:latin typeface="Calibri"/>
                <a:ea typeface="Calibri"/>
                <a:cs typeface="Calibri"/>
                <a:sym typeface="Calibri"/>
              </a:rPr>
              <a:t>kommunalen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Angelegenheiten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beteiligen</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für positive </a:t>
            </a:r>
            <a:r>
              <a:rPr lang="en-US" sz="2400" b="0" i="0" u="none" strike="noStrike" cap="none" dirty="0" err="1">
                <a:solidFill>
                  <a:srgbClr val="1D4C60"/>
                </a:solidFill>
                <a:latin typeface="Calibri"/>
                <a:ea typeface="Calibri"/>
                <a:cs typeface="Calibri"/>
                <a:sym typeface="Calibri"/>
              </a:rPr>
              <a:t>Veränderungen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einzusetzen</a:t>
            </a:r>
            <a:r>
              <a:rPr lang="en-US" sz="2400" b="0" i="0" u="none" strike="noStrike" cap="none" dirty="0">
                <a:solidFill>
                  <a:srgbClr val="1D4C60"/>
                </a:solidFill>
                <a:latin typeface="Calibri"/>
                <a:ea typeface="Calibri"/>
                <a:cs typeface="Calibri"/>
                <a:sym typeface="Calibri"/>
              </a:rPr>
              <a:t>. </a:t>
            </a:r>
            <a:endParaRPr dirty="0"/>
          </a:p>
          <a:p>
            <a:pPr marL="0" marR="0" lvl="0" indent="0" algn="just" rtl="0">
              <a:lnSpc>
                <a:spcPct val="100000"/>
              </a:lnSpc>
              <a:spcBef>
                <a:spcPts val="0"/>
              </a:spcBef>
              <a:spcAft>
                <a:spcPts val="0"/>
              </a:spcAft>
              <a:buNone/>
            </a:pPr>
            <a:endParaRPr sz="2400" b="0" i="0" u="none" strike="noStrike" cap="none" dirty="0">
              <a:solidFill>
                <a:srgbClr val="1D4C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678" name="Google Shape;2678;p289" descr="Marketing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5637" y="1824537"/>
            <a:ext cx="816829" cy="816829"/>
          </a:xfrm>
          <a:prstGeom prst="rect">
            <a:avLst/>
          </a:prstGeom>
          <a:noFill/>
          <a:ln>
            <a:noFill/>
          </a:ln>
        </p:spPr>
      </p:pic>
      <p:pic>
        <p:nvPicPr>
          <p:cNvPr id="2679" name="Google Shape;2679;p289" descr="Users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96851" y="3424479"/>
            <a:ext cx="816829" cy="816829"/>
          </a:xfrm>
          <a:prstGeom prst="rect">
            <a:avLst/>
          </a:prstGeom>
          <a:noFill/>
          <a:ln>
            <a:noFill/>
          </a:ln>
        </p:spPr>
      </p:pic>
      <p:pic>
        <p:nvPicPr>
          <p:cNvPr id="2680" name="Google Shape;2680;p289" descr="Transfer with solid fil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27193" y="4992956"/>
            <a:ext cx="786487" cy="78648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grpSp>
        <p:nvGrpSpPr>
          <p:cNvPr id="2685" name="Google Shape;2685;p290"/>
          <p:cNvGrpSpPr/>
          <p:nvPr/>
        </p:nvGrpSpPr>
        <p:grpSpPr>
          <a:xfrm>
            <a:off x="0" y="2331364"/>
            <a:ext cx="4341489" cy="4421231"/>
            <a:chOff x="8191466" y="3421065"/>
            <a:chExt cx="4531893" cy="6939276"/>
          </a:xfrm>
        </p:grpSpPr>
        <p:sp>
          <p:nvSpPr>
            <p:cNvPr id="2686" name="Google Shape;2686;p290"/>
            <p:cNvSpPr/>
            <p:nvPr/>
          </p:nvSpPr>
          <p:spPr>
            <a:xfrm>
              <a:off x="9721924" y="4940303"/>
              <a:ext cx="3001435" cy="5420038"/>
            </a:xfrm>
            <a:custGeom>
              <a:avLst/>
              <a:gdLst/>
              <a:ahLst/>
              <a:cxnLst/>
              <a:rect l="l" t="t" r="r" b="b"/>
              <a:pathLst>
                <a:path w="3038475" h="5467349" extrusionOk="0">
                  <a:moveTo>
                    <a:pt x="1519238" y="0"/>
                  </a:moveTo>
                  <a:lnTo>
                    <a:pt x="0" y="1519238"/>
                  </a:lnTo>
                  <a:lnTo>
                    <a:pt x="0" y="3948113"/>
                  </a:lnTo>
                  <a:lnTo>
                    <a:pt x="1519238" y="5467350"/>
                  </a:lnTo>
                  <a:lnTo>
                    <a:pt x="3038475" y="3948113"/>
                  </a:lnTo>
                  <a:lnTo>
                    <a:pt x="3038475" y="1519238"/>
                  </a:lnTo>
                  <a:lnTo>
                    <a:pt x="1519238"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87" name="Google Shape;2687;p290"/>
            <p:cNvSpPr/>
            <p:nvPr/>
          </p:nvSpPr>
          <p:spPr>
            <a:xfrm>
              <a:off x="9697083" y="4892991"/>
              <a:ext cx="1829210" cy="2128837"/>
            </a:xfrm>
            <a:custGeom>
              <a:avLst/>
              <a:gdLst/>
              <a:ahLst/>
              <a:cxnLst/>
              <a:rect l="l" t="t" r="r" b="b"/>
              <a:pathLst>
                <a:path w="1824037" h="2128837" extrusionOk="0">
                  <a:moveTo>
                    <a:pt x="1519238" y="0"/>
                  </a:moveTo>
                  <a:lnTo>
                    <a:pt x="0" y="1519238"/>
                  </a:lnTo>
                  <a:lnTo>
                    <a:pt x="0" y="2128838"/>
                  </a:lnTo>
                  <a:lnTo>
                    <a:pt x="1824038" y="304800"/>
                  </a:lnTo>
                  <a:lnTo>
                    <a:pt x="1519238" y="0"/>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88" name="Google Shape;2688;p290"/>
            <p:cNvSpPr/>
            <p:nvPr/>
          </p:nvSpPr>
          <p:spPr>
            <a:xfrm>
              <a:off x="8191466" y="3421065"/>
              <a:ext cx="3038475" cy="3038475"/>
            </a:xfrm>
            <a:custGeom>
              <a:avLst/>
              <a:gdLst/>
              <a:ahLst/>
              <a:cxnLst/>
              <a:rect l="l" t="t" r="r" b="b"/>
              <a:pathLst>
                <a:path w="3038475" h="3038475" extrusionOk="0">
                  <a:moveTo>
                    <a:pt x="1519238" y="0"/>
                  </a:moveTo>
                  <a:lnTo>
                    <a:pt x="3038475" y="1519238"/>
                  </a:lnTo>
                  <a:lnTo>
                    <a:pt x="1519238" y="3038475"/>
                  </a:lnTo>
                  <a:lnTo>
                    <a:pt x="0" y="1519238"/>
                  </a:lnTo>
                  <a:lnTo>
                    <a:pt x="1519238"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689" name="Google Shape;2689;p290"/>
          <p:cNvGrpSpPr/>
          <p:nvPr/>
        </p:nvGrpSpPr>
        <p:grpSpPr>
          <a:xfrm>
            <a:off x="3495203" y="2127611"/>
            <a:ext cx="4463273" cy="4677538"/>
            <a:chOff x="11645527" y="3458760"/>
            <a:chExt cx="4582849" cy="6901581"/>
          </a:xfrm>
        </p:grpSpPr>
        <p:sp>
          <p:nvSpPr>
            <p:cNvPr id="2690" name="Google Shape;2690;p290"/>
            <p:cNvSpPr/>
            <p:nvPr/>
          </p:nvSpPr>
          <p:spPr>
            <a:xfrm>
              <a:off x="13189901" y="4892992"/>
              <a:ext cx="3038475" cy="5467349"/>
            </a:xfrm>
            <a:custGeom>
              <a:avLst/>
              <a:gdLst/>
              <a:ahLst/>
              <a:cxnLst/>
              <a:rect l="l" t="t" r="r" b="b"/>
              <a:pathLst>
                <a:path w="3038475" h="5467349" extrusionOk="0">
                  <a:moveTo>
                    <a:pt x="1519238" y="0"/>
                  </a:moveTo>
                  <a:lnTo>
                    <a:pt x="0" y="1519238"/>
                  </a:lnTo>
                  <a:lnTo>
                    <a:pt x="0" y="3948113"/>
                  </a:lnTo>
                  <a:lnTo>
                    <a:pt x="1519238" y="5467350"/>
                  </a:lnTo>
                  <a:lnTo>
                    <a:pt x="3038475" y="3948113"/>
                  </a:lnTo>
                  <a:lnTo>
                    <a:pt x="3038475" y="1519238"/>
                  </a:lnTo>
                  <a:lnTo>
                    <a:pt x="1519238" y="0"/>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91" name="Google Shape;2691;p290"/>
            <p:cNvSpPr/>
            <p:nvPr/>
          </p:nvSpPr>
          <p:spPr>
            <a:xfrm>
              <a:off x="13189901" y="4892992"/>
              <a:ext cx="1824037" cy="2128837"/>
            </a:xfrm>
            <a:custGeom>
              <a:avLst/>
              <a:gdLst/>
              <a:ahLst/>
              <a:cxnLst/>
              <a:rect l="l" t="t" r="r" b="b"/>
              <a:pathLst>
                <a:path w="1824037" h="2128837" extrusionOk="0">
                  <a:moveTo>
                    <a:pt x="1519238" y="0"/>
                  </a:moveTo>
                  <a:lnTo>
                    <a:pt x="0" y="1519238"/>
                  </a:lnTo>
                  <a:lnTo>
                    <a:pt x="0" y="2128838"/>
                  </a:lnTo>
                  <a:lnTo>
                    <a:pt x="1824038" y="304800"/>
                  </a:lnTo>
                  <a:lnTo>
                    <a:pt x="1519238" y="0"/>
                  </a:lnTo>
                  <a:close/>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92" name="Google Shape;2692;p290"/>
            <p:cNvSpPr/>
            <p:nvPr/>
          </p:nvSpPr>
          <p:spPr>
            <a:xfrm>
              <a:off x="11645527" y="3458760"/>
              <a:ext cx="3127057" cy="2975610"/>
            </a:xfrm>
            <a:custGeom>
              <a:avLst/>
              <a:gdLst/>
              <a:ahLst/>
              <a:cxnLst/>
              <a:rect l="l" t="t" r="r" b="b"/>
              <a:pathLst>
                <a:path w="3127057" h="2975610" extrusionOk="0">
                  <a:moveTo>
                    <a:pt x="1563053" y="0"/>
                  </a:moveTo>
                  <a:lnTo>
                    <a:pt x="3127058" y="1487805"/>
                  </a:lnTo>
                  <a:lnTo>
                    <a:pt x="1563053" y="2975610"/>
                  </a:lnTo>
                  <a:lnTo>
                    <a:pt x="0" y="1487805"/>
                  </a:lnTo>
                  <a:lnTo>
                    <a:pt x="1563053" y="0"/>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693" name="Google Shape;2693;p290"/>
          <p:cNvGrpSpPr/>
          <p:nvPr/>
        </p:nvGrpSpPr>
        <p:grpSpPr>
          <a:xfrm>
            <a:off x="6923489" y="1930400"/>
            <a:ext cx="4493182" cy="4884769"/>
            <a:chOff x="15164434" y="3373755"/>
            <a:chExt cx="4557711" cy="6986586"/>
          </a:xfrm>
        </p:grpSpPr>
        <p:sp>
          <p:nvSpPr>
            <p:cNvPr id="2694" name="Google Shape;2694;p290"/>
            <p:cNvSpPr/>
            <p:nvPr/>
          </p:nvSpPr>
          <p:spPr>
            <a:xfrm>
              <a:off x="16683672" y="4892992"/>
              <a:ext cx="3038473" cy="5467349"/>
            </a:xfrm>
            <a:custGeom>
              <a:avLst/>
              <a:gdLst/>
              <a:ahLst/>
              <a:cxnLst/>
              <a:rect l="l" t="t" r="r" b="b"/>
              <a:pathLst>
                <a:path w="3038473" h="5467349" extrusionOk="0">
                  <a:moveTo>
                    <a:pt x="1519238" y="0"/>
                  </a:moveTo>
                  <a:lnTo>
                    <a:pt x="0" y="1519238"/>
                  </a:lnTo>
                  <a:lnTo>
                    <a:pt x="0" y="3948113"/>
                  </a:lnTo>
                  <a:lnTo>
                    <a:pt x="1519238" y="5467350"/>
                  </a:lnTo>
                  <a:lnTo>
                    <a:pt x="3038474" y="3948113"/>
                  </a:lnTo>
                  <a:lnTo>
                    <a:pt x="3038474" y="1519238"/>
                  </a:lnTo>
                  <a:lnTo>
                    <a:pt x="1519238"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95" name="Google Shape;2695;p290"/>
            <p:cNvSpPr/>
            <p:nvPr/>
          </p:nvSpPr>
          <p:spPr>
            <a:xfrm>
              <a:off x="16683672" y="4892992"/>
              <a:ext cx="1824037" cy="2128837"/>
            </a:xfrm>
            <a:custGeom>
              <a:avLst/>
              <a:gdLst/>
              <a:ahLst/>
              <a:cxnLst/>
              <a:rect l="l" t="t" r="r" b="b"/>
              <a:pathLst>
                <a:path w="1824037" h="2128837" extrusionOk="0">
                  <a:moveTo>
                    <a:pt x="1519238" y="0"/>
                  </a:moveTo>
                  <a:lnTo>
                    <a:pt x="0" y="1519238"/>
                  </a:lnTo>
                  <a:lnTo>
                    <a:pt x="0" y="2128838"/>
                  </a:lnTo>
                  <a:lnTo>
                    <a:pt x="1824038" y="304800"/>
                  </a:lnTo>
                  <a:lnTo>
                    <a:pt x="1519238" y="0"/>
                  </a:lnTo>
                  <a:close/>
                </a:path>
              </a:pathLst>
            </a:custGeom>
            <a:solidFill>
              <a:srgbClr val="A5463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696" name="Google Shape;2696;p290"/>
            <p:cNvSpPr/>
            <p:nvPr/>
          </p:nvSpPr>
          <p:spPr>
            <a:xfrm>
              <a:off x="15164434" y="3373755"/>
              <a:ext cx="3038475" cy="3038475"/>
            </a:xfrm>
            <a:custGeom>
              <a:avLst/>
              <a:gdLst/>
              <a:ahLst/>
              <a:cxnLst/>
              <a:rect l="l" t="t" r="r" b="b"/>
              <a:pathLst>
                <a:path w="3038475" h="3038475" extrusionOk="0">
                  <a:moveTo>
                    <a:pt x="1519238" y="0"/>
                  </a:moveTo>
                  <a:lnTo>
                    <a:pt x="3038475" y="1519238"/>
                  </a:lnTo>
                  <a:lnTo>
                    <a:pt x="1519238" y="3038475"/>
                  </a:lnTo>
                  <a:lnTo>
                    <a:pt x="0" y="1519238"/>
                  </a:lnTo>
                  <a:lnTo>
                    <a:pt x="1519238"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697" name="Google Shape;2697;p290"/>
          <p:cNvSpPr txBox="1"/>
          <p:nvPr/>
        </p:nvSpPr>
        <p:spPr>
          <a:xfrm>
            <a:off x="147484" y="105405"/>
            <a:ext cx="11169555" cy="9926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1D4C60"/>
                </a:solidFill>
                <a:latin typeface="Calibri"/>
                <a:ea typeface="Calibri"/>
                <a:cs typeface="Calibri"/>
                <a:sym typeface="Calibri"/>
              </a:rPr>
              <a:t>SCHAFFUNG EINES INTEGRATIVEN UMFELDS</a:t>
            </a:r>
            <a:endParaRPr sz="3600" b="1" i="0" u="none" strike="noStrike" cap="none" dirty="0">
              <a:solidFill>
                <a:srgbClr val="1D4C60"/>
              </a:solidFill>
              <a:latin typeface="Calibri"/>
              <a:ea typeface="Calibri"/>
              <a:cs typeface="Calibri"/>
              <a:sym typeface="Calibri"/>
            </a:endParaRPr>
          </a:p>
        </p:txBody>
      </p:sp>
      <p:sp>
        <p:nvSpPr>
          <p:cNvPr id="2698" name="Google Shape;2698;p290"/>
          <p:cNvSpPr/>
          <p:nvPr/>
        </p:nvSpPr>
        <p:spPr>
          <a:xfrm>
            <a:off x="508521" y="2715576"/>
            <a:ext cx="184388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UMGANG MIT SENSIBLEN UND KONTROVERSEN THEMEN</a:t>
            </a:r>
            <a:endParaRPr sz="1800" b="0" i="0" u="none" strike="noStrike" cap="none">
              <a:solidFill>
                <a:srgbClr val="FFFFFF"/>
              </a:solidFill>
              <a:latin typeface="Calibri"/>
              <a:ea typeface="Calibri"/>
              <a:cs typeface="Calibri"/>
              <a:sym typeface="Calibri"/>
            </a:endParaRPr>
          </a:p>
        </p:txBody>
      </p:sp>
      <p:sp>
        <p:nvSpPr>
          <p:cNvPr id="2699" name="Google Shape;2699;p290"/>
          <p:cNvSpPr/>
          <p:nvPr/>
        </p:nvSpPr>
        <p:spPr>
          <a:xfrm>
            <a:off x="3962400" y="2715575"/>
            <a:ext cx="2064332"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dirty="0">
                <a:solidFill>
                  <a:srgbClr val="FFFFFF"/>
                </a:solidFill>
                <a:latin typeface="Calibri"/>
                <a:ea typeface="Calibri"/>
                <a:cs typeface="Calibri"/>
                <a:sym typeface="Calibri"/>
              </a:rPr>
              <a:t>MODERATION VON DISKUSSIONEN MIT RESPEKT UND FAIRNESS</a:t>
            </a:r>
            <a:endParaRPr sz="1600" b="1" i="0" u="none" strike="noStrike" cap="none" dirty="0">
              <a:solidFill>
                <a:srgbClr val="FFFFFF"/>
              </a:solidFill>
              <a:latin typeface="Calibri"/>
              <a:ea typeface="Calibri"/>
              <a:cs typeface="Calibri"/>
              <a:sym typeface="Calibri"/>
            </a:endParaRPr>
          </a:p>
        </p:txBody>
      </p:sp>
      <p:sp>
        <p:nvSpPr>
          <p:cNvPr id="2700" name="Google Shape;2700;p290"/>
          <p:cNvSpPr/>
          <p:nvPr/>
        </p:nvSpPr>
        <p:spPr>
          <a:xfrm>
            <a:off x="7223975" y="2530931"/>
            <a:ext cx="24050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FOSTER A SAFE </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RAUM FÜR OFFENE </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DIALOG </a:t>
            </a:r>
            <a:endParaRPr sz="1800" b="1" i="0" u="none" strike="noStrike" cap="none">
              <a:solidFill>
                <a:srgbClr val="FFFFFF"/>
              </a:solidFill>
              <a:latin typeface="Calibri"/>
              <a:ea typeface="Calibri"/>
              <a:cs typeface="Calibri"/>
              <a:sym typeface="Calibri"/>
            </a:endParaRPr>
          </a:p>
        </p:txBody>
      </p:sp>
      <p:sp>
        <p:nvSpPr>
          <p:cNvPr id="2701" name="Google Shape;2701;p290"/>
          <p:cNvSpPr/>
          <p:nvPr/>
        </p:nvSpPr>
        <p:spPr>
          <a:xfrm>
            <a:off x="1710813" y="4336624"/>
            <a:ext cx="2349916"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rgbClr val="FFFFFF"/>
                </a:solidFill>
                <a:latin typeface="Calibri"/>
                <a:ea typeface="Calibri"/>
                <a:cs typeface="Calibri"/>
                <a:sym typeface="Calibri"/>
              </a:rPr>
              <a:t>Navigieren</a:t>
            </a:r>
            <a:r>
              <a:rPr lang="en-US" sz="1800" b="0" i="0" u="none" strike="noStrike" cap="none" dirty="0">
                <a:solidFill>
                  <a:srgbClr val="FFFFFF"/>
                </a:solidFill>
                <a:latin typeface="Calibri"/>
                <a:ea typeface="Calibri"/>
                <a:cs typeface="Calibri"/>
                <a:sym typeface="Calibri"/>
              </a:rPr>
              <a:t> Sie </a:t>
            </a:r>
            <a:r>
              <a:rPr lang="en-US" sz="1800" b="0" i="0" u="none" strike="noStrike" cap="none" dirty="0" err="1">
                <a:solidFill>
                  <a:srgbClr val="FFFFFF"/>
                </a:solidFill>
                <a:latin typeface="Calibri"/>
                <a:ea typeface="Calibri"/>
                <a:cs typeface="Calibri"/>
                <a:sym typeface="Calibri"/>
              </a:rPr>
              <a:t>mit</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Fingerspitzengefühl</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durch</a:t>
            </a:r>
            <a:r>
              <a:rPr lang="en-US" sz="1800" b="0" i="0" u="none" strike="noStrike" cap="none" dirty="0">
                <a:solidFill>
                  <a:srgbClr val="FFFFFF"/>
                </a:solidFill>
                <a:latin typeface="Calibri"/>
                <a:ea typeface="Calibri"/>
                <a:cs typeface="Calibri"/>
                <a:sym typeface="Calibri"/>
              </a:rPr>
              <a:t> die </a:t>
            </a:r>
            <a:r>
              <a:rPr lang="en-US" sz="1800" b="0" i="0" u="none" strike="noStrike" cap="none" dirty="0" err="1">
                <a:solidFill>
                  <a:srgbClr val="FFFFFF"/>
                </a:solidFill>
                <a:latin typeface="Calibri"/>
                <a:ea typeface="Calibri"/>
                <a:cs typeface="Calibri"/>
                <a:sym typeface="Calibri"/>
              </a:rPr>
              <a:t>Landschaft</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sensibler</a:t>
            </a:r>
            <a:r>
              <a:rPr lang="en-US" sz="1800" b="0" i="0" u="none" strike="noStrike" cap="none" dirty="0">
                <a:solidFill>
                  <a:srgbClr val="FFFFFF"/>
                </a:solidFill>
                <a:latin typeface="Calibri"/>
                <a:ea typeface="Calibri"/>
                <a:cs typeface="Calibri"/>
                <a:sym typeface="Calibri"/>
              </a:rPr>
              <a:t> und </a:t>
            </a:r>
            <a:r>
              <a:rPr lang="en-US" sz="1800" b="0" i="0" u="none" strike="noStrike" cap="none" dirty="0" err="1">
                <a:solidFill>
                  <a:srgbClr val="FFFFFF"/>
                </a:solidFill>
                <a:latin typeface="Calibri"/>
                <a:ea typeface="Calibri"/>
                <a:cs typeface="Calibri"/>
                <a:sym typeface="Calibri"/>
              </a:rPr>
              <a:t>kontroverser</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Themen</a:t>
            </a:r>
            <a:r>
              <a:rPr lang="en-US" sz="1800" b="0" i="0" u="none" strike="noStrike" cap="none" dirty="0">
                <a:solidFill>
                  <a:srgbClr val="FFFFFF"/>
                </a:solidFill>
                <a:latin typeface="Calibri"/>
                <a:ea typeface="Calibri"/>
                <a:cs typeface="Calibri"/>
                <a:sym typeface="Calibri"/>
              </a:rPr>
              <a:t>. </a:t>
            </a:r>
            <a:endParaRPr sz="1800" b="0" i="0" u="none" strike="noStrike" cap="none" dirty="0">
              <a:solidFill>
                <a:srgbClr val="FFFFFF"/>
              </a:solidFill>
              <a:latin typeface="Calibri"/>
              <a:ea typeface="Calibri"/>
              <a:cs typeface="Calibri"/>
              <a:sym typeface="Calibri"/>
            </a:endParaRPr>
          </a:p>
        </p:txBody>
      </p:sp>
      <p:sp>
        <p:nvSpPr>
          <p:cNvPr id="2702" name="Google Shape;2702;p290"/>
          <p:cNvSpPr/>
          <p:nvPr/>
        </p:nvSpPr>
        <p:spPr>
          <a:xfrm>
            <a:off x="5097611" y="4336623"/>
            <a:ext cx="2620633"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rgbClr val="FFFFFF"/>
                </a:solidFill>
                <a:latin typeface="Calibri"/>
                <a:ea typeface="Calibri"/>
                <a:cs typeface="Calibri"/>
                <a:sym typeface="Calibri"/>
              </a:rPr>
              <a:t>Beherrschen</a:t>
            </a:r>
            <a:r>
              <a:rPr lang="en-US" sz="1800" b="0" i="0" u="none" strike="noStrike" cap="none" dirty="0">
                <a:solidFill>
                  <a:srgbClr val="FFFFFF"/>
                </a:solidFill>
                <a:latin typeface="Calibri"/>
                <a:ea typeface="Calibri"/>
                <a:cs typeface="Calibri"/>
                <a:sym typeface="Calibri"/>
              </a:rPr>
              <a:t> Sie die Kunst der Moderation, </a:t>
            </a:r>
            <a:r>
              <a:rPr lang="en-US" sz="1800" b="0" i="0" u="none" strike="noStrike" cap="none" dirty="0" err="1">
                <a:solidFill>
                  <a:srgbClr val="FFFFFF"/>
                </a:solidFill>
                <a:latin typeface="Calibri"/>
                <a:ea typeface="Calibri"/>
                <a:cs typeface="Calibri"/>
                <a:sym typeface="Calibri"/>
              </a:rPr>
              <a:t>indem</a:t>
            </a:r>
            <a:r>
              <a:rPr lang="en-US" sz="1800" b="0" i="0" u="none" strike="noStrike" cap="none" dirty="0">
                <a:solidFill>
                  <a:srgbClr val="FFFFFF"/>
                </a:solidFill>
                <a:latin typeface="Calibri"/>
                <a:ea typeface="Calibri"/>
                <a:cs typeface="Calibri"/>
                <a:sym typeface="Calibri"/>
              </a:rPr>
              <a:t> Sie </a:t>
            </a:r>
            <a:r>
              <a:rPr lang="en-US" sz="1800" b="0" i="0" u="none" strike="noStrike" cap="none" dirty="0" err="1">
                <a:solidFill>
                  <a:srgbClr val="FFFFFF"/>
                </a:solidFill>
                <a:latin typeface="Calibri"/>
                <a:ea typeface="Calibri"/>
                <a:cs typeface="Calibri"/>
                <a:sym typeface="Calibri"/>
              </a:rPr>
              <a:t>Diskussionen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mit</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Respekt</a:t>
            </a:r>
            <a:r>
              <a:rPr lang="en-US" sz="1800" b="0" i="0" u="none" strike="noStrike" cap="none" dirty="0">
                <a:solidFill>
                  <a:srgbClr val="FFFFFF"/>
                </a:solidFill>
                <a:latin typeface="Calibri"/>
                <a:ea typeface="Calibri"/>
                <a:cs typeface="Calibri"/>
                <a:sym typeface="Calibri"/>
              </a:rPr>
              <a:t> und Fairness </a:t>
            </a:r>
            <a:r>
              <a:rPr lang="en-US" sz="1800" b="0" i="0" u="none" strike="noStrike" cap="none" dirty="0" err="1">
                <a:solidFill>
                  <a:srgbClr val="FFFFFF"/>
                </a:solidFill>
                <a:latin typeface="Calibri"/>
                <a:ea typeface="Calibri"/>
                <a:cs typeface="Calibri"/>
                <a:sym typeface="Calibri"/>
              </a:rPr>
              <a:t>führen</a:t>
            </a:r>
            <a:r>
              <a:rPr lang="en-US" sz="1800" b="0" i="0" u="none" strike="noStrike" cap="none" dirty="0">
                <a:solidFill>
                  <a:srgbClr val="FFFFFF"/>
                </a:solidFill>
                <a:latin typeface="Calibri"/>
                <a:ea typeface="Calibri"/>
                <a:cs typeface="Calibri"/>
                <a:sym typeface="Calibri"/>
              </a:rPr>
              <a:t>.</a:t>
            </a:r>
            <a:endParaRPr sz="1800" b="0" i="0" u="none" strike="noStrike" cap="none" dirty="0">
              <a:solidFill>
                <a:srgbClr val="FFFFFF"/>
              </a:solidFill>
              <a:latin typeface="Calibri"/>
              <a:ea typeface="Calibri"/>
              <a:cs typeface="Calibri"/>
              <a:sym typeface="Calibri"/>
            </a:endParaRPr>
          </a:p>
        </p:txBody>
      </p:sp>
      <p:sp>
        <p:nvSpPr>
          <p:cNvPr id="2703" name="Google Shape;2703;p290"/>
          <p:cNvSpPr/>
          <p:nvPr/>
        </p:nvSpPr>
        <p:spPr>
          <a:xfrm>
            <a:off x="8341297" y="4054792"/>
            <a:ext cx="3186778"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600" b="0" i="0" u="none" strike="noStrike" cap="none" dirty="0" err="1">
                <a:solidFill>
                  <a:srgbClr val="FFFFFF"/>
                </a:solidFill>
                <a:latin typeface="Calibri"/>
                <a:ea typeface="Calibri"/>
                <a:cs typeface="Calibri"/>
                <a:sym typeface="Calibri"/>
              </a:rPr>
              <a:t>Schaffung</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eines</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Umfelds</a:t>
            </a:r>
            <a:r>
              <a:rPr lang="en-US" sz="1600" b="0" i="0" u="none" strike="noStrike" cap="none" dirty="0">
                <a:solidFill>
                  <a:srgbClr val="FFFFFF"/>
                </a:solidFill>
                <a:latin typeface="Calibri"/>
                <a:ea typeface="Calibri"/>
                <a:cs typeface="Calibri"/>
                <a:sym typeface="Calibri"/>
              </a:rPr>
              <a:t>, in dem </a:t>
            </a:r>
            <a:r>
              <a:rPr lang="en-US" sz="1600" b="0" i="0" u="none" strike="noStrike" cap="none" dirty="0" err="1">
                <a:solidFill>
                  <a:srgbClr val="FFFFFF"/>
                </a:solidFill>
                <a:latin typeface="Calibri"/>
                <a:ea typeface="Calibri"/>
                <a:cs typeface="Calibri"/>
                <a:sym typeface="Calibri"/>
              </a:rPr>
              <a:t>ein</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offener</a:t>
            </a:r>
            <a:r>
              <a:rPr lang="en-US" sz="1600" b="0" i="0" u="none" strike="noStrike" cap="none" dirty="0">
                <a:solidFill>
                  <a:srgbClr val="FFFFFF"/>
                </a:solidFill>
                <a:latin typeface="Calibri"/>
                <a:ea typeface="Calibri"/>
                <a:cs typeface="Calibri"/>
                <a:sym typeface="Calibri"/>
              </a:rPr>
              <a:t> Dialog </a:t>
            </a:r>
            <a:r>
              <a:rPr lang="en-US" sz="1600" b="0" i="0" u="none" strike="noStrike" cap="none" dirty="0" err="1">
                <a:solidFill>
                  <a:srgbClr val="FFFFFF"/>
                </a:solidFill>
                <a:latin typeface="Calibri"/>
                <a:ea typeface="Calibri"/>
                <a:cs typeface="Calibri"/>
                <a:sym typeface="Calibri"/>
              </a:rPr>
              <a:t>gedeiht</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Erkunden</a:t>
            </a:r>
            <a:r>
              <a:rPr lang="en-US" sz="1600" b="0" i="0" u="none" strike="noStrike" cap="none" dirty="0">
                <a:solidFill>
                  <a:srgbClr val="FFFFFF"/>
                </a:solidFill>
                <a:latin typeface="Calibri"/>
                <a:ea typeface="Calibri"/>
                <a:cs typeface="Calibri"/>
                <a:sym typeface="Calibri"/>
              </a:rPr>
              <a:t> Sie </a:t>
            </a:r>
            <a:r>
              <a:rPr lang="en-US" sz="1600" b="0" i="0" u="none" strike="noStrike" cap="none" dirty="0" err="1">
                <a:solidFill>
                  <a:srgbClr val="FFFFFF"/>
                </a:solidFill>
                <a:latin typeface="Calibri"/>
                <a:ea typeface="Calibri"/>
                <a:cs typeface="Calibri"/>
                <a:sym typeface="Calibri"/>
              </a:rPr>
              <a:t>Strategien</a:t>
            </a:r>
            <a:r>
              <a:rPr lang="en-US" sz="1600" b="0" i="0" u="none" strike="noStrike" cap="none" dirty="0">
                <a:solidFill>
                  <a:srgbClr val="FFFFFF"/>
                </a:solidFill>
                <a:latin typeface="Calibri"/>
                <a:ea typeface="Calibri"/>
                <a:cs typeface="Calibri"/>
                <a:sym typeface="Calibri"/>
              </a:rPr>
              <a:t>, um </a:t>
            </a:r>
            <a:r>
              <a:rPr lang="en-US" sz="1600" b="0" i="0" u="none" strike="noStrike" cap="none" dirty="0" err="1">
                <a:solidFill>
                  <a:srgbClr val="FFFFFF"/>
                </a:solidFill>
                <a:latin typeface="Calibri"/>
                <a:ea typeface="Calibri"/>
                <a:cs typeface="Calibri"/>
                <a:sym typeface="Calibri"/>
              </a:rPr>
              <a:t>einen</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sicheren</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Raum</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zu</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schaffen</a:t>
            </a:r>
            <a:r>
              <a:rPr lang="en-US" sz="1600" b="0" i="0" u="none" strike="noStrike" cap="none" dirty="0">
                <a:solidFill>
                  <a:srgbClr val="FFFFFF"/>
                </a:solidFill>
                <a:latin typeface="Calibri"/>
                <a:ea typeface="Calibri"/>
                <a:cs typeface="Calibri"/>
                <a:sym typeface="Calibri"/>
              </a:rPr>
              <a:t>, in dem </a:t>
            </a:r>
            <a:r>
              <a:rPr lang="en-US" sz="1600" b="0" i="0" u="none" strike="noStrike" cap="none" dirty="0" err="1">
                <a:solidFill>
                  <a:srgbClr val="FFFFFF"/>
                </a:solidFill>
                <a:latin typeface="Calibri"/>
                <a:ea typeface="Calibri"/>
                <a:cs typeface="Calibri"/>
                <a:sym typeface="Calibri"/>
              </a:rPr>
              <a:t>sich</a:t>
            </a:r>
            <a:r>
              <a:rPr lang="en-US" sz="1600" b="0" i="0" u="none" strike="noStrike" cap="none" dirty="0">
                <a:solidFill>
                  <a:srgbClr val="FFFFFF"/>
                </a:solidFill>
                <a:latin typeface="Calibri"/>
                <a:ea typeface="Calibri"/>
                <a:cs typeface="Calibri"/>
                <a:sym typeface="Calibri"/>
              </a:rPr>
              <a:t> die </a:t>
            </a:r>
            <a:r>
              <a:rPr lang="en-US" sz="1600" b="0" i="0" u="none" strike="noStrike" cap="none" dirty="0" err="1">
                <a:solidFill>
                  <a:srgbClr val="FFFFFF"/>
                </a:solidFill>
                <a:latin typeface="Calibri"/>
                <a:ea typeface="Calibri"/>
                <a:cs typeface="Calibri"/>
                <a:sym typeface="Calibri"/>
              </a:rPr>
              <a:t>Mitglieder</a:t>
            </a:r>
            <a:r>
              <a:rPr lang="en-US" sz="1600" b="0" i="0" u="none" strike="noStrike" cap="none" dirty="0">
                <a:solidFill>
                  <a:srgbClr val="FFFFFF"/>
                </a:solidFill>
                <a:latin typeface="Calibri"/>
                <a:ea typeface="Calibri"/>
                <a:cs typeface="Calibri"/>
                <a:sym typeface="Calibri"/>
              </a:rPr>
              <a:t> der Gemeinschaft </a:t>
            </a:r>
            <a:r>
              <a:rPr lang="en-US" sz="1600" b="0" i="0" u="none" strike="noStrike" cap="none" dirty="0" err="1">
                <a:solidFill>
                  <a:srgbClr val="FFFFFF"/>
                </a:solidFill>
                <a:latin typeface="Calibri"/>
                <a:ea typeface="Calibri"/>
                <a:cs typeface="Calibri"/>
                <a:sym typeface="Calibri"/>
              </a:rPr>
              <a:t>wohl</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fühlen</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wenn</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sie</a:t>
            </a:r>
            <a:r>
              <a:rPr lang="en-US" sz="1600" b="0" i="0" u="none" strike="noStrike" cap="none" dirty="0">
                <a:solidFill>
                  <a:srgbClr val="FFFFFF"/>
                </a:solidFill>
                <a:latin typeface="Calibri"/>
                <a:ea typeface="Calibri"/>
                <a:cs typeface="Calibri"/>
                <a:sym typeface="Calibri"/>
              </a:rPr>
              <a:t> </a:t>
            </a:r>
            <a:r>
              <a:rPr lang="en-US" sz="1600" b="0" i="0" u="none" strike="noStrike" cap="none" dirty="0" err="1">
                <a:solidFill>
                  <a:srgbClr val="FFFFFF"/>
                </a:solidFill>
                <a:latin typeface="Calibri"/>
                <a:ea typeface="Calibri"/>
                <a:cs typeface="Calibri"/>
                <a:sym typeface="Calibri"/>
              </a:rPr>
              <a:t>ihre</a:t>
            </a:r>
            <a:r>
              <a:rPr lang="en-US" sz="1600" b="0" i="0" u="none" strike="noStrike" cap="none" dirty="0">
                <a:solidFill>
                  <a:srgbClr val="FFFFFF"/>
                </a:solidFill>
                <a:latin typeface="Calibri"/>
                <a:ea typeface="Calibri"/>
                <a:cs typeface="Calibri"/>
                <a:sym typeface="Calibri"/>
              </a:rPr>
              <a:t> Gedanken </a:t>
            </a:r>
            <a:r>
              <a:rPr lang="en-US" sz="1600" b="0" i="0" u="none" strike="noStrike" cap="none" dirty="0" err="1">
                <a:solidFill>
                  <a:srgbClr val="FFFFFF"/>
                </a:solidFill>
                <a:latin typeface="Calibri"/>
                <a:ea typeface="Calibri"/>
                <a:cs typeface="Calibri"/>
                <a:sym typeface="Calibri"/>
              </a:rPr>
              <a:t>äußern</a:t>
            </a:r>
            <a:r>
              <a:rPr lang="en-US" sz="1600" b="0" i="0" u="none" strike="noStrike" cap="none" dirty="0">
                <a:solidFill>
                  <a:srgbClr val="FFFFFF"/>
                </a:solidFill>
                <a:latin typeface="Calibri"/>
                <a:ea typeface="Calibri"/>
                <a:cs typeface="Calibri"/>
                <a:sym typeface="Calibri"/>
              </a:rPr>
              <a:t>.</a:t>
            </a:r>
            <a:endParaRPr sz="1600" b="0" i="0" u="none" strike="noStrike" cap="none" dirty="0">
              <a:solidFill>
                <a:srgbClr val="FFFFFF"/>
              </a:solidFill>
              <a:latin typeface="Calibri"/>
              <a:ea typeface="Calibri"/>
              <a:cs typeface="Calibri"/>
              <a:sym typeface="Calibri"/>
            </a:endParaRPr>
          </a:p>
        </p:txBody>
      </p:sp>
      <p:sp>
        <p:nvSpPr>
          <p:cNvPr id="2704" name="Google Shape;2704;p290"/>
          <p:cNvSpPr txBox="1"/>
          <p:nvPr/>
        </p:nvSpPr>
        <p:spPr>
          <a:xfrm>
            <a:off x="78658" y="422004"/>
            <a:ext cx="11754089"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D4C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dirty="0" err="1">
                <a:solidFill>
                  <a:srgbClr val="1D4C60"/>
                </a:solidFill>
                <a:latin typeface="Calibri"/>
                <a:ea typeface="Calibri"/>
                <a:cs typeface="Calibri"/>
                <a:sym typeface="Calibri"/>
              </a:rPr>
              <a:t>Fördern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ein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integratives</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Umfeld</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strategischen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Initiativen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Setzen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sensiblen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Themen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auseinander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sorgen</a:t>
            </a:r>
            <a:r>
              <a:rPr lang="en-US" sz="2400" b="0" i="0" u="none" strike="noStrike" cap="none" dirty="0">
                <a:solidFill>
                  <a:srgbClr val="1D4C60"/>
                </a:solidFill>
                <a:latin typeface="Calibri"/>
                <a:ea typeface="Calibri"/>
                <a:cs typeface="Calibri"/>
                <a:sym typeface="Calibri"/>
              </a:rPr>
              <a:t> Sie für faire </a:t>
            </a:r>
            <a:r>
              <a:rPr lang="en-US" sz="2400" b="0" i="0" u="none" strike="noStrike" cap="none" dirty="0" err="1">
                <a:solidFill>
                  <a:srgbClr val="1D4C60"/>
                </a:solidFill>
                <a:latin typeface="Calibri"/>
                <a:ea typeface="Calibri"/>
                <a:cs typeface="Calibri"/>
                <a:sym typeface="Calibri"/>
              </a:rPr>
              <a:t>Diskussionen</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schaffen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einen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sicheren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Raum</a:t>
            </a:r>
            <a:r>
              <a:rPr lang="en-US" sz="2400" b="0" i="0" u="none" strike="noStrike" cap="none" dirty="0">
                <a:solidFill>
                  <a:srgbClr val="1D4C60"/>
                </a:solidFill>
                <a:latin typeface="Calibri"/>
                <a:ea typeface="Calibri"/>
                <a:cs typeface="Calibri"/>
                <a:sym typeface="Calibri"/>
              </a:rPr>
              <a:t> für </a:t>
            </a:r>
            <a:r>
              <a:rPr lang="en-US" sz="2400" b="0" i="0" u="none" strike="noStrike" cap="none" dirty="0" err="1">
                <a:solidFill>
                  <a:srgbClr val="1D4C60"/>
                </a:solidFill>
                <a:latin typeface="Calibri"/>
                <a:ea typeface="Calibri"/>
                <a:cs typeface="Calibri"/>
                <a:sym typeface="Calibri"/>
              </a:rPr>
              <a:t>einen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offenen</a:t>
            </a:r>
            <a:r>
              <a:rPr lang="en-US" sz="2400" b="0" i="0" u="none" strike="noStrike" cap="none" dirty="0">
                <a:solidFill>
                  <a:srgbClr val="1D4C60"/>
                </a:solidFill>
                <a:latin typeface="Calibri"/>
                <a:ea typeface="Calibri"/>
                <a:cs typeface="Calibri"/>
                <a:sym typeface="Calibri"/>
              </a:rPr>
              <a:t> Dialog, um </a:t>
            </a:r>
            <a:r>
              <a:rPr lang="en-US" sz="2400" b="0" i="0" u="none" strike="noStrike" cap="none" dirty="0" err="1">
                <a:solidFill>
                  <a:srgbClr val="1D4C60"/>
                </a:solidFill>
                <a:latin typeface="Calibri"/>
                <a:ea typeface="Calibri"/>
                <a:cs typeface="Calibri"/>
                <a:sym typeface="Calibri"/>
              </a:rPr>
              <a:t>eine</a:t>
            </a:r>
            <a:r>
              <a:rPr lang="en-US" sz="2400" b="0" i="0" u="none" strike="noStrike" cap="none" dirty="0">
                <a:solidFill>
                  <a:srgbClr val="1D4C60"/>
                </a:solidFill>
                <a:latin typeface="Calibri"/>
                <a:ea typeface="Calibri"/>
                <a:cs typeface="Calibri"/>
                <a:sym typeface="Calibri"/>
              </a:rPr>
              <a:t> Gemeinschaft </a:t>
            </a:r>
            <a:r>
              <a:rPr lang="en-US" sz="2400" b="0" i="0" u="none" strike="noStrike" cap="none" dirty="0" err="1">
                <a:solidFill>
                  <a:srgbClr val="1D4C60"/>
                </a:solidFill>
                <a:latin typeface="Calibri"/>
                <a:ea typeface="Calibri"/>
                <a:cs typeface="Calibri"/>
                <a:sym typeface="Calibri"/>
              </a:rPr>
              <a:t>aufzubauen</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Vielfalt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schätzt</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jede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Stimme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respektiert</a:t>
            </a:r>
            <a:r>
              <a:rPr lang="en-US" sz="2400" b="0" i="0" u="none" strike="noStrike" cap="none" dirty="0">
                <a:solidFill>
                  <a:srgbClr val="1D4C60"/>
                </a:solidFill>
                <a:latin typeface="Calibri"/>
                <a:ea typeface="Calibri"/>
                <a:cs typeface="Calibri"/>
                <a:sym typeface="Calibri"/>
              </a:rPr>
              <a:t>.</a:t>
            </a:r>
            <a:endParaRPr dirty="0"/>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D4C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D4C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D4C60"/>
              </a:solidFill>
              <a:latin typeface="Calibri"/>
              <a:ea typeface="Calibri"/>
              <a:cs typeface="Calibri"/>
              <a:sym typeface="Calibri"/>
            </a:endParaRPr>
          </a:p>
        </p:txBody>
      </p:sp>
      <p:sp>
        <p:nvSpPr>
          <p:cNvPr id="2705" name="Google Shape;2705;p290"/>
          <p:cNvSpPr txBox="1"/>
          <p:nvPr/>
        </p:nvSpPr>
        <p:spPr>
          <a:xfrm>
            <a:off x="10857186" y="3142593"/>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685"/>
                                        </p:tgtEl>
                                        <p:attrNameLst>
                                          <p:attrName>style.visibility</p:attrName>
                                        </p:attrNameLst>
                                      </p:cBhvr>
                                      <p:to>
                                        <p:strVal val="visible"/>
                                      </p:to>
                                    </p:set>
                                    <p:anim calcmode="lin" valueType="num">
                                      <p:cBhvr additive="base">
                                        <p:cTn id="7" dur="500"/>
                                        <p:tgtEl>
                                          <p:spTgt spid="268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689"/>
                                        </p:tgtEl>
                                        <p:attrNameLst>
                                          <p:attrName>style.visibility</p:attrName>
                                        </p:attrNameLst>
                                      </p:cBhvr>
                                      <p:to>
                                        <p:strVal val="visible"/>
                                      </p:to>
                                    </p:set>
                                    <p:anim calcmode="lin" valueType="num">
                                      <p:cBhvr additive="base">
                                        <p:cTn id="11" dur="500"/>
                                        <p:tgtEl>
                                          <p:spTgt spid="2689"/>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2693"/>
                                        </p:tgtEl>
                                        <p:attrNameLst>
                                          <p:attrName>style.visibility</p:attrName>
                                        </p:attrNameLst>
                                      </p:cBhvr>
                                      <p:to>
                                        <p:strVal val="visible"/>
                                      </p:to>
                                    </p:set>
                                    <p:anim calcmode="lin" valueType="num">
                                      <p:cBhvr additive="base">
                                        <p:cTn id="15" dur="500"/>
                                        <p:tgtEl>
                                          <p:spTgt spid="26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pic>
        <p:nvPicPr>
          <p:cNvPr id="2009" name="Google Shape;2009;p2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440" y="385560"/>
            <a:ext cx="4107240" cy="6086880"/>
          </a:xfrm>
          <a:prstGeom prst="rect">
            <a:avLst/>
          </a:prstGeom>
          <a:noFill/>
          <a:ln>
            <a:noFill/>
          </a:ln>
        </p:spPr>
      </p:pic>
      <p:pic>
        <p:nvPicPr>
          <p:cNvPr id="2010" name="Google Shape;2010;p2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6200" y="269460"/>
            <a:ext cx="4131720" cy="6319080"/>
          </a:xfrm>
          <a:prstGeom prst="rect">
            <a:avLst/>
          </a:prstGeom>
          <a:noFill/>
          <a:ln>
            <a:noFill/>
          </a:ln>
        </p:spPr>
      </p:pic>
      <p:grpSp>
        <p:nvGrpSpPr>
          <p:cNvPr id="2011" name="Google Shape;2011;p246"/>
          <p:cNvGrpSpPr/>
          <p:nvPr/>
        </p:nvGrpSpPr>
        <p:grpSpPr>
          <a:xfrm>
            <a:off x="185400" y="4400280"/>
            <a:ext cx="1551600" cy="2304360"/>
            <a:chOff x="185400" y="4400280"/>
            <a:chExt cx="1551600" cy="2304360"/>
          </a:xfrm>
        </p:grpSpPr>
        <p:sp>
          <p:nvSpPr>
            <p:cNvPr id="2012" name="Google Shape;2012;p246"/>
            <p:cNvSpPr/>
            <p:nvPr/>
          </p:nvSpPr>
          <p:spPr>
            <a:xfrm flipH="1">
              <a:off x="185400" y="4400280"/>
              <a:ext cx="1551600" cy="2304360"/>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3" name="Google Shape;2013;p246"/>
            <p:cNvSpPr/>
            <p:nvPr/>
          </p:nvSpPr>
          <p:spPr>
            <a:xfrm flipH="1">
              <a:off x="993960" y="4952880"/>
              <a:ext cx="579960" cy="12780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4" name="Google Shape;2014;p246"/>
            <p:cNvSpPr/>
            <p:nvPr/>
          </p:nvSpPr>
          <p:spPr>
            <a:xfrm flipH="1">
              <a:off x="1000440" y="5209200"/>
              <a:ext cx="579960" cy="12780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246"/>
            <p:cNvSpPr/>
            <p:nvPr/>
          </p:nvSpPr>
          <p:spPr>
            <a:xfrm flipH="1">
              <a:off x="993600" y="5465160"/>
              <a:ext cx="581400" cy="127800"/>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16" name="Google Shape;2016;p246"/>
          <p:cNvSpPr/>
          <p:nvPr/>
        </p:nvSpPr>
        <p:spPr>
          <a:xfrm>
            <a:off x="4507920" y="753480"/>
            <a:ext cx="6617903" cy="870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7" name="Google Shape;2017;p246"/>
          <p:cNvSpPr/>
          <p:nvPr/>
        </p:nvSpPr>
        <p:spPr>
          <a:xfrm>
            <a:off x="4659682" y="834013"/>
            <a:ext cx="641039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dirty="0">
                <a:solidFill>
                  <a:srgbClr val="1D4C60"/>
                </a:solidFill>
                <a:latin typeface="Calibri"/>
                <a:ea typeface="Calibri"/>
                <a:cs typeface="Calibri"/>
                <a:sym typeface="Calibri"/>
              </a:rPr>
              <a:t>PLANUNG DER VERMARKTUNG</a:t>
            </a:r>
            <a:endParaRPr dirty="0"/>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p:txBody>
      </p:sp>
      <p:sp>
        <p:nvSpPr>
          <p:cNvPr id="2018" name="Google Shape;2018;p246"/>
          <p:cNvSpPr/>
          <p:nvPr/>
        </p:nvSpPr>
        <p:spPr>
          <a:xfrm>
            <a:off x="4520160" y="6335640"/>
            <a:ext cx="3151440" cy="36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246"/>
          <p:cNvSpPr txBox="1"/>
          <p:nvPr/>
        </p:nvSpPr>
        <p:spPr>
          <a:xfrm>
            <a:off x="4698720" y="1828800"/>
            <a:ext cx="6787647" cy="314111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dirty="0" err="1">
                <a:solidFill>
                  <a:srgbClr val="FFFFFF"/>
                </a:solidFill>
                <a:latin typeface="Calibri"/>
                <a:ea typeface="Calibri"/>
                <a:cs typeface="Calibri"/>
                <a:sym typeface="Calibri"/>
              </a:rPr>
              <a:t>Wirksames</a:t>
            </a:r>
            <a:r>
              <a:rPr lang="en-US" sz="2400" b="0" i="0" u="none" strike="noStrike" cap="none" dirty="0">
                <a:solidFill>
                  <a:srgbClr val="FFFFFF"/>
                </a:solidFill>
                <a:latin typeface="Calibri"/>
                <a:ea typeface="Calibri"/>
                <a:cs typeface="Calibri"/>
                <a:sym typeface="Calibri"/>
              </a:rPr>
              <a:t> Marketing </a:t>
            </a:r>
            <a:r>
              <a:rPr lang="en-US" sz="2400" b="0" i="0" u="none" strike="noStrike" cap="none" dirty="0" err="1">
                <a:solidFill>
                  <a:srgbClr val="FFFFFF"/>
                </a:solidFill>
                <a:latin typeface="Calibri"/>
                <a:ea typeface="Calibri"/>
                <a:cs typeface="Calibri"/>
                <a:sym typeface="Calibri"/>
              </a:rPr>
              <a:t>ist</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entscheidend</a:t>
            </a:r>
            <a:r>
              <a:rPr lang="en-US" sz="2400" b="0" i="0" u="none" strike="noStrike" cap="none" dirty="0">
                <a:solidFill>
                  <a:srgbClr val="FFFFFF"/>
                </a:solidFill>
                <a:latin typeface="Calibri"/>
                <a:ea typeface="Calibri"/>
                <a:cs typeface="Calibri"/>
                <a:sym typeface="Calibri"/>
              </a:rPr>
              <a:t>, um </a:t>
            </a:r>
            <a:r>
              <a:rPr lang="en-US" sz="2400" b="0" i="0" u="none" strike="noStrike" cap="none" dirty="0" err="1">
                <a:solidFill>
                  <a:srgbClr val="FFFFFF"/>
                </a:solidFill>
                <a:latin typeface="Calibri"/>
                <a:ea typeface="Calibri"/>
                <a:cs typeface="Calibri"/>
                <a:sym typeface="Calibri"/>
              </a:rPr>
              <a:t>Ihre</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Zielgruppe</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zu</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erreichen</a:t>
            </a:r>
            <a:r>
              <a:rPr lang="en-US" sz="2400" b="0" i="0" u="none" strike="noStrike" cap="none" dirty="0">
                <a:solidFill>
                  <a:srgbClr val="FFFFFF"/>
                </a:solidFill>
                <a:latin typeface="Calibri"/>
                <a:ea typeface="Calibri"/>
                <a:cs typeface="Calibri"/>
                <a:sym typeface="Calibri"/>
              </a:rPr>
              <a:t> und </a:t>
            </a:r>
            <a:r>
              <a:rPr lang="en-US" sz="2400" b="0" i="0" u="none" strike="noStrike" cap="none" dirty="0" err="1">
                <a:solidFill>
                  <a:srgbClr val="FFFFFF"/>
                </a:solidFill>
                <a:latin typeface="Calibri"/>
                <a:ea typeface="Calibri"/>
                <a:cs typeface="Calibri"/>
                <a:sym typeface="Calibri"/>
              </a:rPr>
              <a:t>anzusprechen</a:t>
            </a:r>
            <a:r>
              <a:rPr lang="en-US" sz="2400" b="0" i="0" u="none" strike="noStrike" cap="none" dirty="0">
                <a:solidFill>
                  <a:srgbClr val="FFFFFF"/>
                </a:solidFill>
                <a:latin typeface="Calibri"/>
                <a:ea typeface="Calibri"/>
                <a:cs typeface="Calibri"/>
                <a:sym typeface="Calibri"/>
              </a:rPr>
              <a:t>.</a:t>
            </a:r>
            <a:endParaRPr dirty="0"/>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Calibri"/>
                <a:ea typeface="Calibri"/>
                <a:cs typeface="Calibri"/>
                <a:sym typeface="Calibri"/>
              </a:rPr>
              <a:t>In </a:t>
            </a:r>
            <a:r>
              <a:rPr lang="en-US" sz="2400" b="0" i="0" u="none" strike="noStrike" cap="none" dirty="0" err="1">
                <a:solidFill>
                  <a:srgbClr val="FFFFFF"/>
                </a:solidFill>
                <a:latin typeface="Calibri"/>
                <a:ea typeface="Calibri"/>
                <a:cs typeface="Calibri"/>
                <a:sym typeface="Calibri"/>
              </a:rPr>
              <a:t>diesem</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Abschnitt</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werden</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wir</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Strategien</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zur</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Planung</a:t>
            </a:r>
            <a:r>
              <a:rPr lang="en-US" sz="2400" b="0" i="0" u="none" strike="noStrike" cap="none" dirty="0">
                <a:solidFill>
                  <a:srgbClr val="FFFFFF"/>
                </a:solidFill>
                <a:latin typeface="Calibri"/>
                <a:ea typeface="Calibri"/>
                <a:cs typeface="Calibri"/>
                <a:sym typeface="Calibri"/>
              </a:rPr>
              <a:t> und </a:t>
            </a:r>
            <a:r>
              <a:rPr lang="en-US" sz="2400" b="0" i="0" u="none" strike="noStrike" cap="none" dirty="0" err="1">
                <a:solidFill>
                  <a:srgbClr val="FFFFFF"/>
                </a:solidFill>
                <a:latin typeface="Calibri"/>
                <a:ea typeface="Calibri"/>
                <a:cs typeface="Calibri"/>
                <a:sym typeface="Calibri"/>
              </a:rPr>
              <a:t>Durchführung</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erfolgreicher</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Marketingkampagnen</a:t>
            </a:r>
            <a:r>
              <a:rPr lang="en-US" sz="2400" b="0" i="0" u="none" strike="noStrike" cap="none" dirty="0">
                <a:solidFill>
                  <a:srgbClr val="FFFFFF"/>
                </a:solidFill>
                <a:latin typeface="Calibri"/>
                <a:ea typeface="Calibri"/>
                <a:cs typeface="Calibri"/>
                <a:sym typeface="Calibri"/>
              </a:rPr>
              <a:t> für </a:t>
            </a:r>
            <a:r>
              <a:rPr lang="en-US" sz="2400" b="0" i="0" u="none" strike="noStrike" cap="none" dirty="0" err="1">
                <a:solidFill>
                  <a:srgbClr val="FFFFFF"/>
                </a:solidFill>
                <a:latin typeface="Calibri"/>
                <a:ea typeface="Calibri"/>
                <a:cs typeface="Calibri"/>
                <a:sym typeface="Calibri"/>
              </a:rPr>
              <a:t>Ihr</a:t>
            </a:r>
            <a:r>
              <a:rPr lang="en-US" sz="2400" b="0" i="0" u="none" strike="noStrike" cap="none" dirty="0">
                <a:solidFill>
                  <a:srgbClr val="FFFFFF"/>
                </a:solidFill>
                <a:latin typeface="Calibri"/>
                <a:ea typeface="Calibri"/>
                <a:cs typeface="Calibri"/>
                <a:sym typeface="Calibri"/>
              </a:rPr>
              <a:t> Radio und </a:t>
            </a:r>
            <a:r>
              <a:rPr lang="en-US" sz="2400" b="0" i="0" u="none" strike="noStrike" cap="none" dirty="0" err="1">
                <a:solidFill>
                  <a:srgbClr val="FFFFFF"/>
                </a:solidFill>
                <a:latin typeface="Calibri"/>
                <a:ea typeface="Calibri"/>
                <a:cs typeface="Calibri"/>
                <a:sym typeface="Calibri"/>
              </a:rPr>
              <a:t>Ihren</a:t>
            </a:r>
            <a:r>
              <a:rPr lang="en-US" sz="2400" b="0" i="0" u="none" strike="noStrike" cap="none" dirty="0">
                <a:solidFill>
                  <a:srgbClr val="FFFFFF"/>
                </a:solidFill>
                <a:latin typeface="Calibri"/>
                <a:ea typeface="Calibri"/>
                <a:cs typeface="Calibri"/>
                <a:sym typeface="Calibri"/>
              </a:rPr>
              <a:t> Podcast </a:t>
            </a:r>
            <a:r>
              <a:rPr lang="en-US" sz="2400" b="0" i="0" u="none" strike="noStrike" cap="none" dirty="0" err="1">
                <a:solidFill>
                  <a:srgbClr val="FFFFFF"/>
                </a:solidFill>
                <a:latin typeface="Calibri"/>
                <a:ea typeface="Calibri"/>
                <a:cs typeface="Calibri"/>
                <a:sym typeface="Calibri"/>
              </a:rPr>
              <a:t>erkunden</a:t>
            </a:r>
            <a:r>
              <a:rPr lang="en-US" sz="2400" b="0" i="0" u="none" strike="noStrike" cap="none" dirty="0">
                <a:solidFill>
                  <a:srgbClr val="FFFFFF"/>
                </a:solidFill>
                <a:latin typeface="Calibri"/>
                <a:ea typeface="Calibri"/>
                <a:cs typeface="Calibri"/>
                <a:sym typeface="Calibri"/>
              </a:rPr>
              <a:t>.</a:t>
            </a:r>
            <a:endParaRPr dirty="0"/>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10"/>
        <p:cNvGrpSpPr/>
        <p:nvPr/>
      </p:nvGrpSpPr>
      <p:grpSpPr>
        <a:xfrm>
          <a:off x="0" y="0"/>
          <a:ext cx="0" cy="0"/>
          <a:chOff x="0" y="0"/>
          <a:chExt cx="0" cy="0"/>
        </a:xfrm>
      </p:grpSpPr>
      <p:sp>
        <p:nvSpPr>
          <p:cNvPr id="2711" name="Google Shape;2711;p291"/>
          <p:cNvSpPr txBox="1">
            <a:spLocks noGrp="1"/>
          </p:cNvSpPr>
          <p:nvPr>
            <p:ph type="body" idx="4294967295"/>
          </p:nvPr>
        </p:nvSpPr>
        <p:spPr>
          <a:xfrm>
            <a:off x="4597052" y="1651229"/>
            <a:ext cx="7231154" cy="4486147"/>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375"/>
              </a:spcAft>
              <a:buSzPts val="1400"/>
              <a:buNone/>
            </a:pPr>
            <a:r>
              <a:rPr lang="en-US" sz="2200" b="0" i="0" u="none" strike="noStrike" dirty="0">
                <a:solidFill>
                  <a:schemeClr val="lt1"/>
                </a:solidFill>
                <a:latin typeface="Calibri"/>
                <a:ea typeface="Calibri"/>
                <a:cs typeface="Calibri"/>
                <a:sym typeface="Calibri"/>
              </a:rPr>
              <a:t>Die </a:t>
            </a:r>
            <a:r>
              <a:rPr lang="en-US" sz="2200" b="0" i="0" u="none" strike="noStrike" dirty="0" err="1">
                <a:solidFill>
                  <a:schemeClr val="lt1"/>
                </a:solidFill>
                <a:latin typeface="Calibri"/>
                <a:ea typeface="Calibri"/>
                <a:cs typeface="Calibri"/>
                <a:sym typeface="Calibri"/>
              </a:rPr>
              <a:t>Macht</a:t>
            </a:r>
            <a:r>
              <a:rPr lang="en-US" sz="2200" b="0" i="0" u="none" strike="noStrike" dirty="0">
                <a:solidFill>
                  <a:schemeClr val="lt1"/>
                </a:solidFill>
                <a:latin typeface="Calibri"/>
                <a:ea typeface="Calibri"/>
                <a:cs typeface="Calibri"/>
                <a:sym typeface="Calibri"/>
              </a:rPr>
              <a:t> der </a:t>
            </a:r>
            <a:r>
              <a:rPr lang="en-US" sz="2200" b="0" i="0" u="none" strike="noStrike" dirty="0" err="1">
                <a:solidFill>
                  <a:schemeClr val="lt1"/>
                </a:solidFill>
                <a:latin typeface="Calibri"/>
                <a:ea typeface="Calibri"/>
                <a:cs typeface="Calibri"/>
                <a:sym typeface="Calibri"/>
              </a:rPr>
              <a:t>Stimme</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liegt</a:t>
            </a:r>
            <a:r>
              <a:rPr lang="en-US" sz="2200" b="0" i="0" u="none" strike="noStrike" dirty="0">
                <a:solidFill>
                  <a:schemeClr val="lt1"/>
                </a:solidFill>
                <a:latin typeface="Calibri"/>
                <a:ea typeface="Calibri"/>
                <a:cs typeface="Calibri"/>
                <a:sym typeface="Calibri"/>
              </a:rPr>
              <a:t> in </a:t>
            </a:r>
            <a:r>
              <a:rPr lang="en-US" sz="2200" b="0" i="0" u="none" strike="noStrike" dirty="0" err="1">
                <a:solidFill>
                  <a:schemeClr val="lt1"/>
                </a:solidFill>
                <a:latin typeface="Calibri"/>
                <a:ea typeface="Calibri"/>
                <a:cs typeface="Calibri"/>
                <a:sym typeface="Calibri"/>
              </a:rPr>
              <a:t>ihrer</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Fähigkeit</a:t>
            </a:r>
            <a:r>
              <a:rPr lang="en-US" sz="2200" b="0" i="0" u="none" strike="noStrike" dirty="0">
                <a:solidFill>
                  <a:schemeClr val="lt1"/>
                </a:solidFill>
                <a:latin typeface="Calibri"/>
                <a:ea typeface="Calibri"/>
                <a:cs typeface="Calibri"/>
                <a:sym typeface="Calibri"/>
              </a:rPr>
              <a:t>, auf </a:t>
            </a:r>
            <a:r>
              <a:rPr lang="en-US" sz="2200" b="0" i="0" u="none" strike="noStrike" dirty="0" err="1">
                <a:solidFill>
                  <a:schemeClr val="lt1"/>
                </a:solidFill>
                <a:latin typeface="Calibri"/>
                <a:ea typeface="Calibri"/>
                <a:cs typeface="Calibri"/>
                <a:sym typeface="Calibri"/>
              </a:rPr>
              <a:t>einer</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zutiefst</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menschlichen</a:t>
            </a:r>
            <a:r>
              <a:rPr lang="en-US" sz="2200" b="0" i="0" u="none" strike="noStrike" dirty="0">
                <a:solidFill>
                  <a:schemeClr val="lt1"/>
                </a:solidFill>
                <a:latin typeface="Calibri"/>
                <a:ea typeface="Calibri"/>
                <a:cs typeface="Calibri"/>
                <a:sym typeface="Calibri"/>
              </a:rPr>
              <a:t> Ebene </a:t>
            </a:r>
            <a:r>
              <a:rPr lang="en-US" sz="2200" b="0" i="0" u="none" strike="noStrike" dirty="0" err="1">
                <a:solidFill>
                  <a:schemeClr val="lt1"/>
                </a:solidFill>
                <a:latin typeface="Calibri"/>
                <a:ea typeface="Calibri"/>
                <a:cs typeface="Calibri"/>
                <a:sym typeface="Calibri"/>
              </a:rPr>
              <a:t>zu</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verbinden</a:t>
            </a:r>
            <a:r>
              <a:rPr lang="en-US" sz="2200" b="0" i="0" u="none" strike="noStrike" dirty="0">
                <a:solidFill>
                  <a:schemeClr val="lt1"/>
                </a:solidFill>
                <a:latin typeface="Calibri"/>
                <a:ea typeface="Calibri"/>
                <a:cs typeface="Calibri"/>
                <a:sym typeface="Calibri"/>
              </a:rPr>
              <a:t> und </a:t>
            </a:r>
            <a:r>
              <a:rPr lang="en-US" sz="2200" b="0" i="0" u="none" strike="noStrike" dirty="0" err="1">
                <a:solidFill>
                  <a:schemeClr val="lt1"/>
                </a:solidFill>
                <a:latin typeface="Calibri"/>
                <a:ea typeface="Calibri"/>
                <a:cs typeface="Calibri"/>
                <a:sym typeface="Calibri"/>
              </a:rPr>
              <a:t>zu</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inspirieren</a:t>
            </a:r>
            <a:r>
              <a:rPr lang="en-US" sz="2200" b="0" i="0" u="none" strike="noStrike" dirty="0">
                <a:solidFill>
                  <a:schemeClr val="lt1"/>
                </a:solidFill>
                <a:latin typeface="Calibri"/>
                <a:ea typeface="Calibri"/>
                <a:cs typeface="Calibri"/>
                <a:sym typeface="Calibri"/>
              </a:rPr>
              <a:t>. Es </a:t>
            </a:r>
            <a:r>
              <a:rPr lang="en-US" sz="2200" b="0" i="0" u="none" strike="noStrike" dirty="0" err="1">
                <a:solidFill>
                  <a:schemeClr val="lt1"/>
                </a:solidFill>
                <a:latin typeface="Calibri"/>
                <a:ea typeface="Calibri"/>
                <a:cs typeface="Calibri"/>
                <a:sym typeface="Calibri"/>
              </a:rPr>
              <a:t>geht</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darum</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Stimmen</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zu</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verstärken</a:t>
            </a:r>
            <a:r>
              <a:rPr lang="en-US" sz="2200" b="0" i="0" u="none" strike="noStrike" dirty="0">
                <a:solidFill>
                  <a:schemeClr val="lt1"/>
                </a:solidFill>
                <a:latin typeface="Calibri"/>
                <a:ea typeface="Calibri"/>
                <a:cs typeface="Calibri"/>
                <a:sym typeface="Calibri"/>
              </a:rPr>
              <a:t>, die </a:t>
            </a:r>
            <a:r>
              <a:rPr lang="en-US" sz="2200" b="0" i="0" u="none" strike="noStrike" dirty="0" err="1">
                <a:solidFill>
                  <a:schemeClr val="lt1"/>
                </a:solidFill>
                <a:latin typeface="Calibri"/>
                <a:ea typeface="Calibri"/>
                <a:cs typeface="Calibri"/>
                <a:sym typeface="Calibri"/>
              </a:rPr>
              <a:t>gehört</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werden</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müssen</a:t>
            </a:r>
            <a:r>
              <a:rPr lang="en-US" sz="2200" b="0" i="0" u="none" strike="noStrike" dirty="0">
                <a:solidFill>
                  <a:schemeClr val="lt1"/>
                </a:solidFill>
                <a:latin typeface="Calibri"/>
                <a:ea typeface="Calibri"/>
                <a:cs typeface="Calibri"/>
                <a:sym typeface="Calibri"/>
              </a:rPr>
              <a:t>, und </a:t>
            </a:r>
            <a:r>
              <a:rPr lang="en-US" sz="2200" b="0" i="0" u="none" strike="noStrike" dirty="0" err="1">
                <a:solidFill>
                  <a:schemeClr val="lt1"/>
                </a:solidFill>
                <a:latin typeface="Calibri"/>
                <a:ea typeface="Calibri"/>
                <a:cs typeface="Calibri"/>
                <a:sym typeface="Calibri"/>
              </a:rPr>
              <a:t>Geschichten</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eine</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Plattform</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zu</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geben</a:t>
            </a:r>
            <a:r>
              <a:rPr lang="en-US" sz="2200" b="0" i="0" u="none" strike="noStrike" dirty="0">
                <a:solidFill>
                  <a:schemeClr val="lt1"/>
                </a:solidFill>
                <a:latin typeface="Calibri"/>
                <a:ea typeface="Calibri"/>
                <a:cs typeface="Calibri"/>
                <a:sym typeface="Calibri"/>
              </a:rPr>
              <a:t>, die </a:t>
            </a:r>
            <a:r>
              <a:rPr lang="en-US" sz="2200" b="0" i="0" u="none" strike="noStrike" dirty="0" err="1">
                <a:solidFill>
                  <a:schemeClr val="lt1"/>
                </a:solidFill>
                <a:latin typeface="Calibri"/>
                <a:ea typeface="Calibri"/>
                <a:cs typeface="Calibri"/>
                <a:sym typeface="Calibri"/>
              </a:rPr>
              <a:t>Gehör</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finden</a:t>
            </a:r>
            <a:r>
              <a:rPr lang="en-US" sz="2200" b="0" i="0" u="none" strike="noStrike" dirty="0">
                <a:solidFill>
                  <a:schemeClr val="lt1"/>
                </a:solidFill>
                <a:latin typeface="Calibri"/>
                <a:ea typeface="Calibri"/>
                <a:cs typeface="Calibri"/>
                <a:sym typeface="Calibri"/>
              </a:rPr>
              <a:t>. Die </a:t>
            </a:r>
            <a:r>
              <a:rPr lang="en-US" sz="2200" b="0" i="0" u="none" strike="noStrike" dirty="0" err="1">
                <a:solidFill>
                  <a:schemeClr val="lt1"/>
                </a:solidFill>
                <a:latin typeface="Calibri"/>
                <a:ea typeface="Calibri"/>
                <a:cs typeface="Calibri"/>
                <a:sym typeface="Calibri"/>
              </a:rPr>
              <a:t>Macht</a:t>
            </a:r>
            <a:r>
              <a:rPr lang="en-US" sz="2200" b="0" i="0" u="none" strike="noStrike" dirty="0">
                <a:solidFill>
                  <a:schemeClr val="lt1"/>
                </a:solidFill>
                <a:latin typeface="Calibri"/>
                <a:ea typeface="Calibri"/>
                <a:cs typeface="Calibri"/>
                <a:sym typeface="Calibri"/>
              </a:rPr>
              <a:t> der </a:t>
            </a:r>
            <a:r>
              <a:rPr lang="en-US" sz="2200" b="0" i="0" u="none" strike="noStrike" dirty="0" err="1">
                <a:solidFill>
                  <a:schemeClr val="lt1"/>
                </a:solidFill>
                <a:latin typeface="Calibri"/>
                <a:ea typeface="Calibri"/>
                <a:cs typeface="Calibri"/>
                <a:sym typeface="Calibri"/>
              </a:rPr>
              <a:t>Sprache</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wird</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wenn</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sie</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effektiv</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genutzt</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wird</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zu</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einem</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Werkzeug</a:t>
            </a:r>
            <a:r>
              <a:rPr lang="en-US" sz="2200" b="0" i="0" u="none" strike="noStrike" dirty="0">
                <a:solidFill>
                  <a:schemeClr val="lt1"/>
                </a:solidFill>
                <a:latin typeface="Calibri"/>
                <a:ea typeface="Calibri"/>
                <a:cs typeface="Calibri"/>
                <a:sym typeface="Calibri"/>
              </a:rPr>
              <a:t> für </a:t>
            </a:r>
            <a:r>
              <a:rPr lang="en-US" sz="2200" b="0" i="0" u="none" strike="noStrike" dirty="0" err="1">
                <a:solidFill>
                  <a:schemeClr val="lt1"/>
                </a:solidFill>
                <a:latin typeface="Calibri"/>
                <a:ea typeface="Calibri"/>
                <a:cs typeface="Calibri"/>
                <a:sym typeface="Calibri"/>
              </a:rPr>
              <a:t>Ermächtigung</a:t>
            </a:r>
            <a:r>
              <a:rPr lang="en-US" sz="2200" b="0" i="0" u="none" strike="noStrike" dirty="0">
                <a:solidFill>
                  <a:schemeClr val="lt1"/>
                </a:solidFill>
                <a:latin typeface="Calibri"/>
                <a:ea typeface="Calibri"/>
                <a:cs typeface="Calibri"/>
                <a:sym typeface="Calibri"/>
              </a:rPr>
              <a:t> und </a:t>
            </a:r>
            <a:r>
              <a:rPr lang="en-US" sz="2200" b="0" i="0" u="none" strike="noStrike" dirty="0" err="1">
                <a:solidFill>
                  <a:schemeClr val="lt1"/>
                </a:solidFill>
                <a:latin typeface="Calibri"/>
                <a:ea typeface="Calibri"/>
                <a:cs typeface="Calibri"/>
                <a:sym typeface="Calibri"/>
              </a:rPr>
              <a:t>Veränderung</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Wenn</a:t>
            </a:r>
            <a:r>
              <a:rPr lang="en-US" sz="2200" b="0" i="0" u="none" strike="noStrike" dirty="0">
                <a:solidFill>
                  <a:schemeClr val="lt1"/>
                </a:solidFill>
                <a:latin typeface="Calibri"/>
                <a:ea typeface="Calibri"/>
                <a:cs typeface="Calibri"/>
                <a:sym typeface="Calibri"/>
              </a:rPr>
              <a:t> Sie </a:t>
            </a:r>
            <a:r>
              <a:rPr lang="en-US" sz="2200" b="0" i="0" u="none" strike="noStrike" dirty="0" err="1">
                <a:solidFill>
                  <a:schemeClr val="lt1"/>
                </a:solidFill>
                <a:latin typeface="Calibri"/>
                <a:ea typeface="Calibri"/>
                <a:cs typeface="Calibri"/>
                <a:sym typeface="Calibri"/>
              </a:rPr>
              <a:t>bei</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Ihren</a:t>
            </a:r>
            <a:r>
              <a:rPr lang="en-US" sz="2200" b="0" i="0" u="none" strike="noStrike" dirty="0">
                <a:solidFill>
                  <a:schemeClr val="lt1"/>
                </a:solidFill>
                <a:latin typeface="Calibri"/>
                <a:ea typeface="Calibri"/>
                <a:cs typeface="Calibri"/>
                <a:sym typeface="Calibri"/>
              </a:rPr>
              <a:t> Radio- und Podcast-</a:t>
            </a:r>
            <a:r>
              <a:rPr lang="en-US" sz="2200" b="0" i="0" u="none" strike="noStrike" dirty="0" err="1">
                <a:solidFill>
                  <a:schemeClr val="lt1"/>
                </a:solidFill>
                <a:latin typeface="Calibri"/>
                <a:ea typeface="Calibri"/>
                <a:cs typeface="Calibri"/>
                <a:sym typeface="Calibri"/>
              </a:rPr>
              <a:t>Bemühungen</a:t>
            </a:r>
            <a:r>
              <a:rPr lang="en-US" sz="2200" b="0" i="0" u="none" strike="noStrike" dirty="0">
                <a:solidFill>
                  <a:schemeClr val="lt1"/>
                </a:solidFill>
                <a:latin typeface="Calibri"/>
                <a:ea typeface="Calibri"/>
                <a:cs typeface="Calibri"/>
                <a:sym typeface="Calibri"/>
              </a:rPr>
              <a:t> die der </a:t>
            </a:r>
            <a:r>
              <a:rPr lang="en-US" sz="2200" b="0" i="0" u="none" strike="noStrike" dirty="0" err="1">
                <a:solidFill>
                  <a:schemeClr val="lt1"/>
                </a:solidFill>
                <a:latin typeface="Calibri"/>
                <a:ea typeface="Calibri"/>
                <a:cs typeface="Calibri"/>
                <a:sym typeface="Calibri"/>
              </a:rPr>
              <a:t>menschlichen</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Stimme</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innewohnende</a:t>
            </a:r>
            <a:r>
              <a:rPr lang="en-US" sz="2200" b="0" i="0" u="none" strike="noStrike" dirty="0">
                <a:solidFill>
                  <a:schemeClr val="lt1"/>
                </a:solidFill>
                <a:latin typeface="Calibri"/>
                <a:ea typeface="Calibri"/>
                <a:cs typeface="Calibri"/>
                <a:sym typeface="Calibri"/>
              </a:rPr>
              <a:t> Kraft </a:t>
            </a:r>
            <a:r>
              <a:rPr lang="en-US" sz="2200" b="0" i="0" u="none" strike="noStrike" dirty="0" err="1">
                <a:solidFill>
                  <a:schemeClr val="lt1"/>
                </a:solidFill>
                <a:latin typeface="Calibri"/>
                <a:ea typeface="Calibri"/>
                <a:cs typeface="Calibri"/>
                <a:sym typeface="Calibri"/>
              </a:rPr>
              <a:t>erkennen</a:t>
            </a:r>
            <a:r>
              <a:rPr lang="en-US" sz="2200" b="0" i="0" u="none" strike="noStrike" dirty="0">
                <a:solidFill>
                  <a:schemeClr val="lt1"/>
                </a:solidFill>
                <a:latin typeface="Calibri"/>
                <a:ea typeface="Calibri"/>
                <a:cs typeface="Calibri"/>
                <a:sym typeface="Calibri"/>
              </a:rPr>
              <a:t> und </a:t>
            </a:r>
            <a:r>
              <a:rPr lang="en-US" sz="2200" b="0" i="0" u="none" strike="noStrike" dirty="0" err="1">
                <a:solidFill>
                  <a:schemeClr val="lt1"/>
                </a:solidFill>
                <a:latin typeface="Calibri"/>
                <a:ea typeface="Calibri"/>
                <a:cs typeface="Calibri"/>
                <a:sym typeface="Calibri"/>
              </a:rPr>
              <a:t>nutzen</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können</a:t>
            </a:r>
            <a:r>
              <a:rPr lang="en-US" sz="2200" b="0" i="0" u="none" strike="noStrike" dirty="0">
                <a:solidFill>
                  <a:schemeClr val="lt1"/>
                </a:solidFill>
                <a:latin typeface="Calibri"/>
                <a:ea typeface="Calibri"/>
                <a:cs typeface="Calibri"/>
                <a:sym typeface="Calibri"/>
              </a:rPr>
              <a:t> Sie </a:t>
            </a:r>
            <a:r>
              <a:rPr lang="en-US" sz="2200" b="0" i="0" u="none" strike="noStrike" dirty="0" err="1">
                <a:solidFill>
                  <a:schemeClr val="lt1"/>
                </a:solidFill>
                <a:latin typeface="Calibri"/>
                <a:ea typeface="Calibri"/>
                <a:cs typeface="Calibri"/>
                <a:sym typeface="Calibri"/>
              </a:rPr>
              <a:t>wirkungsvolle</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Geschichten</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erzählen</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Verbindungen</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fördern</a:t>
            </a:r>
            <a:r>
              <a:rPr lang="en-US" sz="2200" b="0" i="0" u="none" strike="noStrike" dirty="0">
                <a:solidFill>
                  <a:schemeClr val="lt1"/>
                </a:solidFill>
                <a:latin typeface="Calibri"/>
                <a:ea typeface="Calibri"/>
                <a:cs typeface="Calibri"/>
                <a:sym typeface="Calibri"/>
              </a:rPr>
              <a:t> und positive </a:t>
            </a:r>
            <a:r>
              <a:rPr lang="en-US" sz="2200" b="0" i="0" u="none" strike="noStrike" dirty="0" err="1">
                <a:solidFill>
                  <a:schemeClr val="lt1"/>
                </a:solidFill>
                <a:latin typeface="Calibri"/>
                <a:ea typeface="Calibri"/>
                <a:cs typeface="Calibri"/>
                <a:sym typeface="Calibri"/>
              </a:rPr>
              <a:t>Veränderungen</a:t>
            </a:r>
            <a:r>
              <a:rPr lang="en-US" sz="2200" b="0" i="0" u="none" strike="noStrike" dirty="0">
                <a:solidFill>
                  <a:schemeClr val="lt1"/>
                </a:solidFill>
                <a:latin typeface="Calibri"/>
                <a:ea typeface="Calibri"/>
                <a:cs typeface="Calibri"/>
                <a:sym typeface="Calibri"/>
              </a:rPr>
              <a:t> in </a:t>
            </a:r>
            <a:r>
              <a:rPr lang="en-US" sz="2200" b="0" i="0" u="none" strike="noStrike" dirty="0" err="1">
                <a:solidFill>
                  <a:schemeClr val="lt1"/>
                </a:solidFill>
                <a:latin typeface="Calibri"/>
                <a:ea typeface="Calibri"/>
                <a:cs typeface="Calibri"/>
                <a:sym typeface="Calibri"/>
              </a:rPr>
              <a:t>Ihrer</a:t>
            </a:r>
            <a:r>
              <a:rPr lang="en-US" sz="2200" b="0" i="0" u="none" strike="noStrike" dirty="0">
                <a:solidFill>
                  <a:schemeClr val="lt1"/>
                </a:solidFill>
                <a:latin typeface="Calibri"/>
                <a:ea typeface="Calibri"/>
                <a:cs typeface="Calibri"/>
                <a:sym typeface="Calibri"/>
              </a:rPr>
              <a:t> Gemeinschaft und </a:t>
            </a:r>
            <a:r>
              <a:rPr lang="en-US" sz="2200" b="0" i="0" u="none" strike="noStrike" dirty="0" err="1">
                <a:solidFill>
                  <a:schemeClr val="lt1"/>
                </a:solidFill>
                <a:latin typeface="Calibri"/>
                <a:ea typeface="Calibri"/>
                <a:cs typeface="Calibri"/>
                <a:sym typeface="Calibri"/>
              </a:rPr>
              <a:t>darüber</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hinaus</a:t>
            </a:r>
            <a:r>
              <a:rPr lang="en-US" sz="2200" b="0" i="0" u="none" strike="noStrike" dirty="0">
                <a:solidFill>
                  <a:schemeClr val="lt1"/>
                </a:solidFill>
                <a:latin typeface="Calibri"/>
                <a:ea typeface="Calibri"/>
                <a:cs typeface="Calibri"/>
                <a:sym typeface="Calibri"/>
              </a:rPr>
              <a:t> </a:t>
            </a:r>
            <a:r>
              <a:rPr lang="en-US" sz="2200" b="0" i="0" u="none" strike="noStrike" dirty="0" err="1">
                <a:solidFill>
                  <a:schemeClr val="lt1"/>
                </a:solidFill>
                <a:latin typeface="Calibri"/>
                <a:ea typeface="Calibri"/>
                <a:cs typeface="Calibri"/>
                <a:sym typeface="Calibri"/>
              </a:rPr>
              <a:t>anstoßen</a:t>
            </a:r>
            <a:r>
              <a:rPr lang="en-US" sz="2200" b="0" i="0" u="none" strike="noStrike" dirty="0">
                <a:solidFill>
                  <a:schemeClr val="lt1"/>
                </a:solidFill>
                <a:latin typeface="Calibri"/>
                <a:ea typeface="Calibri"/>
                <a:cs typeface="Calibri"/>
                <a:sym typeface="Calibri"/>
              </a:rPr>
              <a:t>.</a:t>
            </a:r>
            <a:br>
              <a:rPr lang="en-US" sz="2200" b="0" i="0" u="none" strike="noStrike" cap="none" dirty="0">
                <a:solidFill>
                  <a:schemeClr val="lt1"/>
                </a:solidFill>
                <a:latin typeface="Calibri"/>
                <a:ea typeface="Calibri"/>
                <a:cs typeface="Calibri"/>
                <a:sym typeface="Calibri"/>
              </a:rPr>
            </a:br>
            <a:endParaRPr sz="2200" b="0" i="0" u="none" strike="noStrike" cap="none" dirty="0">
              <a:solidFill>
                <a:srgbClr val="000000"/>
              </a:solidFill>
              <a:latin typeface="Arial"/>
              <a:ea typeface="Arial"/>
              <a:cs typeface="Arial"/>
              <a:sym typeface="Arial"/>
            </a:endParaRPr>
          </a:p>
        </p:txBody>
      </p:sp>
      <p:sp>
        <p:nvSpPr>
          <p:cNvPr id="2712" name="Google Shape;2712;p291"/>
          <p:cNvSpPr/>
          <p:nvPr/>
        </p:nvSpPr>
        <p:spPr>
          <a:xfrm>
            <a:off x="4444180" y="720624"/>
            <a:ext cx="7303567" cy="892941"/>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3" name="Google Shape;2713;p291"/>
          <p:cNvSpPr/>
          <p:nvPr/>
        </p:nvSpPr>
        <p:spPr>
          <a:xfrm>
            <a:off x="4896465" y="835742"/>
            <a:ext cx="790059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1D4C60"/>
                </a:solidFill>
                <a:latin typeface="Calibri"/>
                <a:ea typeface="Calibri"/>
                <a:cs typeface="Calibri"/>
                <a:sym typeface="Calibri"/>
              </a:rPr>
              <a:t>DIE MACHT DER STIMME</a:t>
            </a:r>
            <a:endParaRPr dirty="0"/>
          </a:p>
        </p:txBody>
      </p:sp>
      <p:pic>
        <p:nvPicPr>
          <p:cNvPr id="2714" name="Google Shape;2714;p2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800600" cy="6858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718"/>
        <p:cNvGrpSpPr/>
        <p:nvPr/>
      </p:nvGrpSpPr>
      <p:grpSpPr>
        <a:xfrm>
          <a:off x="0" y="0"/>
          <a:ext cx="0" cy="0"/>
          <a:chOff x="0" y="0"/>
          <a:chExt cx="0" cy="0"/>
        </a:xfrm>
      </p:grpSpPr>
      <p:sp>
        <p:nvSpPr>
          <p:cNvPr id="2719" name="Google Shape;2719;p292"/>
          <p:cNvSpPr txBox="1">
            <a:spLocks noGrp="1"/>
          </p:cNvSpPr>
          <p:nvPr>
            <p:ph type="body" idx="1"/>
          </p:nvPr>
        </p:nvSpPr>
        <p:spPr>
          <a:xfrm>
            <a:off x="-245806" y="0"/>
            <a:ext cx="7980843" cy="152782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dirty="0">
                <a:solidFill>
                  <a:srgbClr val="1D4C60"/>
                </a:solidFill>
                <a:latin typeface="Calibri"/>
                <a:ea typeface="Calibri"/>
                <a:cs typeface="Calibri"/>
                <a:sym typeface="Calibri"/>
              </a:rPr>
              <a:t>VERSTÄRKUNG DER LOKALEN TALENTE</a:t>
            </a:r>
            <a:endParaRPr dirty="0"/>
          </a:p>
        </p:txBody>
      </p:sp>
      <p:sp>
        <p:nvSpPr>
          <p:cNvPr id="2720" name="Google Shape;2720;p292"/>
          <p:cNvSpPr txBox="1">
            <a:spLocks noGrp="1"/>
          </p:cNvSpPr>
          <p:nvPr>
            <p:ph type="body" idx="3"/>
          </p:nvPr>
        </p:nvSpPr>
        <p:spPr>
          <a:xfrm>
            <a:off x="167148" y="678426"/>
            <a:ext cx="7283975" cy="5388741"/>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SzPts val="2400"/>
              <a:buFont typeface="Noto Sans Symbols"/>
              <a:buChar char="✔"/>
            </a:pPr>
            <a:r>
              <a:rPr lang="en-US" dirty="0">
                <a:latin typeface="Calibri"/>
                <a:ea typeface="Calibri"/>
                <a:cs typeface="Calibri"/>
                <a:sym typeface="Calibri"/>
              </a:rPr>
              <a:t>Bei der </a:t>
            </a:r>
            <a:r>
              <a:rPr lang="en-US" dirty="0" err="1">
                <a:latin typeface="Calibri"/>
                <a:ea typeface="Calibri"/>
                <a:cs typeface="Calibri"/>
                <a:sym typeface="Calibri"/>
              </a:rPr>
              <a:t>Förderung</a:t>
            </a:r>
            <a:r>
              <a:rPr lang="en-US" dirty="0">
                <a:latin typeface="Calibri"/>
                <a:ea typeface="Calibri"/>
                <a:cs typeface="Calibri"/>
                <a:sym typeface="Calibri"/>
              </a:rPr>
              <a:t> </a:t>
            </a:r>
            <a:r>
              <a:rPr lang="en-US" dirty="0" err="1">
                <a:latin typeface="Calibri"/>
                <a:ea typeface="Calibri"/>
                <a:cs typeface="Calibri"/>
                <a:sym typeface="Calibri"/>
              </a:rPr>
              <a:t>lokaler</a:t>
            </a:r>
            <a:r>
              <a:rPr lang="en-US" dirty="0">
                <a:latin typeface="Calibri"/>
                <a:ea typeface="Calibri"/>
                <a:cs typeface="Calibri"/>
                <a:sym typeface="Calibri"/>
              </a:rPr>
              <a:t> </a:t>
            </a:r>
            <a:r>
              <a:rPr lang="en-US" dirty="0" err="1">
                <a:latin typeface="Calibri"/>
                <a:ea typeface="Calibri"/>
                <a:cs typeface="Calibri"/>
                <a:sym typeface="Calibri"/>
              </a:rPr>
              <a:t>Talente</a:t>
            </a:r>
            <a:r>
              <a:rPr lang="en-US" dirty="0">
                <a:latin typeface="Calibri"/>
                <a:ea typeface="Calibri"/>
                <a:cs typeface="Calibri"/>
                <a:sym typeface="Calibri"/>
              </a:rPr>
              <a:t> </a:t>
            </a:r>
            <a:r>
              <a:rPr lang="en-US" dirty="0" err="1">
                <a:latin typeface="Calibri"/>
                <a:ea typeface="Calibri"/>
                <a:cs typeface="Calibri"/>
                <a:sym typeface="Calibri"/>
              </a:rPr>
              <a:t>geht</a:t>
            </a:r>
            <a:r>
              <a:rPr lang="en-US" dirty="0">
                <a:latin typeface="Calibri"/>
                <a:ea typeface="Calibri"/>
                <a:cs typeface="Calibri"/>
                <a:sym typeface="Calibri"/>
              </a:rPr>
              <a:t> es </a:t>
            </a:r>
            <a:r>
              <a:rPr lang="en-US" dirty="0" err="1">
                <a:latin typeface="Calibri"/>
                <a:ea typeface="Calibri"/>
                <a:cs typeface="Calibri"/>
                <a:sym typeface="Calibri"/>
              </a:rPr>
              <a:t>darum</a:t>
            </a:r>
            <a:r>
              <a:rPr lang="en-US" dirty="0">
                <a:latin typeface="Calibri"/>
                <a:ea typeface="Calibri"/>
                <a:cs typeface="Calibri"/>
                <a:sym typeface="Calibri"/>
              </a:rPr>
              <a:t>, die </a:t>
            </a:r>
            <a:r>
              <a:rPr lang="en-US" dirty="0" err="1">
                <a:latin typeface="Calibri"/>
                <a:ea typeface="Calibri"/>
                <a:cs typeface="Calibri"/>
                <a:sym typeface="Calibri"/>
              </a:rPr>
              <a:t>Talente</a:t>
            </a:r>
            <a:r>
              <a:rPr lang="en-US" dirty="0">
                <a:latin typeface="Calibri"/>
                <a:ea typeface="Calibri"/>
                <a:cs typeface="Calibri"/>
                <a:sym typeface="Calibri"/>
              </a:rPr>
              <a:t> der Gemeinschaft </a:t>
            </a:r>
            <a:r>
              <a:rPr lang="en-US" dirty="0" err="1">
                <a:latin typeface="Calibri"/>
                <a:ea typeface="Calibri"/>
                <a:cs typeface="Calibri"/>
                <a:sym typeface="Calibri"/>
              </a:rPr>
              <a:t>zu</a:t>
            </a:r>
            <a:r>
              <a:rPr lang="en-US" dirty="0">
                <a:latin typeface="Calibri"/>
                <a:ea typeface="Calibri"/>
                <a:cs typeface="Calibri"/>
                <a:sym typeface="Calibri"/>
              </a:rPr>
              <a:t> </a:t>
            </a:r>
            <a:r>
              <a:rPr lang="en-US" dirty="0" err="1">
                <a:latin typeface="Calibri"/>
                <a:ea typeface="Calibri"/>
                <a:cs typeface="Calibri"/>
                <a:sym typeface="Calibri"/>
              </a:rPr>
              <a:t>präsentieren</a:t>
            </a:r>
            <a:r>
              <a:rPr lang="en-US" dirty="0">
                <a:latin typeface="Calibri"/>
                <a:ea typeface="Calibri"/>
                <a:cs typeface="Calibri"/>
                <a:sym typeface="Calibri"/>
              </a:rPr>
              <a:t> und die </a:t>
            </a:r>
            <a:r>
              <a:rPr lang="en-US" dirty="0" err="1">
                <a:latin typeface="Calibri"/>
                <a:ea typeface="Calibri"/>
                <a:cs typeface="Calibri"/>
                <a:sym typeface="Calibri"/>
              </a:rPr>
              <a:t>Beiträge</a:t>
            </a:r>
            <a:r>
              <a:rPr lang="en-US" dirty="0">
                <a:latin typeface="Calibri"/>
                <a:ea typeface="Calibri"/>
                <a:cs typeface="Calibri"/>
                <a:sym typeface="Calibri"/>
              </a:rPr>
              <a:t> von </a:t>
            </a:r>
            <a:r>
              <a:rPr lang="en-US" dirty="0" err="1">
                <a:latin typeface="Calibri"/>
                <a:ea typeface="Calibri"/>
                <a:cs typeface="Calibri"/>
                <a:sym typeface="Calibri"/>
              </a:rPr>
              <a:t>Freiwilligen</a:t>
            </a:r>
            <a:r>
              <a:rPr lang="en-US" dirty="0">
                <a:latin typeface="Calibri"/>
                <a:ea typeface="Calibri"/>
                <a:cs typeface="Calibri"/>
                <a:sym typeface="Calibri"/>
              </a:rPr>
              <a:t> und </a:t>
            </a:r>
            <a:r>
              <a:rPr lang="en-US" dirty="0" err="1">
                <a:latin typeface="Calibri"/>
                <a:ea typeface="Calibri"/>
                <a:cs typeface="Calibri"/>
                <a:sym typeface="Calibri"/>
              </a:rPr>
              <a:t>lokalen</a:t>
            </a:r>
            <a:r>
              <a:rPr lang="en-US" dirty="0">
                <a:latin typeface="Calibri"/>
                <a:ea typeface="Calibri"/>
                <a:cs typeface="Calibri"/>
                <a:sym typeface="Calibri"/>
              </a:rPr>
              <a:t> </a:t>
            </a:r>
            <a:r>
              <a:rPr lang="en-US" dirty="0" err="1">
                <a:latin typeface="Calibri"/>
                <a:ea typeface="Calibri"/>
                <a:cs typeface="Calibri"/>
                <a:sym typeface="Calibri"/>
              </a:rPr>
              <a:t>Künstlern</a:t>
            </a:r>
            <a:r>
              <a:rPr lang="en-US" dirty="0">
                <a:latin typeface="Calibri"/>
                <a:ea typeface="Calibri"/>
                <a:cs typeface="Calibri"/>
                <a:sym typeface="Calibri"/>
              </a:rPr>
              <a:t> </a:t>
            </a:r>
            <a:r>
              <a:rPr lang="en-US" dirty="0" err="1">
                <a:latin typeface="Calibri"/>
                <a:ea typeface="Calibri"/>
                <a:cs typeface="Calibri"/>
                <a:sym typeface="Calibri"/>
              </a:rPr>
              <a:t>zu</a:t>
            </a:r>
            <a:r>
              <a:rPr lang="en-US" dirty="0">
                <a:latin typeface="Calibri"/>
                <a:ea typeface="Calibri"/>
                <a:cs typeface="Calibri"/>
                <a:sym typeface="Calibri"/>
              </a:rPr>
              <a:t> </a:t>
            </a:r>
            <a:r>
              <a:rPr lang="en-US" dirty="0" err="1">
                <a:latin typeface="Calibri"/>
                <a:ea typeface="Calibri"/>
                <a:cs typeface="Calibri"/>
                <a:sym typeface="Calibri"/>
              </a:rPr>
              <a:t>fördern</a:t>
            </a:r>
            <a:r>
              <a:rPr lang="en-US" dirty="0">
                <a:latin typeface="Calibri"/>
                <a:ea typeface="Calibri"/>
                <a:cs typeface="Calibri"/>
                <a:sym typeface="Calibri"/>
              </a:rPr>
              <a:t>. Dieser </a:t>
            </a:r>
            <a:r>
              <a:rPr lang="en-US" dirty="0" err="1">
                <a:latin typeface="Calibri"/>
                <a:ea typeface="Calibri"/>
                <a:cs typeface="Calibri"/>
                <a:sym typeface="Calibri"/>
              </a:rPr>
              <a:t>kollaborative</a:t>
            </a:r>
            <a:r>
              <a:rPr lang="en-US" dirty="0">
                <a:latin typeface="Calibri"/>
                <a:ea typeface="Calibri"/>
                <a:cs typeface="Calibri"/>
                <a:sym typeface="Calibri"/>
              </a:rPr>
              <a:t> Ansatz </a:t>
            </a:r>
            <a:r>
              <a:rPr lang="en-US" dirty="0" err="1">
                <a:latin typeface="Calibri"/>
                <a:ea typeface="Calibri"/>
                <a:cs typeface="Calibri"/>
                <a:sym typeface="Calibri"/>
              </a:rPr>
              <a:t>bereichert</a:t>
            </a:r>
            <a:r>
              <a:rPr lang="en-US" dirty="0">
                <a:latin typeface="Calibri"/>
                <a:ea typeface="Calibri"/>
                <a:cs typeface="Calibri"/>
                <a:sym typeface="Calibri"/>
              </a:rPr>
              <a:t> </a:t>
            </a:r>
            <a:r>
              <a:rPr lang="en-US" dirty="0" err="1">
                <a:latin typeface="Calibri"/>
                <a:ea typeface="Calibri"/>
                <a:cs typeface="Calibri"/>
                <a:sym typeface="Calibri"/>
              </a:rPr>
              <a:t>nicht</a:t>
            </a:r>
            <a:r>
              <a:rPr lang="en-US" dirty="0">
                <a:latin typeface="Calibri"/>
                <a:ea typeface="Calibri"/>
                <a:cs typeface="Calibri"/>
                <a:sym typeface="Calibri"/>
              </a:rPr>
              <a:t> </a:t>
            </a:r>
            <a:r>
              <a:rPr lang="en-US" dirty="0" err="1">
                <a:latin typeface="Calibri"/>
                <a:ea typeface="Calibri"/>
                <a:cs typeface="Calibri"/>
                <a:sym typeface="Calibri"/>
              </a:rPr>
              <a:t>nur</a:t>
            </a:r>
            <a:r>
              <a:rPr lang="en-US" dirty="0">
                <a:latin typeface="Calibri"/>
                <a:ea typeface="Calibri"/>
                <a:cs typeface="Calibri"/>
                <a:sym typeface="Calibri"/>
              </a:rPr>
              <a:t> </a:t>
            </a:r>
            <a:r>
              <a:rPr lang="en-US" dirty="0" err="1">
                <a:latin typeface="Calibri"/>
                <a:ea typeface="Calibri"/>
                <a:cs typeface="Calibri"/>
                <a:sym typeface="Calibri"/>
              </a:rPr>
              <a:t>Ihre</a:t>
            </a:r>
            <a:r>
              <a:rPr lang="en-US" dirty="0">
                <a:latin typeface="Calibri"/>
                <a:ea typeface="Calibri"/>
                <a:cs typeface="Calibri"/>
                <a:sym typeface="Calibri"/>
              </a:rPr>
              <a:t> </a:t>
            </a:r>
            <a:r>
              <a:rPr lang="en-US" dirty="0" err="1">
                <a:latin typeface="Calibri"/>
                <a:ea typeface="Calibri"/>
                <a:cs typeface="Calibri"/>
                <a:sym typeface="Calibri"/>
              </a:rPr>
              <a:t>Inhalte</a:t>
            </a:r>
            <a:r>
              <a:rPr lang="en-US" dirty="0">
                <a:latin typeface="Calibri"/>
                <a:ea typeface="Calibri"/>
                <a:cs typeface="Calibri"/>
                <a:sym typeface="Calibri"/>
              </a:rPr>
              <a:t>, </a:t>
            </a:r>
            <a:r>
              <a:rPr lang="en-US" dirty="0" err="1">
                <a:latin typeface="Calibri"/>
                <a:ea typeface="Calibri"/>
                <a:cs typeface="Calibri"/>
                <a:sym typeface="Calibri"/>
              </a:rPr>
              <a:t>sondern</a:t>
            </a:r>
            <a:r>
              <a:rPr lang="en-US" dirty="0">
                <a:latin typeface="Calibri"/>
                <a:ea typeface="Calibri"/>
                <a:cs typeface="Calibri"/>
                <a:sym typeface="Calibri"/>
              </a:rPr>
              <a:t> </a:t>
            </a:r>
            <a:r>
              <a:rPr lang="en-US" dirty="0" err="1">
                <a:latin typeface="Calibri"/>
                <a:ea typeface="Calibri"/>
                <a:cs typeface="Calibri"/>
                <a:sym typeface="Calibri"/>
              </a:rPr>
              <a:t>fördert</a:t>
            </a:r>
            <a:r>
              <a:rPr lang="en-US" dirty="0">
                <a:latin typeface="Calibri"/>
                <a:ea typeface="Calibri"/>
                <a:cs typeface="Calibri"/>
                <a:sym typeface="Calibri"/>
              </a:rPr>
              <a:t> </a:t>
            </a:r>
            <a:r>
              <a:rPr lang="en-US" dirty="0" err="1">
                <a:latin typeface="Calibri"/>
                <a:ea typeface="Calibri"/>
                <a:cs typeface="Calibri"/>
                <a:sym typeface="Calibri"/>
              </a:rPr>
              <a:t>auch</a:t>
            </a:r>
            <a:r>
              <a:rPr lang="en-US" dirty="0">
                <a:latin typeface="Calibri"/>
                <a:ea typeface="Calibri"/>
                <a:cs typeface="Calibri"/>
                <a:sym typeface="Calibri"/>
              </a:rPr>
              <a:t> den Sinn für </a:t>
            </a:r>
            <a:r>
              <a:rPr lang="en-US" dirty="0" err="1">
                <a:latin typeface="Calibri"/>
                <a:ea typeface="Calibri"/>
                <a:cs typeface="Calibri"/>
                <a:sym typeface="Calibri"/>
              </a:rPr>
              <a:t>gemeinsame</a:t>
            </a:r>
            <a:r>
              <a:rPr lang="en-US" dirty="0">
                <a:latin typeface="Calibri"/>
                <a:ea typeface="Calibri"/>
                <a:cs typeface="Calibri"/>
                <a:sym typeface="Calibri"/>
              </a:rPr>
              <a:t> </a:t>
            </a:r>
            <a:r>
              <a:rPr lang="en-US" dirty="0" err="1">
                <a:latin typeface="Calibri"/>
                <a:ea typeface="Calibri"/>
                <a:cs typeface="Calibri"/>
                <a:sym typeface="Calibri"/>
              </a:rPr>
              <a:t>Kreativität</a:t>
            </a:r>
            <a:r>
              <a:rPr lang="en-US" dirty="0">
                <a:latin typeface="Calibri"/>
                <a:ea typeface="Calibri"/>
                <a:cs typeface="Calibri"/>
                <a:sym typeface="Calibri"/>
              </a:rPr>
              <a:t> </a:t>
            </a:r>
            <a:r>
              <a:rPr lang="en-US" dirty="0" err="1">
                <a:latin typeface="Calibri"/>
                <a:ea typeface="Calibri"/>
                <a:cs typeface="Calibri"/>
                <a:sym typeface="Calibri"/>
              </a:rPr>
              <a:t>innerhalb</a:t>
            </a:r>
            <a:r>
              <a:rPr lang="en-US" dirty="0">
                <a:latin typeface="Calibri"/>
                <a:ea typeface="Calibri"/>
                <a:cs typeface="Calibri"/>
                <a:sym typeface="Calibri"/>
              </a:rPr>
              <a:t> der Gemeinschaft.</a:t>
            </a:r>
            <a:endParaRPr dirty="0"/>
          </a:p>
          <a:p>
            <a:pPr marL="342900" lvl="0" indent="-190500" algn="just" rtl="0">
              <a:lnSpc>
                <a:spcPct val="103333"/>
              </a:lnSpc>
              <a:spcBef>
                <a:spcPts val="0"/>
              </a:spcBef>
              <a:spcAft>
                <a:spcPts val="0"/>
              </a:spcAft>
              <a:buSzPts val="2400"/>
              <a:buFont typeface="Noto Sans Symbols"/>
              <a:buNone/>
            </a:pPr>
            <a:endParaRPr dirty="0">
              <a:latin typeface="Calibri"/>
              <a:ea typeface="Calibri"/>
              <a:cs typeface="Calibri"/>
              <a:sym typeface="Calibri"/>
            </a:endParaRPr>
          </a:p>
          <a:p>
            <a:pPr marL="342900" lvl="0" indent="-342900" algn="just" rtl="0">
              <a:lnSpc>
                <a:spcPct val="103333"/>
              </a:lnSpc>
              <a:spcBef>
                <a:spcPts val="0"/>
              </a:spcBef>
              <a:spcAft>
                <a:spcPts val="0"/>
              </a:spcAft>
              <a:buSzPts val="2400"/>
              <a:buFont typeface="Noto Sans Symbols"/>
              <a:buChar char="✔"/>
            </a:pPr>
            <a:r>
              <a:rPr lang="en-US" dirty="0" err="1">
                <a:latin typeface="Calibri"/>
                <a:ea typeface="Calibri"/>
                <a:cs typeface="Calibri"/>
                <a:sym typeface="Calibri"/>
              </a:rPr>
              <a:t>Indem</a:t>
            </a:r>
            <a:r>
              <a:rPr lang="en-US" dirty="0">
                <a:latin typeface="Calibri"/>
                <a:ea typeface="Calibri"/>
                <a:cs typeface="Calibri"/>
                <a:sym typeface="Calibri"/>
              </a:rPr>
              <a:t> Sie </a:t>
            </a:r>
            <a:r>
              <a:rPr lang="en-US" dirty="0" err="1">
                <a:latin typeface="Calibri"/>
                <a:ea typeface="Calibri"/>
                <a:cs typeface="Calibri"/>
                <a:sym typeface="Calibri"/>
              </a:rPr>
              <a:t>lokalen</a:t>
            </a:r>
            <a:r>
              <a:rPr lang="en-US" dirty="0">
                <a:latin typeface="Calibri"/>
                <a:ea typeface="Calibri"/>
                <a:cs typeface="Calibri"/>
                <a:sym typeface="Calibri"/>
              </a:rPr>
              <a:t> </a:t>
            </a:r>
            <a:r>
              <a:rPr lang="en-US" dirty="0" err="1">
                <a:latin typeface="Calibri"/>
                <a:ea typeface="Calibri"/>
                <a:cs typeface="Calibri"/>
                <a:sym typeface="Calibri"/>
              </a:rPr>
              <a:t>Stimmen</a:t>
            </a:r>
            <a:r>
              <a:rPr lang="en-US" dirty="0">
                <a:latin typeface="Calibri"/>
                <a:ea typeface="Calibri"/>
                <a:cs typeface="Calibri"/>
                <a:sym typeface="Calibri"/>
              </a:rPr>
              <a:t> und </a:t>
            </a:r>
            <a:r>
              <a:rPr lang="en-US" dirty="0" err="1">
                <a:latin typeface="Calibri"/>
                <a:ea typeface="Calibri"/>
                <a:cs typeface="Calibri"/>
                <a:sym typeface="Calibri"/>
              </a:rPr>
              <a:t>Talenten</a:t>
            </a:r>
            <a:r>
              <a:rPr lang="en-US" dirty="0">
                <a:latin typeface="Calibri"/>
                <a:ea typeface="Calibri"/>
                <a:cs typeface="Calibri"/>
                <a:sym typeface="Calibri"/>
              </a:rPr>
              <a:t> </a:t>
            </a:r>
            <a:r>
              <a:rPr lang="en-US" dirty="0" err="1">
                <a:latin typeface="Calibri"/>
                <a:ea typeface="Calibri"/>
                <a:cs typeface="Calibri"/>
                <a:sym typeface="Calibri"/>
              </a:rPr>
              <a:t>eine</a:t>
            </a:r>
            <a:r>
              <a:rPr lang="en-US" dirty="0">
                <a:latin typeface="Calibri"/>
                <a:ea typeface="Calibri"/>
                <a:cs typeface="Calibri"/>
                <a:sym typeface="Calibri"/>
              </a:rPr>
              <a:t> </a:t>
            </a:r>
            <a:r>
              <a:rPr lang="en-US" dirty="0" err="1">
                <a:latin typeface="Calibri"/>
                <a:ea typeface="Calibri"/>
                <a:cs typeface="Calibri"/>
                <a:sym typeface="Calibri"/>
              </a:rPr>
              <a:t>Plattform</a:t>
            </a:r>
            <a:r>
              <a:rPr lang="en-US" dirty="0">
                <a:latin typeface="Calibri"/>
                <a:ea typeface="Calibri"/>
                <a:cs typeface="Calibri"/>
                <a:sym typeface="Calibri"/>
              </a:rPr>
              <a:t> </a:t>
            </a:r>
            <a:r>
              <a:rPr lang="en-US" dirty="0" err="1">
                <a:latin typeface="Calibri"/>
                <a:ea typeface="Calibri"/>
                <a:cs typeface="Calibri"/>
                <a:sym typeface="Calibri"/>
              </a:rPr>
              <a:t>bieten</a:t>
            </a:r>
            <a:r>
              <a:rPr lang="en-US" dirty="0">
                <a:latin typeface="Calibri"/>
                <a:ea typeface="Calibri"/>
                <a:cs typeface="Calibri"/>
                <a:sym typeface="Calibri"/>
              </a:rPr>
              <a:t>, </a:t>
            </a:r>
            <a:r>
              <a:rPr lang="en-US" dirty="0" err="1">
                <a:latin typeface="Calibri"/>
                <a:ea typeface="Calibri"/>
                <a:cs typeface="Calibri"/>
                <a:sym typeface="Calibri"/>
              </a:rPr>
              <a:t>stärken</a:t>
            </a:r>
            <a:r>
              <a:rPr lang="en-US" dirty="0">
                <a:latin typeface="Calibri"/>
                <a:ea typeface="Calibri"/>
                <a:cs typeface="Calibri"/>
                <a:sym typeface="Calibri"/>
              </a:rPr>
              <a:t> Sie die </a:t>
            </a:r>
            <a:r>
              <a:rPr lang="en-US" dirty="0" err="1">
                <a:latin typeface="Calibri"/>
                <a:ea typeface="Calibri"/>
                <a:cs typeface="Calibri"/>
                <a:sym typeface="Calibri"/>
              </a:rPr>
              <a:t>Bindungen</a:t>
            </a:r>
            <a:r>
              <a:rPr lang="en-US" dirty="0">
                <a:latin typeface="Calibri"/>
                <a:ea typeface="Calibri"/>
                <a:cs typeface="Calibri"/>
                <a:sym typeface="Calibri"/>
              </a:rPr>
              <a:t> </a:t>
            </a:r>
            <a:r>
              <a:rPr lang="en-US" dirty="0" err="1">
                <a:latin typeface="Calibri"/>
                <a:ea typeface="Calibri"/>
                <a:cs typeface="Calibri"/>
                <a:sym typeface="Calibri"/>
              </a:rPr>
              <a:t>zur</a:t>
            </a:r>
            <a:r>
              <a:rPr lang="en-US" dirty="0">
                <a:latin typeface="Calibri"/>
                <a:ea typeface="Calibri"/>
                <a:cs typeface="Calibri"/>
                <a:sym typeface="Calibri"/>
              </a:rPr>
              <a:t> Gemeinschaft und </a:t>
            </a:r>
            <a:r>
              <a:rPr lang="en-US" dirty="0" err="1">
                <a:latin typeface="Calibri"/>
                <a:ea typeface="Calibri"/>
                <a:cs typeface="Calibri"/>
                <a:sym typeface="Calibri"/>
              </a:rPr>
              <a:t>schaffen</a:t>
            </a:r>
            <a:r>
              <a:rPr lang="en-US" dirty="0">
                <a:latin typeface="Calibri"/>
                <a:ea typeface="Calibri"/>
                <a:cs typeface="Calibri"/>
                <a:sym typeface="Calibri"/>
              </a:rPr>
              <a:t> </a:t>
            </a:r>
            <a:r>
              <a:rPr lang="en-US" dirty="0" err="1">
                <a:latin typeface="Calibri"/>
                <a:ea typeface="Calibri"/>
                <a:cs typeface="Calibri"/>
                <a:sym typeface="Calibri"/>
              </a:rPr>
              <a:t>eine</a:t>
            </a:r>
            <a:r>
              <a:rPr lang="en-US" dirty="0">
                <a:latin typeface="Calibri"/>
                <a:ea typeface="Calibri"/>
                <a:cs typeface="Calibri"/>
                <a:sym typeface="Calibri"/>
              </a:rPr>
              <a:t> </a:t>
            </a:r>
            <a:r>
              <a:rPr lang="en-US" dirty="0" err="1">
                <a:latin typeface="Calibri"/>
                <a:ea typeface="Calibri"/>
                <a:cs typeface="Calibri"/>
                <a:sym typeface="Calibri"/>
              </a:rPr>
              <a:t>symbiotische</a:t>
            </a:r>
            <a:r>
              <a:rPr lang="en-US" dirty="0">
                <a:latin typeface="Calibri"/>
                <a:ea typeface="Calibri"/>
                <a:cs typeface="Calibri"/>
                <a:sym typeface="Calibri"/>
              </a:rPr>
              <a:t> </a:t>
            </a:r>
            <a:r>
              <a:rPr lang="en-US" dirty="0" err="1">
                <a:latin typeface="Calibri"/>
                <a:ea typeface="Calibri"/>
                <a:cs typeface="Calibri"/>
                <a:sym typeface="Calibri"/>
              </a:rPr>
              <a:t>Beziehung</a:t>
            </a:r>
            <a:r>
              <a:rPr lang="en-US" dirty="0">
                <a:latin typeface="Calibri"/>
                <a:ea typeface="Calibri"/>
                <a:cs typeface="Calibri"/>
                <a:sym typeface="Calibri"/>
              </a:rPr>
              <a:t> </a:t>
            </a:r>
            <a:r>
              <a:rPr lang="en-US" dirty="0" err="1">
                <a:latin typeface="Calibri"/>
                <a:ea typeface="Calibri"/>
                <a:cs typeface="Calibri"/>
                <a:sym typeface="Calibri"/>
              </a:rPr>
              <a:t>zwischen</a:t>
            </a:r>
            <a:r>
              <a:rPr lang="en-US" dirty="0">
                <a:latin typeface="Calibri"/>
                <a:ea typeface="Calibri"/>
                <a:cs typeface="Calibri"/>
                <a:sym typeface="Calibri"/>
              </a:rPr>
              <a:t> </a:t>
            </a:r>
            <a:r>
              <a:rPr lang="en-US" dirty="0" err="1">
                <a:latin typeface="Calibri"/>
                <a:ea typeface="Calibri"/>
                <a:cs typeface="Calibri"/>
                <a:sym typeface="Calibri"/>
              </a:rPr>
              <a:t>Ihrem</a:t>
            </a:r>
            <a:r>
              <a:rPr lang="en-US" dirty="0">
                <a:latin typeface="Calibri"/>
                <a:ea typeface="Calibri"/>
                <a:cs typeface="Calibri"/>
                <a:sym typeface="Calibri"/>
              </a:rPr>
              <a:t> Radio und </a:t>
            </a:r>
            <a:r>
              <a:rPr lang="en-US" dirty="0" err="1">
                <a:latin typeface="Calibri"/>
                <a:ea typeface="Calibri"/>
                <a:cs typeface="Calibri"/>
                <a:sym typeface="Calibri"/>
              </a:rPr>
              <a:t>Ihrem</a:t>
            </a:r>
            <a:r>
              <a:rPr lang="en-US" dirty="0">
                <a:latin typeface="Calibri"/>
                <a:ea typeface="Calibri"/>
                <a:cs typeface="Calibri"/>
                <a:sym typeface="Calibri"/>
              </a:rPr>
              <a:t> Podcast und dem </a:t>
            </a:r>
            <a:r>
              <a:rPr lang="en-US" dirty="0" err="1">
                <a:latin typeface="Calibri"/>
                <a:ea typeface="Calibri"/>
                <a:cs typeface="Calibri"/>
                <a:sym typeface="Calibri"/>
              </a:rPr>
              <a:t>lebendigen</a:t>
            </a:r>
            <a:r>
              <a:rPr lang="en-US" dirty="0">
                <a:latin typeface="Calibri"/>
                <a:ea typeface="Calibri"/>
                <a:cs typeface="Calibri"/>
                <a:sym typeface="Calibri"/>
              </a:rPr>
              <a:t> Pool an </a:t>
            </a:r>
            <a:r>
              <a:rPr lang="en-US" dirty="0" err="1">
                <a:latin typeface="Calibri"/>
                <a:ea typeface="Calibri"/>
                <a:cs typeface="Calibri"/>
                <a:sym typeface="Calibri"/>
              </a:rPr>
              <a:t>Kreativität</a:t>
            </a:r>
            <a:r>
              <a:rPr lang="en-US" dirty="0">
                <a:latin typeface="Calibri"/>
                <a:ea typeface="Calibri"/>
                <a:cs typeface="Calibri"/>
                <a:sym typeface="Calibri"/>
              </a:rPr>
              <a:t>, der in der </a:t>
            </a:r>
            <a:r>
              <a:rPr lang="en-US" dirty="0" err="1">
                <a:latin typeface="Calibri"/>
                <a:ea typeface="Calibri"/>
                <a:cs typeface="Calibri"/>
                <a:sym typeface="Calibri"/>
              </a:rPr>
              <a:t>lokalen</a:t>
            </a:r>
            <a:r>
              <a:rPr lang="en-US" dirty="0">
                <a:latin typeface="Calibri"/>
                <a:ea typeface="Calibri"/>
                <a:cs typeface="Calibri"/>
                <a:sym typeface="Calibri"/>
              </a:rPr>
              <a:t> </a:t>
            </a:r>
            <a:r>
              <a:rPr lang="en-US" dirty="0" err="1">
                <a:latin typeface="Calibri"/>
                <a:ea typeface="Calibri"/>
                <a:cs typeface="Calibri"/>
                <a:sym typeface="Calibri"/>
              </a:rPr>
              <a:t>Umgebung</a:t>
            </a:r>
            <a:r>
              <a:rPr lang="en-US" dirty="0">
                <a:latin typeface="Calibri"/>
                <a:ea typeface="Calibri"/>
                <a:cs typeface="Calibri"/>
                <a:sym typeface="Calibri"/>
              </a:rPr>
              <a:t> </a:t>
            </a:r>
            <a:r>
              <a:rPr lang="en-US" dirty="0" err="1">
                <a:latin typeface="Calibri"/>
                <a:ea typeface="Calibri"/>
                <a:cs typeface="Calibri"/>
                <a:sym typeface="Calibri"/>
              </a:rPr>
              <a:t>existiert</a:t>
            </a:r>
            <a:r>
              <a:rPr lang="en-US" dirty="0">
                <a:latin typeface="Calibri"/>
                <a:ea typeface="Calibri"/>
                <a:cs typeface="Calibri"/>
                <a:sym typeface="Calibri"/>
              </a:rPr>
              <a:t>. Dies </a:t>
            </a:r>
            <a:r>
              <a:rPr lang="en-US" dirty="0" err="1">
                <a:latin typeface="Calibri"/>
                <a:ea typeface="Calibri"/>
                <a:cs typeface="Calibri"/>
                <a:sym typeface="Calibri"/>
              </a:rPr>
              <a:t>führt</a:t>
            </a:r>
            <a:r>
              <a:rPr lang="en-US" dirty="0">
                <a:latin typeface="Calibri"/>
                <a:ea typeface="Calibri"/>
                <a:cs typeface="Calibri"/>
                <a:sym typeface="Calibri"/>
              </a:rPr>
              <a:t> </a:t>
            </a:r>
            <a:r>
              <a:rPr lang="en-US" dirty="0" err="1">
                <a:latin typeface="Calibri"/>
                <a:ea typeface="Calibri"/>
                <a:cs typeface="Calibri"/>
                <a:sym typeface="Calibri"/>
              </a:rPr>
              <a:t>nicht</a:t>
            </a:r>
            <a:r>
              <a:rPr lang="en-US" dirty="0">
                <a:latin typeface="Calibri"/>
                <a:ea typeface="Calibri"/>
                <a:cs typeface="Calibri"/>
                <a:sym typeface="Calibri"/>
              </a:rPr>
              <a:t> </a:t>
            </a:r>
            <a:r>
              <a:rPr lang="en-US" dirty="0" err="1">
                <a:latin typeface="Calibri"/>
                <a:ea typeface="Calibri"/>
                <a:cs typeface="Calibri"/>
                <a:sym typeface="Calibri"/>
              </a:rPr>
              <a:t>nur</a:t>
            </a:r>
            <a:r>
              <a:rPr lang="en-US" dirty="0">
                <a:latin typeface="Calibri"/>
                <a:ea typeface="Calibri"/>
                <a:cs typeface="Calibri"/>
                <a:sym typeface="Calibri"/>
              </a:rPr>
              <a:t> </a:t>
            </a:r>
            <a:r>
              <a:rPr lang="en-US" dirty="0" err="1">
                <a:latin typeface="Calibri"/>
                <a:ea typeface="Calibri"/>
                <a:cs typeface="Calibri"/>
                <a:sym typeface="Calibri"/>
              </a:rPr>
              <a:t>zu</a:t>
            </a:r>
            <a:r>
              <a:rPr lang="en-US" dirty="0">
                <a:latin typeface="Calibri"/>
                <a:ea typeface="Calibri"/>
                <a:cs typeface="Calibri"/>
                <a:sym typeface="Calibri"/>
              </a:rPr>
              <a:t> </a:t>
            </a:r>
            <a:r>
              <a:rPr lang="en-US" dirty="0" err="1">
                <a:latin typeface="Calibri"/>
                <a:ea typeface="Calibri"/>
                <a:cs typeface="Calibri"/>
                <a:sym typeface="Calibri"/>
              </a:rPr>
              <a:t>einer</a:t>
            </a:r>
            <a:r>
              <a:rPr lang="en-US" dirty="0">
                <a:latin typeface="Calibri"/>
                <a:ea typeface="Calibri"/>
                <a:cs typeface="Calibri"/>
                <a:sym typeface="Calibri"/>
              </a:rPr>
              <a:t> </a:t>
            </a:r>
            <a:r>
              <a:rPr lang="en-US" dirty="0" err="1">
                <a:latin typeface="Calibri"/>
                <a:ea typeface="Calibri"/>
                <a:cs typeface="Calibri"/>
                <a:sym typeface="Calibri"/>
              </a:rPr>
              <a:t>Diversifizierung</a:t>
            </a:r>
            <a:r>
              <a:rPr lang="en-US" dirty="0">
                <a:latin typeface="Calibri"/>
                <a:ea typeface="Calibri"/>
                <a:cs typeface="Calibri"/>
                <a:sym typeface="Calibri"/>
              </a:rPr>
              <a:t> </a:t>
            </a:r>
            <a:r>
              <a:rPr lang="en-US" dirty="0" err="1">
                <a:latin typeface="Calibri"/>
                <a:ea typeface="Calibri"/>
                <a:cs typeface="Calibri"/>
                <a:sym typeface="Calibri"/>
              </a:rPr>
              <a:t>Ihrer</a:t>
            </a:r>
            <a:r>
              <a:rPr lang="en-US" dirty="0">
                <a:latin typeface="Calibri"/>
                <a:ea typeface="Calibri"/>
                <a:cs typeface="Calibri"/>
                <a:sym typeface="Calibri"/>
              </a:rPr>
              <a:t> </a:t>
            </a:r>
            <a:r>
              <a:rPr lang="en-US" dirty="0" err="1">
                <a:latin typeface="Calibri"/>
                <a:ea typeface="Calibri"/>
                <a:cs typeface="Calibri"/>
                <a:sym typeface="Calibri"/>
              </a:rPr>
              <a:t>Inhalte</a:t>
            </a:r>
            <a:r>
              <a:rPr lang="en-US" dirty="0">
                <a:latin typeface="Calibri"/>
                <a:ea typeface="Calibri"/>
                <a:cs typeface="Calibri"/>
                <a:sym typeface="Calibri"/>
              </a:rPr>
              <a:t>, </a:t>
            </a:r>
            <a:r>
              <a:rPr lang="en-US" dirty="0" err="1">
                <a:latin typeface="Calibri"/>
                <a:ea typeface="Calibri"/>
                <a:cs typeface="Calibri"/>
                <a:sym typeface="Calibri"/>
              </a:rPr>
              <a:t>sondern</a:t>
            </a:r>
            <a:r>
              <a:rPr lang="en-US" dirty="0">
                <a:latin typeface="Calibri"/>
                <a:ea typeface="Calibri"/>
                <a:cs typeface="Calibri"/>
                <a:sym typeface="Calibri"/>
              </a:rPr>
              <a:t> </a:t>
            </a:r>
            <a:r>
              <a:rPr lang="en-US" dirty="0" err="1">
                <a:latin typeface="Calibri"/>
                <a:ea typeface="Calibri"/>
                <a:cs typeface="Calibri"/>
                <a:sym typeface="Calibri"/>
              </a:rPr>
              <a:t>etabliert</a:t>
            </a:r>
            <a:r>
              <a:rPr lang="en-US" dirty="0">
                <a:latin typeface="Calibri"/>
                <a:ea typeface="Calibri"/>
                <a:cs typeface="Calibri"/>
                <a:sym typeface="Calibri"/>
              </a:rPr>
              <a:t> </a:t>
            </a:r>
            <a:r>
              <a:rPr lang="en-US" dirty="0" err="1">
                <a:latin typeface="Calibri"/>
                <a:ea typeface="Calibri"/>
                <a:cs typeface="Calibri"/>
                <a:sym typeface="Calibri"/>
              </a:rPr>
              <a:t>Ihre</a:t>
            </a:r>
            <a:r>
              <a:rPr lang="en-US" dirty="0">
                <a:latin typeface="Calibri"/>
                <a:ea typeface="Calibri"/>
                <a:cs typeface="Calibri"/>
                <a:sym typeface="Calibri"/>
              </a:rPr>
              <a:t> </a:t>
            </a:r>
            <a:r>
              <a:rPr lang="en-US" dirty="0" err="1">
                <a:latin typeface="Calibri"/>
                <a:ea typeface="Calibri"/>
                <a:cs typeface="Calibri"/>
                <a:sym typeface="Calibri"/>
              </a:rPr>
              <a:t>Plattform</a:t>
            </a:r>
            <a:r>
              <a:rPr lang="en-US" dirty="0">
                <a:latin typeface="Calibri"/>
                <a:ea typeface="Calibri"/>
                <a:cs typeface="Calibri"/>
                <a:sym typeface="Calibri"/>
              </a:rPr>
              <a:t> </a:t>
            </a:r>
            <a:r>
              <a:rPr lang="en-US" dirty="0" err="1">
                <a:latin typeface="Calibri"/>
                <a:ea typeface="Calibri"/>
                <a:cs typeface="Calibri"/>
                <a:sym typeface="Calibri"/>
              </a:rPr>
              <a:t>auch</a:t>
            </a:r>
            <a:r>
              <a:rPr lang="en-US" dirty="0">
                <a:latin typeface="Calibri"/>
                <a:ea typeface="Calibri"/>
                <a:cs typeface="Calibri"/>
                <a:sym typeface="Calibri"/>
              </a:rPr>
              <a:t> </a:t>
            </a:r>
            <a:r>
              <a:rPr lang="en-US" dirty="0" err="1">
                <a:latin typeface="Calibri"/>
                <a:ea typeface="Calibri"/>
                <a:cs typeface="Calibri"/>
                <a:sym typeface="Calibri"/>
              </a:rPr>
              <a:t>als</a:t>
            </a:r>
            <a:r>
              <a:rPr lang="en-US" dirty="0">
                <a:latin typeface="Calibri"/>
                <a:ea typeface="Calibri"/>
                <a:cs typeface="Calibri"/>
                <a:sym typeface="Calibri"/>
              </a:rPr>
              <a:t> </a:t>
            </a:r>
            <a:r>
              <a:rPr lang="en-US" dirty="0" err="1">
                <a:latin typeface="Calibri"/>
                <a:ea typeface="Calibri"/>
                <a:cs typeface="Calibri"/>
                <a:sym typeface="Calibri"/>
              </a:rPr>
              <a:t>Drehscheibe</a:t>
            </a:r>
            <a:r>
              <a:rPr lang="en-US" dirty="0">
                <a:latin typeface="Calibri"/>
                <a:ea typeface="Calibri"/>
                <a:cs typeface="Calibri"/>
                <a:sym typeface="Calibri"/>
              </a:rPr>
              <a:t> für </a:t>
            </a:r>
            <a:r>
              <a:rPr lang="en-US" dirty="0" err="1">
                <a:latin typeface="Calibri"/>
                <a:ea typeface="Calibri"/>
                <a:cs typeface="Calibri"/>
                <a:sym typeface="Calibri"/>
              </a:rPr>
              <a:t>lokale</a:t>
            </a:r>
            <a:r>
              <a:rPr lang="en-US" dirty="0">
                <a:latin typeface="Calibri"/>
                <a:ea typeface="Calibri"/>
                <a:cs typeface="Calibri"/>
                <a:sym typeface="Calibri"/>
              </a:rPr>
              <a:t> </a:t>
            </a:r>
            <a:r>
              <a:rPr lang="en-US" dirty="0" err="1">
                <a:latin typeface="Calibri"/>
                <a:ea typeface="Calibri"/>
                <a:cs typeface="Calibri"/>
                <a:sym typeface="Calibri"/>
              </a:rPr>
              <a:t>Talente</a:t>
            </a:r>
            <a:r>
              <a:rPr lang="en-US" dirty="0">
                <a:latin typeface="Calibri"/>
                <a:ea typeface="Calibri"/>
                <a:cs typeface="Calibri"/>
                <a:sym typeface="Calibri"/>
              </a:rPr>
              <a:t> und </a:t>
            </a:r>
            <a:r>
              <a:rPr lang="en-US" dirty="0" err="1">
                <a:latin typeface="Calibri"/>
                <a:ea typeface="Calibri"/>
                <a:cs typeface="Calibri"/>
                <a:sym typeface="Calibri"/>
              </a:rPr>
              <a:t>Ausdrucksformen</a:t>
            </a:r>
            <a:r>
              <a:rPr lang="en-US" dirty="0">
                <a:latin typeface="Calibri"/>
                <a:ea typeface="Calibri"/>
                <a:cs typeface="Calibri"/>
                <a:sym typeface="Calibri"/>
              </a:rPr>
              <a:t>.</a:t>
            </a:r>
            <a:endParaRPr dirty="0"/>
          </a:p>
        </p:txBody>
      </p:sp>
      <p:pic>
        <p:nvPicPr>
          <p:cNvPr id="2721" name="Google Shape;2721;p292"/>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l="7723" r="7722"/>
          <a:stretch/>
        </p:blipFill>
        <p:spPr>
          <a:xfrm>
            <a:off x="7735037" y="1373925"/>
            <a:ext cx="2444127" cy="4336988"/>
          </a:xfrm>
          <a:prstGeom prst="rect">
            <a:avLst/>
          </a:prstGeom>
          <a:solidFill>
            <a:srgbClr val="D8D8D8"/>
          </a:solid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25"/>
        <p:cNvGrpSpPr/>
        <p:nvPr/>
      </p:nvGrpSpPr>
      <p:grpSpPr>
        <a:xfrm>
          <a:off x="0" y="0"/>
          <a:ext cx="0" cy="0"/>
          <a:chOff x="0" y="0"/>
          <a:chExt cx="0" cy="0"/>
        </a:xfrm>
      </p:grpSpPr>
      <p:sp>
        <p:nvSpPr>
          <p:cNvPr id="2726" name="Google Shape;2726;p293"/>
          <p:cNvSpPr txBox="1">
            <a:spLocks noGrp="1"/>
          </p:cNvSpPr>
          <p:nvPr>
            <p:ph type="body" idx="1"/>
          </p:nvPr>
        </p:nvSpPr>
        <p:spPr>
          <a:xfrm>
            <a:off x="300790" y="2432146"/>
            <a:ext cx="10746962" cy="3844501"/>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90000"/>
              </a:lnSpc>
              <a:spcBef>
                <a:spcPts val="0"/>
              </a:spcBef>
              <a:spcAft>
                <a:spcPts val="0"/>
              </a:spcAft>
              <a:buClr>
                <a:srgbClr val="1D4C60"/>
              </a:buClr>
              <a:buSzPts val="2400"/>
              <a:buFont typeface="Noto Sans Symbols"/>
              <a:buChar char="✔"/>
            </a:pPr>
            <a:r>
              <a:rPr lang="en-US" sz="2400" b="0" i="0" u="none" strike="noStrike" cap="none">
                <a:solidFill>
                  <a:srgbClr val="1D4C60"/>
                </a:solidFill>
                <a:latin typeface="Calibri"/>
                <a:ea typeface="Calibri"/>
                <a:cs typeface="Calibri"/>
                <a:sym typeface="Calibri"/>
              </a:rPr>
              <a:t>Die Bedürfnisse Ihres Publikums zu verstehen ist entscheidend, und jetzt können Sie Community-Radio und Podcasts nutzen, um Ihre Gemeinschaft zu stärken. Nutzen Sie diese Chance, um etwas zu bewirken - verstärken Sie verschiedene Stimmen, erzählen Sie fesselnde Geschichten und fördern Sie die Einigkeit. Ihr Engagement für sinnvolle Kommunikation kann Ihre Gemeinschaft verändern.</a:t>
            </a:r>
            <a:endParaRPr/>
          </a:p>
          <a:p>
            <a:pPr marL="228600" marR="0" lvl="0" indent="-76200" algn="just" rtl="0">
              <a:lnSpc>
                <a:spcPct val="90000"/>
              </a:lnSpc>
              <a:spcBef>
                <a:spcPts val="1375"/>
              </a:spcBef>
              <a:spcAft>
                <a:spcPts val="0"/>
              </a:spcAft>
              <a:buClr>
                <a:schemeClr val="dk1"/>
              </a:buClr>
              <a:buSzPts val="2400"/>
              <a:buFont typeface="Noto Sans Symbols"/>
              <a:buNone/>
            </a:pPr>
            <a:endParaRPr sz="2400" b="0" i="0" u="none" strike="noStrike" cap="none">
              <a:solidFill>
                <a:srgbClr val="1D4C60"/>
              </a:solidFill>
              <a:latin typeface="Calibri"/>
              <a:ea typeface="Calibri"/>
              <a:cs typeface="Calibri"/>
              <a:sym typeface="Calibri"/>
            </a:endParaRPr>
          </a:p>
          <a:p>
            <a:pPr marL="228600" marR="0" lvl="0" indent="-228600" algn="just" rtl="0">
              <a:lnSpc>
                <a:spcPct val="90000"/>
              </a:lnSpc>
              <a:spcBef>
                <a:spcPts val="1375"/>
              </a:spcBef>
              <a:spcAft>
                <a:spcPts val="0"/>
              </a:spcAft>
              <a:buClr>
                <a:srgbClr val="1D4C60"/>
              </a:buClr>
              <a:buSzPts val="2400"/>
              <a:buFont typeface="Noto Sans Symbols"/>
              <a:buChar char="✔"/>
            </a:pPr>
            <a:r>
              <a:rPr lang="en-US" sz="2400" b="0" i="0" u="none" strike="noStrike" cap="none">
                <a:solidFill>
                  <a:srgbClr val="1D4C60"/>
                </a:solidFill>
                <a:latin typeface="Calibri"/>
                <a:ea typeface="Calibri"/>
                <a:cs typeface="Calibri"/>
                <a:sym typeface="Calibri"/>
              </a:rPr>
              <a:t>Jedes Wort, das Sie senden, hat das Potenzial, zu inspirieren und zu verbinden. Durch integrative Kommunikation können wir eine nachhaltige Wirkung erzielen.</a:t>
            </a:r>
            <a:endParaRPr/>
          </a:p>
          <a:p>
            <a:pPr marL="228600" marR="0" lvl="0" indent="-76200" algn="just" rtl="0">
              <a:lnSpc>
                <a:spcPct val="90000"/>
              </a:lnSpc>
              <a:spcBef>
                <a:spcPts val="1375"/>
              </a:spcBef>
              <a:spcAft>
                <a:spcPts val="0"/>
              </a:spcAft>
              <a:buClr>
                <a:schemeClr val="dk1"/>
              </a:buClr>
              <a:buSzPts val="2400"/>
              <a:buFont typeface="Noto Sans Symbols"/>
              <a:buNone/>
            </a:pPr>
            <a:endParaRPr sz="2400" b="0" i="0" u="none" strike="noStrike" cap="none">
              <a:solidFill>
                <a:srgbClr val="1D4C60"/>
              </a:solidFill>
              <a:latin typeface="Calibri"/>
              <a:ea typeface="Calibri"/>
              <a:cs typeface="Calibri"/>
              <a:sym typeface="Calibri"/>
            </a:endParaRPr>
          </a:p>
          <a:p>
            <a:pPr marL="228600" marR="0" lvl="0" indent="-76200" algn="just" rtl="0">
              <a:lnSpc>
                <a:spcPct val="90000"/>
              </a:lnSpc>
              <a:spcBef>
                <a:spcPts val="1375"/>
              </a:spcBef>
              <a:spcAft>
                <a:spcPts val="0"/>
              </a:spcAft>
              <a:buClr>
                <a:schemeClr val="dk1"/>
              </a:buClr>
              <a:buSzPts val="2400"/>
              <a:buFont typeface="Noto Sans Symbols"/>
              <a:buNone/>
            </a:pPr>
            <a:endParaRPr sz="2400" b="0" i="0" u="none" strike="noStrike" cap="none">
              <a:solidFill>
                <a:srgbClr val="1D4C60"/>
              </a:solidFill>
              <a:latin typeface="Calibri"/>
              <a:ea typeface="Calibri"/>
              <a:cs typeface="Calibri"/>
              <a:sym typeface="Calibri"/>
            </a:endParaRPr>
          </a:p>
          <a:p>
            <a:pPr marL="228600" marR="0" lvl="0" indent="-76200" algn="just" rtl="0">
              <a:lnSpc>
                <a:spcPct val="90000"/>
              </a:lnSpc>
              <a:spcBef>
                <a:spcPts val="1375"/>
              </a:spcBef>
              <a:spcAft>
                <a:spcPts val="0"/>
              </a:spcAft>
              <a:buClr>
                <a:schemeClr val="dk1"/>
              </a:buClr>
              <a:buSzPts val="2400"/>
              <a:buFont typeface="Noto Sans Symbols"/>
              <a:buNone/>
            </a:pPr>
            <a:endParaRPr sz="2400" b="0" i="0" u="none" strike="noStrike" cap="none">
              <a:solidFill>
                <a:srgbClr val="1D4C60"/>
              </a:solidFill>
              <a:latin typeface="Calibri"/>
              <a:ea typeface="Calibri"/>
              <a:cs typeface="Calibri"/>
              <a:sym typeface="Calibri"/>
            </a:endParaRPr>
          </a:p>
        </p:txBody>
      </p:sp>
      <p:sp>
        <p:nvSpPr>
          <p:cNvPr id="2727" name="Google Shape;2727;p293"/>
          <p:cNvSpPr txBox="1">
            <a:spLocks noGrp="1"/>
          </p:cNvSpPr>
          <p:nvPr>
            <p:ph type="body" idx="1"/>
          </p:nvPr>
        </p:nvSpPr>
        <p:spPr>
          <a:xfrm>
            <a:off x="434662"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latin typeface="Calibri"/>
                <a:ea typeface="Calibri"/>
                <a:cs typeface="Calibri"/>
                <a:sym typeface="Calibri"/>
              </a:rPr>
              <a:t>SCHLUSSFOLGERUNG</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732"/>
        <p:cNvGrpSpPr/>
        <p:nvPr/>
      </p:nvGrpSpPr>
      <p:grpSpPr>
        <a:xfrm>
          <a:off x="0" y="0"/>
          <a:ext cx="0" cy="0"/>
          <a:chOff x="0" y="0"/>
          <a:chExt cx="0" cy="0"/>
        </a:xfrm>
      </p:grpSpPr>
      <p:sp>
        <p:nvSpPr>
          <p:cNvPr id="2733" name="Google Shape;2733;p294"/>
          <p:cNvSpPr txBox="1">
            <a:spLocks noGrp="1"/>
          </p:cNvSpPr>
          <p:nvPr>
            <p:ph type="body" idx="4294967295"/>
          </p:nvPr>
        </p:nvSpPr>
        <p:spPr>
          <a:xfrm>
            <a:off x="4544639" y="2629080"/>
            <a:ext cx="7018095" cy="21236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Um </a:t>
            </a:r>
            <a:r>
              <a:rPr lang="en-US" sz="2400" b="0" i="0" u="none" strike="noStrike" cap="none" dirty="0" err="1">
                <a:solidFill>
                  <a:schemeClr val="lt1"/>
                </a:solidFill>
                <a:latin typeface="Calibri"/>
                <a:ea typeface="Calibri"/>
                <a:cs typeface="Calibri"/>
                <a:sym typeface="Calibri"/>
              </a:rPr>
              <a:t>Ihren</a:t>
            </a:r>
            <a:r>
              <a:rPr lang="en-US" sz="2400" b="0" i="0" u="none" strike="noStrike" cap="none" dirty="0">
                <a:solidFill>
                  <a:schemeClr val="lt1"/>
                </a:solidFill>
                <a:latin typeface="Calibri"/>
                <a:ea typeface="Calibri"/>
                <a:cs typeface="Calibri"/>
                <a:sym typeface="Calibri"/>
              </a:rPr>
              <a:t> Podcast </a:t>
            </a:r>
            <a:r>
              <a:rPr lang="en-US" sz="2400" b="0" i="0" u="none" strike="noStrike" cap="none" dirty="0" err="1">
                <a:solidFill>
                  <a:schemeClr val="lt1"/>
                </a:solidFill>
                <a:latin typeface="Calibri"/>
                <a:ea typeface="Calibri"/>
                <a:cs typeface="Calibri"/>
                <a:sym typeface="Calibri"/>
              </a:rPr>
              <a:t>oder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Ihre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Radiosendung</a:t>
            </a:r>
            <a:r>
              <a:rPr lang="en-US" sz="2400" b="0" i="0" u="none" strike="noStrike" cap="none" dirty="0">
                <a:solidFill>
                  <a:schemeClr val="lt1"/>
                </a:solidFill>
                <a:latin typeface="Calibri"/>
                <a:ea typeface="Calibri"/>
                <a:cs typeface="Calibri"/>
                <a:sym typeface="Calibri"/>
              </a:rPr>
              <a:t> in den </a:t>
            </a:r>
            <a:r>
              <a:rPr lang="en-US" sz="2400" b="0" i="0" u="none" strike="noStrike" cap="none" dirty="0" err="1">
                <a:solidFill>
                  <a:schemeClr val="lt1"/>
                </a:solidFill>
                <a:latin typeface="Calibri"/>
                <a:ea typeface="Calibri"/>
                <a:cs typeface="Calibri"/>
                <a:sym typeface="Calibri"/>
              </a:rPr>
              <a:t>sozialen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Medien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wirksam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bewerben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sollten</a:t>
            </a:r>
            <a:r>
              <a:rPr lang="en-US" sz="2400" b="0" i="0" u="none" strike="noStrike" cap="none" dirty="0">
                <a:solidFill>
                  <a:schemeClr val="lt1"/>
                </a:solidFill>
                <a:latin typeface="Calibri"/>
                <a:ea typeface="Calibri"/>
                <a:cs typeface="Calibri"/>
                <a:sym typeface="Calibri"/>
              </a:rPr>
              <a:t> Sie </a:t>
            </a:r>
            <a:r>
              <a:rPr lang="en-US" sz="2400" b="0" i="0" u="none" strike="noStrike" cap="none" dirty="0" err="1">
                <a:solidFill>
                  <a:schemeClr val="lt1"/>
                </a:solidFill>
                <a:latin typeface="Calibri"/>
                <a:ea typeface="Calibri"/>
                <a:cs typeface="Calibri"/>
                <a:sym typeface="Calibri"/>
              </a:rPr>
              <a:t>verschiedene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Plattformen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nutzen</a:t>
            </a:r>
            <a:r>
              <a:rPr lang="en-US" sz="2400" b="0" i="0" u="none" strike="noStrike" cap="none" dirty="0">
                <a:solidFill>
                  <a:schemeClr val="lt1"/>
                </a:solidFill>
                <a:latin typeface="Calibri"/>
                <a:ea typeface="Calibri"/>
                <a:cs typeface="Calibri"/>
                <a:sym typeface="Calibri"/>
              </a:rPr>
              <a:t>, um </a:t>
            </a:r>
            <a:r>
              <a:rPr lang="en-US" sz="2400" b="0" i="0" u="none" strike="noStrike" cap="none" dirty="0" err="1">
                <a:solidFill>
                  <a:schemeClr val="lt1"/>
                </a:solidFill>
                <a:latin typeface="Calibri"/>
                <a:ea typeface="Calibri"/>
                <a:cs typeface="Calibri"/>
                <a:sym typeface="Calibri"/>
              </a:rPr>
              <a:t>Ihre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Inhalte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verbreiten</a:t>
            </a:r>
            <a:r>
              <a:rPr lang="en-US" sz="2400" b="0" i="0" u="none" strike="noStrike" cap="none" dirty="0">
                <a:solidFill>
                  <a:schemeClr val="lt1"/>
                </a:solidFill>
                <a:latin typeface="Calibri"/>
                <a:ea typeface="Calibri"/>
                <a:cs typeface="Calibri"/>
                <a:sym typeface="Calibri"/>
              </a:rPr>
              <a:t> und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präsentieren</a:t>
            </a:r>
            <a:r>
              <a:rPr lang="en-US" sz="2400" b="0" i="0" u="none" strike="noStrike" cap="none" dirty="0">
                <a:solidFill>
                  <a:schemeClr val="lt1"/>
                </a:solidFill>
                <a:latin typeface="Calibri"/>
                <a:ea typeface="Calibri"/>
                <a:cs typeface="Calibri"/>
                <a:sym typeface="Calibri"/>
              </a:rPr>
              <a:t>. </a:t>
            </a:r>
            <a:endParaRPr dirty="0"/>
          </a:p>
          <a:p>
            <a:pPr marL="0" marR="0" lvl="0" indent="0" algn="l" rtl="0">
              <a:lnSpc>
                <a:spcPct val="90000"/>
              </a:lnSpc>
              <a:spcBef>
                <a:spcPts val="0"/>
              </a:spcBef>
              <a:spcAft>
                <a:spcPts val="0"/>
              </a:spcAft>
              <a:buClr>
                <a:schemeClr val="lt1"/>
              </a:buClr>
              <a:buSzPts val="2400"/>
              <a:buFont typeface="Calibri"/>
              <a:buNone/>
            </a:pP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n-US" sz="2400" b="0" i="0" u="none" strike="noStrike" cap="none" dirty="0" err="1">
                <a:solidFill>
                  <a:schemeClr val="lt1"/>
                </a:solidFill>
                <a:latin typeface="Calibri"/>
                <a:ea typeface="Calibri"/>
                <a:cs typeface="Calibri"/>
                <a:sym typeface="Calibri"/>
              </a:rPr>
              <a:t>Nutzen</a:t>
            </a:r>
            <a:r>
              <a:rPr lang="en-US" sz="2400" b="0" i="0" u="none" strike="noStrike" cap="none" dirty="0">
                <a:solidFill>
                  <a:schemeClr val="lt1"/>
                </a:solidFill>
                <a:latin typeface="Calibri"/>
                <a:ea typeface="Calibri"/>
                <a:cs typeface="Calibri"/>
                <a:sym typeface="Calibri"/>
              </a:rPr>
              <a:t> Sie </a:t>
            </a:r>
            <a:r>
              <a:rPr lang="en-US" sz="2400" b="0" i="0" u="none" strike="noStrike" cap="none" dirty="0" err="1">
                <a:solidFill>
                  <a:schemeClr val="lt1"/>
                </a:solidFill>
                <a:latin typeface="Calibri"/>
                <a:ea typeface="Calibri"/>
                <a:cs typeface="Calibri"/>
                <a:sym typeface="Calibri"/>
              </a:rPr>
              <a:t>verschiedene</a:t>
            </a:r>
            <a:r>
              <a:rPr lang="en-US" sz="2400" b="0" i="0" u="none" strike="noStrike" cap="none" dirty="0">
                <a:solidFill>
                  <a:schemeClr val="lt1"/>
                </a:solidFill>
                <a:latin typeface="Calibri"/>
                <a:ea typeface="Calibri"/>
                <a:cs typeface="Calibri"/>
                <a:sym typeface="Calibri"/>
              </a:rPr>
              <a:t> Social-Media-</a:t>
            </a:r>
            <a:r>
              <a:rPr lang="en-US" sz="2400" b="0" i="0" u="none" strike="noStrike" cap="none" dirty="0" err="1">
                <a:solidFill>
                  <a:schemeClr val="lt1"/>
                </a:solidFill>
                <a:latin typeface="Calibri"/>
                <a:ea typeface="Calibri"/>
                <a:cs typeface="Calibri"/>
                <a:sym typeface="Calibri"/>
              </a:rPr>
              <a:t>Kanäle</a:t>
            </a:r>
            <a:r>
              <a:rPr lang="en-US" sz="2400" b="0" i="0" u="none" strike="noStrike" cap="none" dirty="0">
                <a:solidFill>
                  <a:schemeClr val="lt1"/>
                </a:solidFill>
                <a:latin typeface="Calibri"/>
                <a:ea typeface="Calibri"/>
                <a:cs typeface="Calibri"/>
                <a:sym typeface="Calibri"/>
              </a:rPr>
              <a:t>, um </a:t>
            </a:r>
            <a:r>
              <a:rPr lang="en-US" sz="2400" b="0" i="0" u="none" strike="noStrike" cap="none" dirty="0" err="1">
                <a:solidFill>
                  <a:schemeClr val="lt1"/>
                </a:solidFill>
                <a:latin typeface="Calibri"/>
                <a:ea typeface="Calibri"/>
                <a:cs typeface="Calibri"/>
                <a:sym typeface="Calibri"/>
              </a:rPr>
              <a:t>Ihre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Reichweite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erhöhen</a:t>
            </a:r>
            <a:r>
              <a:rPr lang="en-US" sz="2400" b="0" i="0" u="none" strike="noStrike" cap="none" dirty="0">
                <a:solidFill>
                  <a:schemeClr val="lt1"/>
                </a:solidFill>
                <a:latin typeface="Calibri"/>
                <a:ea typeface="Calibri"/>
                <a:cs typeface="Calibri"/>
                <a:sym typeface="Calibri"/>
              </a:rPr>
              <a:t> und </a:t>
            </a:r>
            <a:r>
              <a:rPr lang="en-US" sz="2400" b="0" i="0" u="none" strike="noStrike" cap="none" dirty="0" err="1">
                <a:solidFill>
                  <a:schemeClr val="lt1"/>
                </a:solidFill>
                <a:latin typeface="Calibri"/>
                <a:ea typeface="Calibri"/>
                <a:cs typeface="Calibri"/>
                <a:sym typeface="Calibri"/>
              </a:rPr>
              <a:t>mit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Ihrem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Publikum</a:t>
            </a:r>
            <a:r>
              <a:rPr lang="en-US" sz="2400" b="0" i="0" u="none" strike="noStrike" cap="none" dirty="0">
                <a:solidFill>
                  <a:schemeClr val="lt1"/>
                </a:solidFill>
                <a:latin typeface="Calibri"/>
                <a:ea typeface="Calibri"/>
                <a:cs typeface="Calibri"/>
                <a:sym typeface="Calibri"/>
              </a:rPr>
              <a:t> in </a:t>
            </a:r>
            <a:r>
              <a:rPr lang="en-US" sz="2400" b="0" i="0" u="none" strike="noStrike" cap="none" dirty="0" err="1">
                <a:solidFill>
                  <a:schemeClr val="lt1"/>
                </a:solidFill>
                <a:latin typeface="Calibri"/>
                <a:ea typeface="Calibri"/>
                <a:cs typeface="Calibri"/>
                <a:sym typeface="Calibri"/>
              </a:rPr>
              <a:t>Kontakt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treten</a:t>
            </a:r>
            <a:r>
              <a:rPr lang="en-US" sz="2400" b="0" i="0" u="none" strike="noStrike" cap="none" dirty="0">
                <a:solidFill>
                  <a:schemeClr val="lt1"/>
                </a:solidFill>
                <a:latin typeface="Calibri"/>
                <a:ea typeface="Calibri"/>
                <a:cs typeface="Calibri"/>
                <a:sym typeface="Calibri"/>
              </a:rPr>
              <a:t>, um </a:t>
            </a:r>
            <a:r>
              <a:rPr lang="en-US" sz="2400" b="0" i="0" u="none" strike="noStrike" cap="none" dirty="0" err="1">
                <a:solidFill>
                  <a:schemeClr val="lt1"/>
                </a:solidFill>
                <a:latin typeface="Calibri"/>
                <a:ea typeface="Calibri"/>
                <a:cs typeface="Calibri"/>
                <a:sym typeface="Calibri"/>
              </a:rPr>
              <a:t>eine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lebendige</a:t>
            </a:r>
            <a:r>
              <a:rPr lang="en-US" sz="2400" b="0" i="0" u="none" strike="noStrike" cap="none" dirty="0">
                <a:solidFill>
                  <a:schemeClr val="lt1"/>
                </a:solidFill>
                <a:latin typeface="Calibri"/>
                <a:ea typeface="Calibri"/>
                <a:cs typeface="Calibri"/>
                <a:sym typeface="Calibri"/>
              </a:rPr>
              <a:t> Online-Community </a:t>
            </a:r>
            <a:r>
              <a:rPr lang="en-US" sz="2400" b="0" i="0" u="none" strike="noStrike" cap="none" dirty="0" err="1">
                <a:solidFill>
                  <a:schemeClr val="lt1"/>
                </a:solidFill>
                <a:latin typeface="Calibri"/>
                <a:ea typeface="Calibri"/>
                <a:cs typeface="Calibri"/>
                <a:sym typeface="Calibri"/>
              </a:rPr>
              <a:t>rund</a:t>
            </a:r>
            <a:r>
              <a:rPr lang="en-US" sz="2400" b="0" i="0" u="none" strike="noStrike" cap="none" dirty="0">
                <a:solidFill>
                  <a:schemeClr val="lt1"/>
                </a:solidFill>
                <a:latin typeface="Calibri"/>
                <a:ea typeface="Calibri"/>
                <a:cs typeface="Calibri"/>
                <a:sym typeface="Calibri"/>
              </a:rPr>
              <a:t> um </a:t>
            </a:r>
            <a:r>
              <a:rPr lang="en-US" sz="2400" b="0" i="0" u="none" strike="noStrike" cap="none" dirty="0" err="1">
                <a:solidFill>
                  <a:schemeClr val="lt1"/>
                </a:solidFill>
                <a:latin typeface="Calibri"/>
                <a:ea typeface="Calibri"/>
                <a:cs typeface="Calibri"/>
                <a:sym typeface="Calibri"/>
              </a:rPr>
              <a:t>Ihre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Audioinhalte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aufzubauen</a:t>
            </a:r>
            <a:r>
              <a:rPr lang="en-US" sz="2400" b="0" i="0" u="none" strike="noStrike" cap="none" dirty="0">
                <a:solidFill>
                  <a:schemeClr val="lt1"/>
                </a:solidFill>
                <a:latin typeface="Calibri"/>
                <a:ea typeface="Calibri"/>
                <a:cs typeface="Calibri"/>
                <a:sym typeface="Calibri"/>
              </a:rPr>
              <a:t>.</a:t>
            </a:r>
            <a:endParaRPr sz="2400" b="0" i="0" u="none" strike="noStrike" cap="none" dirty="0">
              <a:solidFill>
                <a:srgbClr val="000000"/>
              </a:solidFill>
              <a:latin typeface="Arial"/>
              <a:ea typeface="Arial"/>
              <a:cs typeface="Arial"/>
              <a:sym typeface="Arial"/>
            </a:endParaRPr>
          </a:p>
        </p:txBody>
      </p:sp>
      <p:pic>
        <p:nvPicPr>
          <p:cNvPr id="2734" name="Google Shape;2734;p2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440" y="385560"/>
            <a:ext cx="4107240" cy="6086880"/>
          </a:xfrm>
          <a:prstGeom prst="rect">
            <a:avLst/>
          </a:prstGeom>
          <a:noFill/>
          <a:ln>
            <a:noFill/>
          </a:ln>
        </p:spPr>
      </p:pic>
      <p:pic>
        <p:nvPicPr>
          <p:cNvPr id="2735" name="Google Shape;2735;p29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440" y="385560"/>
            <a:ext cx="4131720" cy="6086880"/>
          </a:xfrm>
          <a:prstGeom prst="rect">
            <a:avLst/>
          </a:prstGeom>
          <a:noFill/>
          <a:ln>
            <a:noFill/>
          </a:ln>
        </p:spPr>
      </p:pic>
      <p:grpSp>
        <p:nvGrpSpPr>
          <p:cNvPr id="2736" name="Google Shape;2736;p294"/>
          <p:cNvGrpSpPr/>
          <p:nvPr/>
        </p:nvGrpSpPr>
        <p:grpSpPr>
          <a:xfrm>
            <a:off x="185400" y="4400280"/>
            <a:ext cx="1551600" cy="2304360"/>
            <a:chOff x="185400" y="4400280"/>
            <a:chExt cx="1551600" cy="2304360"/>
          </a:xfrm>
        </p:grpSpPr>
        <p:sp>
          <p:nvSpPr>
            <p:cNvPr id="2737" name="Google Shape;2737;p294"/>
            <p:cNvSpPr/>
            <p:nvPr/>
          </p:nvSpPr>
          <p:spPr>
            <a:xfrm flipH="1">
              <a:off x="185400" y="4400280"/>
              <a:ext cx="1551600" cy="2304360"/>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8" name="Google Shape;2738;p294"/>
            <p:cNvSpPr/>
            <p:nvPr/>
          </p:nvSpPr>
          <p:spPr>
            <a:xfrm flipH="1">
              <a:off x="993960" y="4952880"/>
              <a:ext cx="579960" cy="12780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9" name="Google Shape;2739;p294"/>
            <p:cNvSpPr/>
            <p:nvPr/>
          </p:nvSpPr>
          <p:spPr>
            <a:xfrm flipH="1">
              <a:off x="1000440" y="5209200"/>
              <a:ext cx="579960" cy="12780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0" name="Google Shape;2740;p294"/>
            <p:cNvSpPr/>
            <p:nvPr/>
          </p:nvSpPr>
          <p:spPr>
            <a:xfrm flipH="1">
              <a:off x="993600" y="5465160"/>
              <a:ext cx="581400" cy="127800"/>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41" name="Google Shape;2741;p294"/>
          <p:cNvSpPr/>
          <p:nvPr/>
        </p:nvSpPr>
        <p:spPr>
          <a:xfrm>
            <a:off x="4495680" y="714635"/>
            <a:ext cx="7609591" cy="176309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2" name="Google Shape;2742;p294"/>
          <p:cNvSpPr/>
          <p:nvPr/>
        </p:nvSpPr>
        <p:spPr>
          <a:xfrm>
            <a:off x="4520160" y="714635"/>
            <a:ext cx="7426034" cy="23446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dirty="0">
                <a:solidFill>
                  <a:srgbClr val="1D4C60"/>
                </a:solidFill>
                <a:latin typeface="Calibri"/>
                <a:ea typeface="Calibri"/>
                <a:cs typeface="Calibri"/>
                <a:sym typeface="Calibri"/>
              </a:rPr>
              <a:t>WIE MAN FÜR SEINEN PODCAST WIRBT/</a:t>
            </a:r>
            <a:endParaRPr dirty="0"/>
          </a:p>
          <a:p>
            <a:pPr marL="0" marR="0" lvl="0" indent="0" algn="l" rtl="0">
              <a:lnSpc>
                <a:spcPct val="100000"/>
              </a:lnSpc>
              <a:spcBef>
                <a:spcPts val="0"/>
              </a:spcBef>
              <a:spcAft>
                <a:spcPts val="0"/>
              </a:spcAft>
              <a:buNone/>
            </a:pPr>
            <a:r>
              <a:rPr lang="en-US" sz="3600" b="1" i="0" u="none" strike="noStrike" cap="none" dirty="0">
                <a:solidFill>
                  <a:srgbClr val="1D4C60"/>
                </a:solidFill>
                <a:latin typeface="Calibri"/>
                <a:ea typeface="Calibri"/>
                <a:cs typeface="Calibri"/>
                <a:sym typeface="Calibri"/>
              </a:rPr>
              <a:t>RADIO IN DEN SOZIALEN MEDIEN</a:t>
            </a:r>
            <a:endParaRPr dirty="0"/>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p:txBody>
      </p:sp>
      <p:sp>
        <p:nvSpPr>
          <p:cNvPr id="2743" name="Google Shape;2743;p294"/>
          <p:cNvSpPr/>
          <p:nvPr/>
        </p:nvSpPr>
        <p:spPr>
          <a:xfrm>
            <a:off x="4520160" y="6335640"/>
            <a:ext cx="3151440" cy="36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47"/>
        <p:cNvGrpSpPr/>
        <p:nvPr/>
      </p:nvGrpSpPr>
      <p:grpSpPr>
        <a:xfrm>
          <a:off x="0" y="0"/>
          <a:ext cx="0" cy="0"/>
          <a:chOff x="0" y="0"/>
          <a:chExt cx="0" cy="0"/>
        </a:xfrm>
      </p:grpSpPr>
      <p:sp>
        <p:nvSpPr>
          <p:cNvPr id="2748" name="Google Shape;2748;p295"/>
          <p:cNvSpPr txBox="1">
            <a:spLocks noGrp="1"/>
          </p:cNvSpPr>
          <p:nvPr>
            <p:ph type="body" idx="1"/>
          </p:nvPr>
        </p:nvSpPr>
        <p:spPr>
          <a:xfrm>
            <a:off x="540774" y="973394"/>
            <a:ext cx="10417036" cy="4140084"/>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90000"/>
              </a:lnSpc>
              <a:spcBef>
                <a:spcPts val="0"/>
              </a:spcBef>
              <a:spcAft>
                <a:spcPts val="0"/>
              </a:spcAft>
              <a:buClr>
                <a:srgbClr val="092E4B"/>
              </a:buClr>
              <a:buSzPts val="2800"/>
              <a:buFont typeface="Noto Sans Symbols"/>
              <a:buChar char="✔"/>
            </a:pPr>
            <a:r>
              <a:rPr lang="en-US" sz="2400" b="0" dirty="0">
                <a:solidFill>
                  <a:srgbClr val="092E4B"/>
                </a:solidFill>
                <a:latin typeface="Calibri"/>
                <a:ea typeface="Calibri"/>
                <a:cs typeface="Calibri"/>
                <a:sym typeface="Calibri"/>
              </a:rPr>
              <a:t>Laden Sie </a:t>
            </a:r>
            <a:r>
              <a:rPr lang="en-US" sz="2400" b="0" dirty="0" err="1">
                <a:solidFill>
                  <a:srgbClr val="092E4B"/>
                </a:solidFill>
                <a:latin typeface="Calibri"/>
                <a:ea typeface="Calibri"/>
                <a:cs typeface="Calibri"/>
                <a:sym typeface="Calibri"/>
              </a:rPr>
              <a:t>Ihre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letzte</a:t>
            </a:r>
            <a:r>
              <a:rPr lang="en-US" sz="2400" b="0" dirty="0">
                <a:solidFill>
                  <a:srgbClr val="092E4B"/>
                </a:solidFill>
                <a:latin typeface="Calibri"/>
                <a:ea typeface="Calibri"/>
                <a:cs typeface="Calibri"/>
                <a:sym typeface="Calibri"/>
              </a:rPr>
              <a:t> Episode </a:t>
            </a:r>
            <a:r>
              <a:rPr lang="en-US" sz="2400" b="0" dirty="0" err="1">
                <a:solidFill>
                  <a:srgbClr val="092E4B"/>
                </a:solidFill>
                <a:latin typeface="Calibri"/>
                <a:ea typeface="Calibri"/>
                <a:cs typeface="Calibri"/>
                <a:sym typeface="Calibri"/>
              </a:rPr>
              <a:t>einer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Radiosendung</a:t>
            </a:r>
            <a:r>
              <a:rPr lang="en-US" sz="2400" b="0" dirty="0">
                <a:solidFill>
                  <a:srgbClr val="092E4B"/>
                </a:solidFill>
                <a:latin typeface="Calibri"/>
                <a:ea typeface="Calibri"/>
                <a:cs typeface="Calibri"/>
                <a:sym typeface="Calibri"/>
              </a:rPr>
              <a:t> auf </a:t>
            </a:r>
            <a:r>
              <a:rPr lang="en-US" sz="2400" b="0" dirty="0" err="1">
                <a:solidFill>
                  <a:srgbClr val="092E4B"/>
                </a:solidFill>
                <a:latin typeface="Calibri"/>
                <a:ea typeface="Calibri"/>
                <a:cs typeface="Calibri"/>
                <a:sym typeface="Calibri"/>
              </a:rPr>
              <a:t>jede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Plattform</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hoch</a:t>
            </a:r>
            <a:r>
              <a:rPr lang="en-US" sz="2400" b="0" dirty="0">
                <a:solidFill>
                  <a:srgbClr val="092E4B"/>
                </a:solidFill>
                <a:latin typeface="Calibri"/>
                <a:ea typeface="Calibri"/>
                <a:cs typeface="Calibri"/>
                <a:sym typeface="Calibri"/>
              </a:rPr>
              <a:t>, die </a:t>
            </a:r>
            <a:r>
              <a:rPr lang="en-US" sz="2400" b="0" dirty="0" err="1">
                <a:solidFill>
                  <a:srgbClr val="092E4B"/>
                </a:solidFill>
                <a:latin typeface="Calibri"/>
                <a:ea typeface="Calibri"/>
                <a:cs typeface="Calibri"/>
                <a:sym typeface="Calibri"/>
              </a:rPr>
              <a:t>Audiodateien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oder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Radiosendungen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bereitstellt</a:t>
            </a:r>
            <a:r>
              <a:rPr lang="en-US" sz="2400" b="0" dirty="0">
                <a:solidFill>
                  <a:srgbClr val="092E4B"/>
                </a:solidFill>
                <a:latin typeface="Calibri"/>
                <a:ea typeface="Calibri"/>
                <a:cs typeface="Calibri"/>
                <a:sym typeface="Calibri"/>
              </a:rPr>
              <a:t>.</a:t>
            </a:r>
            <a:endParaRPr dirty="0"/>
          </a:p>
          <a:p>
            <a:pPr marL="457200" marR="0" lvl="0" indent="-279400" algn="just" rtl="0">
              <a:lnSpc>
                <a:spcPct val="90000"/>
              </a:lnSpc>
              <a:spcBef>
                <a:spcPts val="0"/>
              </a:spcBef>
              <a:spcAft>
                <a:spcPts val="0"/>
              </a:spcAft>
              <a:buClr>
                <a:srgbClr val="092E4B"/>
              </a:buClr>
              <a:buSzPts val="2800"/>
              <a:buFont typeface="Noto Sans Symbols"/>
              <a:buNone/>
            </a:pPr>
            <a:endParaRPr sz="2400" b="0" dirty="0">
              <a:solidFill>
                <a:srgbClr val="092E4B"/>
              </a:solidFill>
              <a:latin typeface="Calibri"/>
              <a:ea typeface="Calibri"/>
              <a:cs typeface="Calibri"/>
              <a:sym typeface="Calibri"/>
            </a:endParaRPr>
          </a:p>
          <a:p>
            <a:pPr marL="457200" marR="0" lvl="0" indent="-457200" algn="just" rtl="0">
              <a:lnSpc>
                <a:spcPct val="90000"/>
              </a:lnSpc>
              <a:spcBef>
                <a:spcPts val="0"/>
              </a:spcBef>
              <a:spcAft>
                <a:spcPts val="0"/>
              </a:spcAft>
              <a:buClr>
                <a:srgbClr val="092E4B"/>
              </a:buClr>
              <a:buSzPts val="2800"/>
              <a:buFont typeface="Noto Sans Symbols"/>
              <a:buChar char="✔"/>
            </a:pPr>
            <a:r>
              <a:rPr lang="en-US" sz="2400" b="0" dirty="0" err="1">
                <a:solidFill>
                  <a:srgbClr val="092E4B"/>
                </a:solidFill>
                <a:latin typeface="Calibri"/>
                <a:ea typeface="Calibri"/>
                <a:cs typeface="Calibri"/>
                <a:sym typeface="Calibri"/>
              </a:rPr>
              <a:t>Wählen</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eine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Plattform</a:t>
            </a:r>
            <a:r>
              <a:rPr lang="en-US" sz="2400" b="0" dirty="0">
                <a:solidFill>
                  <a:srgbClr val="092E4B"/>
                </a:solidFill>
                <a:latin typeface="Calibri"/>
                <a:ea typeface="Calibri"/>
                <a:cs typeface="Calibri"/>
                <a:sym typeface="Calibri"/>
              </a:rPr>
              <a:t>, die </a:t>
            </a:r>
            <a:r>
              <a:rPr lang="en-US" sz="2400" b="0" dirty="0" err="1">
                <a:solidFill>
                  <a:srgbClr val="092E4B"/>
                </a:solidFill>
                <a:latin typeface="Calibri"/>
                <a:ea typeface="Calibri"/>
                <a:cs typeface="Calibri"/>
                <a:sym typeface="Calibri"/>
              </a:rPr>
              <a:t>verschiedene</a:t>
            </a:r>
            <a:r>
              <a:rPr lang="en-US" sz="2400" b="0" dirty="0">
                <a:solidFill>
                  <a:srgbClr val="092E4B"/>
                </a:solidFill>
                <a:latin typeface="Calibri"/>
                <a:ea typeface="Calibri"/>
                <a:cs typeface="Calibri"/>
                <a:sym typeface="Calibri"/>
              </a:rPr>
              <a:t> Audio- und </a:t>
            </a:r>
            <a:r>
              <a:rPr lang="en-US" sz="2400" b="0" dirty="0" err="1">
                <a:solidFill>
                  <a:srgbClr val="092E4B"/>
                </a:solidFill>
                <a:latin typeface="Calibri"/>
                <a:ea typeface="Calibri"/>
                <a:cs typeface="Calibri"/>
                <a:sym typeface="Calibri"/>
              </a:rPr>
              <a:t>Videoinhalte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anbietet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indem</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Ihre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Radiosendung</a:t>
            </a:r>
            <a:r>
              <a:rPr lang="en-US" sz="2400" b="0" dirty="0">
                <a:solidFill>
                  <a:srgbClr val="092E4B"/>
                </a:solidFill>
                <a:latin typeface="Calibri"/>
                <a:ea typeface="Calibri"/>
                <a:cs typeface="Calibri"/>
                <a:sym typeface="Calibri"/>
              </a:rPr>
              <a:t> auf </a:t>
            </a:r>
            <a:r>
              <a:rPr lang="en-US" sz="2400" b="0" dirty="0" err="1">
                <a:solidFill>
                  <a:srgbClr val="092E4B"/>
                </a:solidFill>
                <a:latin typeface="Calibri"/>
                <a:ea typeface="Calibri"/>
                <a:cs typeface="Calibri"/>
                <a:sym typeface="Calibri"/>
              </a:rPr>
              <a:t>einen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bekannten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Dienst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wie</a:t>
            </a:r>
            <a:r>
              <a:rPr lang="en-US" sz="2400" b="0" dirty="0">
                <a:solidFill>
                  <a:srgbClr val="092E4B"/>
                </a:solidFill>
                <a:latin typeface="Calibri"/>
                <a:ea typeface="Calibri"/>
                <a:cs typeface="Calibri"/>
                <a:sym typeface="Calibri"/>
              </a:rPr>
              <a:t> YouTube, iTunes </a:t>
            </a:r>
            <a:r>
              <a:rPr lang="en-US" sz="2400" b="0" dirty="0" err="1">
                <a:solidFill>
                  <a:srgbClr val="092E4B"/>
                </a:solidFill>
                <a:latin typeface="Calibri"/>
                <a:ea typeface="Calibri"/>
                <a:cs typeface="Calibri"/>
                <a:sym typeface="Calibri"/>
              </a:rPr>
              <a:t>oder</a:t>
            </a:r>
            <a:r>
              <a:rPr lang="en-US" sz="2400" b="0" dirty="0">
                <a:solidFill>
                  <a:srgbClr val="092E4B"/>
                </a:solidFill>
                <a:latin typeface="Calibri"/>
                <a:ea typeface="Calibri"/>
                <a:cs typeface="Calibri"/>
                <a:sym typeface="Calibri"/>
              </a:rPr>
              <a:t> SoundCloud </a:t>
            </a:r>
            <a:r>
              <a:rPr lang="en-US" sz="2400" b="0" dirty="0" err="1">
                <a:solidFill>
                  <a:srgbClr val="092E4B"/>
                </a:solidFill>
                <a:latin typeface="Calibri"/>
                <a:ea typeface="Calibri"/>
                <a:cs typeface="Calibri"/>
                <a:sym typeface="Calibri"/>
              </a:rPr>
              <a:t>hochladen</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verfügen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über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großes</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Publikum</a:t>
            </a:r>
            <a:r>
              <a:rPr lang="en-US" sz="2400" b="0" dirty="0">
                <a:solidFill>
                  <a:srgbClr val="092E4B"/>
                </a:solidFill>
                <a:latin typeface="Calibri"/>
                <a:ea typeface="Calibri"/>
                <a:cs typeface="Calibri"/>
                <a:sym typeface="Calibri"/>
              </a:rPr>
              <a:t> und </a:t>
            </a:r>
            <a:r>
              <a:rPr lang="en-US" sz="2400" b="0" dirty="0" err="1">
                <a:solidFill>
                  <a:srgbClr val="092E4B"/>
                </a:solidFill>
                <a:latin typeface="Calibri"/>
                <a:ea typeface="Calibri"/>
                <a:cs typeface="Calibri"/>
                <a:sym typeface="Calibri"/>
              </a:rPr>
              <a:t>bieten</a:t>
            </a:r>
            <a:r>
              <a:rPr lang="en-US" sz="2400" b="0" dirty="0">
                <a:solidFill>
                  <a:srgbClr val="092E4B"/>
                </a:solidFill>
                <a:latin typeface="Calibri"/>
                <a:ea typeface="Calibri"/>
                <a:cs typeface="Calibri"/>
                <a:sym typeface="Calibri"/>
              </a:rPr>
              <a:t> das </a:t>
            </a:r>
            <a:r>
              <a:rPr lang="en-US" sz="2400" b="0" dirty="0" err="1">
                <a:solidFill>
                  <a:srgbClr val="092E4B"/>
                </a:solidFill>
                <a:latin typeface="Calibri"/>
                <a:ea typeface="Calibri"/>
                <a:cs typeface="Calibri"/>
                <a:sym typeface="Calibri"/>
              </a:rPr>
              <a:t>Potenzial</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mehr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Hörer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gewinnen</a:t>
            </a:r>
            <a:r>
              <a:rPr lang="en-US" sz="2400" b="0" dirty="0">
                <a:solidFill>
                  <a:srgbClr val="092E4B"/>
                </a:solidFill>
                <a:latin typeface="Calibri"/>
                <a:ea typeface="Calibri"/>
                <a:cs typeface="Calibri"/>
                <a:sym typeface="Calibri"/>
              </a:rPr>
              <a:t>.</a:t>
            </a:r>
            <a:endParaRPr dirty="0"/>
          </a:p>
          <a:p>
            <a:pPr marL="457200" marR="0" lvl="0" indent="-279400" algn="just" rtl="0">
              <a:lnSpc>
                <a:spcPct val="90000"/>
              </a:lnSpc>
              <a:spcBef>
                <a:spcPts val="0"/>
              </a:spcBef>
              <a:spcAft>
                <a:spcPts val="0"/>
              </a:spcAft>
              <a:buClr>
                <a:srgbClr val="092E4B"/>
              </a:buClr>
              <a:buSzPts val="2800"/>
              <a:buFont typeface="Noto Sans Symbols"/>
              <a:buNone/>
            </a:pPr>
            <a:endParaRPr sz="2400" b="0" dirty="0">
              <a:solidFill>
                <a:srgbClr val="092E4B"/>
              </a:solidFill>
              <a:latin typeface="Calibri"/>
              <a:ea typeface="Calibri"/>
              <a:cs typeface="Calibri"/>
              <a:sym typeface="Calibri"/>
            </a:endParaRPr>
          </a:p>
          <a:p>
            <a:pPr marL="457200" marR="0" lvl="0" indent="-457200" algn="just" rtl="0">
              <a:lnSpc>
                <a:spcPct val="90000"/>
              </a:lnSpc>
              <a:spcBef>
                <a:spcPts val="0"/>
              </a:spcBef>
              <a:spcAft>
                <a:spcPts val="0"/>
              </a:spcAft>
              <a:buClr>
                <a:srgbClr val="092E4B"/>
              </a:buClr>
              <a:buSzPts val="2800"/>
              <a:buFont typeface="Noto Sans Symbols"/>
              <a:buChar char="✔"/>
            </a:pPr>
            <a:r>
              <a:rPr lang="en-US" sz="2400" b="0" dirty="0" err="1">
                <a:solidFill>
                  <a:srgbClr val="092E4B"/>
                </a:solidFill>
                <a:latin typeface="Calibri"/>
                <a:ea typeface="Calibri"/>
                <a:cs typeface="Calibri"/>
                <a:sym typeface="Calibri"/>
              </a:rPr>
              <a:t>Ziehen</a:t>
            </a:r>
            <a:r>
              <a:rPr lang="en-US" sz="2400" b="0" dirty="0">
                <a:solidFill>
                  <a:srgbClr val="092E4B"/>
                </a:solidFill>
                <a:latin typeface="Calibri"/>
                <a:ea typeface="Calibri"/>
                <a:cs typeface="Calibri"/>
                <a:sym typeface="Calibri"/>
              </a:rPr>
              <a:t> Sie in </a:t>
            </a:r>
            <a:r>
              <a:rPr lang="en-US" sz="2400" b="0" dirty="0" err="1">
                <a:solidFill>
                  <a:srgbClr val="092E4B"/>
                </a:solidFill>
                <a:latin typeface="Calibri"/>
                <a:ea typeface="Calibri"/>
                <a:cs typeface="Calibri"/>
                <a:sym typeface="Calibri"/>
              </a:rPr>
              <a:t>Erwägung</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Plattform</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nutzen</a:t>
            </a:r>
            <a:r>
              <a:rPr lang="en-US" sz="2400" b="0" dirty="0">
                <a:solidFill>
                  <a:srgbClr val="092E4B"/>
                </a:solidFill>
                <a:latin typeface="Calibri"/>
                <a:ea typeface="Calibri"/>
                <a:cs typeface="Calibri"/>
                <a:sym typeface="Calibri"/>
              </a:rPr>
              <a:t>, die </a:t>
            </a:r>
            <a:r>
              <a:rPr lang="en-US" sz="2400" b="0" dirty="0" err="1">
                <a:solidFill>
                  <a:srgbClr val="092E4B"/>
                </a:solidFill>
                <a:latin typeface="Calibri"/>
                <a:ea typeface="Calibri"/>
                <a:cs typeface="Calibri"/>
                <a:sym typeface="Calibri"/>
              </a:rPr>
              <a:t>speziell</a:t>
            </a:r>
            <a:r>
              <a:rPr lang="en-US" sz="2400" b="0" dirty="0">
                <a:solidFill>
                  <a:srgbClr val="092E4B"/>
                </a:solidFill>
                <a:latin typeface="Calibri"/>
                <a:ea typeface="Calibri"/>
                <a:cs typeface="Calibri"/>
                <a:sym typeface="Calibri"/>
              </a:rPr>
              <a:t> für das Hosting von </a:t>
            </a:r>
            <a:r>
              <a:rPr lang="en-US" sz="2400" b="0" dirty="0" err="1">
                <a:solidFill>
                  <a:srgbClr val="092E4B"/>
                </a:solidFill>
                <a:latin typeface="Calibri"/>
                <a:ea typeface="Calibri"/>
                <a:cs typeface="Calibri"/>
                <a:sym typeface="Calibri"/>
              </a:rPr>
              <a:t>Radiosendungen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oder</a:t>
            </a:r>
            <a:r>
              <a:rPr lang="en-US" sz="2400" b="0" dirty="0">
                <a:solidFill>
                  <a:srgbClr val="092E4B"/>
                </a:solidFill>
                <a:latin typeface="Calibri"/>
                <a:ea typeface="Calibri"/>
                <a:cs typeface="Calibri"/>
                <a:sym typeface="Calibri"/>
              </a:rPr>
              <a:t> Podcasts in </a:t>
            </a:r>
            <a:r>
              <a:rPr lang="en-US" sz="2400" b="0" dirty="0" err="1">
                <a:solidFill>
                  <a:srgbClr val="092E4B"/>
                </a:solidFill>
                <a:latin typeface="Calibri"/>
                <a:ea typeface="Calibri"/>
                <a:cs typeface="Calibri"/>
                <a:sym typeface="Calibri"/>
              </a:rPr>
              <a:t>Ihrem</a:t>
            </a:r>
            <a:r>
              <a:rPr lang="en-US" sz="2400" b="0" dirty="0">
                <a:solidFill>
                  <a:srgbClr val="092E4B"/>
                </a:solidFill>
                <a:latin typeface="Calibri"/>
                <a:ea typeface="Calibri"/>
                <a:cs typeface="Calibri"/>
                <a:sym typeface="Calibri"/>
              </a:rPr>
              <a:t> Land </a:t>
            </a:r>
            <a:r>
              <a:rPr lang="en-US" sz="2400" b="0" dirty="0" err="1">
                <a:solidFill>
                  <a:srgbClr val="092E4B"/>
                </a:solidFill>
                <a:latin typeface="Calibri"/>
                <a:ea typeface="Calibri"/>
                <a:cs typeface="Calibri"/>
                <a:sym typeface="Calibri"/>
              </a:rPr>
              <a:t>entwickelt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wurde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wie</a:t>
            </a:r>
            <a:r>
              <a:rPr lang="en-US" sz="2400" b="0" dirty="0">
                <a:solidFill>
                  <a:srgbClr val="092E4B"/>
                </a:solidFill>
                <a:latin typeface="Calibri"/>
                <a:ea typeface="Calibri"/>
                <a:cs typeface="Calibri"/>
                <a:sym typeface="Calibri"/>
              </a:rPr>
              <a:t> z. B. Archive.org, </a:t>
            </a:r>
            <a:r>
              <a:rPr lang="en-US" sz="2400" b="0" dirty="0" err="1">
                <a:solidFill>
                  <a:srgbClr val="092E4B"/>
                </a:solidFill>
                <a:latin typeface="Calibri"/>
                <a:ea typeface="Calibri"/>
                <a:cs typeface="Calibri"/>
                <a:sym typeface="Calibri"/>
              </a:rPr>
              <a:t>Podomatic</a:t>
            </a:r>
            <a:r>
              <a:rPr lang="en-US" sz="2400" b="0" dirty="0">
                <a:solidFill>
                  <a:srgbClr val="092E4B"/>
                </a:solidFill>
                <a:latin typeface="Calibri"/>
                <a:ea typeface="Calibri"/>
                <a:cs typeface="Calibri"/>
                <a:sym typeface="Calibri"/>
              </a:rPr>
              <a:t>, BlogTalkRadio, Spotify und Google Podcasts, die </a:t>
            </a:r>
            <a:r>
              <a:rPr lang="en-US" sz="2400" b="0" dirty="0" err="1">
                <a:solidFill>
                  <a:srgbClr val="092E4B"/>
                </a:solidFill>
                <a:latin typeface="Calibri"/>
                <a:ea typeface="Calibri"/>
                <a:cs typeface="Calibri"/>
                <a:sym typeface="Calibri"/>
              </a:rPr>
              <a:t>zusätzliche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hilfreiche</a:t>
            </a:r>
            <a:r>
              <a:rPr lang="en-US" sz="2400" b="0" dirty="0">
                <a:solidFill>
                  <a:srgbClr val="092E4B"/>
                </a:solidFill>
                <a:latin typeface="Calibri"/>
                <a:ea typeface="Calibri"/>
                <a:cs typeface="Calibri"/>
                <a:sym typeface="Calibri"/>
              </a:rPr>
              <a:t> Tools für die </a:t>
            </a:r>
            <a:r>
              <a:rPr lang="en-US" sz="2400" b="0" dirty="0" err="1">
                <a:solidFill>
                  <a:srgbClr val="092E4B"/>
                </a:solidFill>
                <a:latin typeface="Calibri"/>
                <a:ea typeface="Calibri"/>
                <a:cs typeface="Calibri"/>
                <a:sym typeface="Calibri"/>
              </a:rPr>
              <a:t>zeitliche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Planung</a:t>
            </a:r>
            <a:r>
              <a:rPr lang="en-US" sz="2400" b="0" dirty="0">
                <a:solidFill>
                  <a:srgbClr val="092E4B"/>
                </a:solidFill>
                <a:latin typeface="Calibri"/>
                <a:ea typeface="Calibri"/>
                <a:cs typeface="Calibri"/>
                <a:sym typeface="Calibri"/>
              </a:rPr>
              <a:t> der </a:t>
            </a:r>
            <a:r>
              <a:rPr lang="en-US" sz="2400" b="0" dirty="0" err="1">
                <a:solidFill>
                  <a:srgbClr val="092E4B"/>
                </a:solidFill>
                <a:latin typeface="Calibri"/>
                <a:ea typeface="Calibri"/>
                <a:cs typeface="Calibri"/>
                <a:sym typeface="Calibri"/>
              </a:rPr>
              <a:t>Veröffentlichung</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Ihrer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Episoden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bieten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können</a:t>
            </a:r>
            <a:r>
              <a:rPr lang="en-US" sz="2400" b="0" dirty="0">
                <a:solidFill>
                  <a:srgbClr val="092E4B"/>
                </a:solidFill>
                <a:latin typeface="Calibri"/>
                <a:ea typeface="Calibri"/>
                <a:cs typeface="Calibri"/>
                <a:sym typeface="Calibri"/>
              </a:rPr>
              <a:t>.</a:t>
            </a:r>
            <a:endParaRPr dirty="0"/>
          </a:p>
          <a:p>
            <a:pPr marL="457200" marR="0" lvl="0" indent="-279400" algn="just" rtl="0">
              <a:lnSpc>
                <a:spcPct val="90000"/>
              </a:lnSpc>
              <a:spcBef>
                <a:spcPts val="0"/>
              </a:spcBef>
              <a:spcAft>
                <a:spcPts val="0"/>
              </a:spcAft>
              <a:buClr>
                <a:srgbClr val="092E4B"/>
              </a:buClr>
              <a:buSzPts val="2800"/>
              <a:buFont typeface="Noto Sans Symbols"/>
              <a:buNone/>
            </a:pPr>
            <a:endParaRPr sz="2400" b="0" dirty="0">
              <a:solidFill>
                <a:srgbClr val="092E4B"/>
              </a:solidFill>
              <a:latin typeface="Calibri"/>
              <a:ea typeface="Calibri"/>
              <a:cs typeface="Calibri"/>
              <a:sym typeface="Calibri"/>
            </a:endParaRPr>
          </a:p>
          <a:p>
            <a:pPr marL="457200" marR="0" lvl="0" indent="-457200" algn="just" rtl="0">
              <a:lnSpc>
                <a:spcPct val="90000"/>
              </a:lnSpc>
              <a:spcBef>
                <a:spcPts val="0"/>
              </a:spcBef>
              <a:spcAft>
                <a:spcPts val="0"/>
              </a:spcAft>
              <a:buClr>
                <a:srgbClr val="092E4B"/>
              </a:buClr>
              <a:buSzPts val="2800"/>
              <a:buFont typeface="Noto Sans Symbols"/>
              <a:buChar char="✔"/>
            </a:pPr>
            <a:r>
              <a:rPr lang="en-US" sz="2400" b="0" dirty="0" err="1">
                <a:solidFill>
                  <a:srgbClr val="092E4B"/>
                </a:solidFill>
                <a:latin typeface="Calibri"/>
                <a:ea typeface="Calibri"/>
                <a:cs typeface="Calibri"/>
                <a:sym typeface="Calibri"/>
              </a:rPr>
              <a:t>Verbreiten</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sie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anschließend</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über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soziale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Medien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einen</a:t>
            </a:r>
            <a:r>
              <a:rPr lang="en-US" sz="2400" b="0" dirty="0">
                <a:solidFill>
                  <a:srgbClr val="092E4B"/>
                </a:solidFill>
                <a:latin typeface="Calibri"/>
                <a:ea typeface="Calibri"/>
                <a:cs typeface="Calibri"/>
                <a:sym typeface="Calibri"/>
              </a:rPr>
              <a:t> Blog, </a:t>
            </a:r>
            <a:r>
              <a:rPr lang="en-US" sz="2400" b="0" dirty="0" err="1">
                <a:solidFill>
                  <a:srgbClr val="092E4B"/>
                </a:solidFill>
                <a:latin typeface="Calibri"/>
                <a:ea typeface="Calibri"/>
                <a:cs typeface="Calibri"/>
                <a:sym typeface="Calibri"/>
              </a:rPr>
              <a:t>eine</a:t>
            </a:r>
            <a:r>
              <a:rPr lang="en-US" sz="2400" b="0" dirty="0">
                <a:solidFill>
                  <a:srgbClr val="092E4B"/>
                </a:solidFill>
                <a:latin typeface="Calibri"/>
                <a:ea typeface="Calibri"/>
                <a:cs typeface="Calibri"/>
                <a:sym typeface="Calibri"/>
              </a:rPr>
              <a:t> Website und </a:t>
            </a:r>
            <a:r>
              <a:rPr lang="en-US" sz="2400" b="0" dirty="0" err="1">
                <a:solidFill>
                  <a:srgbClr val="092E4B"/>
                </a:solidFill>
                <a:latin typeface="Calibri"/>
                <a:ea typeface="Calibri"/>
                <a:cs typeface="Calibri"/>
                <a:sym typeface="Calibri"/>
              </a:rPr>
              <a:t>andere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Kanäle</a:t>
            </a:r>
            <a:r>
              <a:rPr lang="en-US" sz="2400" b="0" dirty="0">
                <a:solidFill>
                  <a:srgbClr val="092E4B"/>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92E4B"/>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
        <p:nvSpPr>
          <p:cNvPr id="2749" name="Google Shape;2749;p295"/>
          <p:cNvSpPr txBox="1">
            <a:spLocks noGrp="1"/>
          </p:cNvSpPr>
          <p:nvPr>
            <p:ph type="body" idx="1"/>
          </p:nvPr>
        </p:nvSpPr>
        <p:spPr>
          <a:xfrm>
            <a:off x="714502" y="432619"/>
            <a:ext cx="10243308" cy="9599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dirty="0"/>
              <a:t>VERTRIEB</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4" name="Google Shape;2754;p296"/>
          <p:cNvSpPr txBox="1">
            <a:spLocks noGrp="1"/>
          </p:cNvSpPr>
          <p:nvPr>
            <p:ph type="body" idx="1"/>
          </p:nvPr>
        </p:nvSpPr>
        <p:spPr>
          <a:xfrm>
            <a:off x="795761" y="1061884"/>
            <a:ext cx="10271144" cy="4413608"/>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90000"/>
              </a:lnSpc>
              <a:spcBef>
                <a:spcPts val="0"/>
              </a:spcBef>
              <a:spcAft>
                <a:spcPts val="0"/>
              </a:spcAft>
              <a:buClr>
                <a:srgbClr val="092E4B"/>
              </a:buClr>
              <a:buSzPts val="2800"/>
              <a:buFont typeface="Noto Sans Symbols"/>
              <a:buChar char="✔"/>
            </a:pPr>
            <a:r>
              <a:rPr lang="en-US" sz="2400" b="0" dirty="0" err="1">
                <a:solidFill>
                  <a:srgbClr val="092E4B"/>
                </a:solidFill>
                <a:latin typeface="Calibri"/>
                <a:ea typeface="Calibri"/>
                <a:cs typeface="Calibri"/>
                <a:sym typeface="Calibri"/>
              </a:rPr>
              <a:t>Nutzen</a:t>
            </a:r>
            <a:r>
              <a:rPr lang="en-US" sz="2400" b="0" dirty="0">
                <a:solidFill>
                  <a:srgbClr val="092E4B"/>
                </a:solidFill>
                <a:latin typeface="Calibri"/>
                <a:ea typeface="Calibri"/>
                <a:cs typeface="Calibri"/>
                <a:sym typeface="Calibri"/>
              </a:rPr>
              <a:t> Sie die </a:t>
            </a:r>
            <a:r>
              <a:rPr lang="en-US" sz="2400" b="0" dirty="0" err="1">
                <a:solidFill>
                  <a:srgbClr val="092E4B"/>
                </a:solidFill>
                <a:latin typeface="Calibri"/>
                <a:ea typeface="Calibri"/>
                <a:cs typeface="Calibri"/>
                <a:sym typeface="Calibri"/>
              </a:rPr>
              <a:t>kostenlosen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Werbemöglichkeiten</a:t>
            </a:r>
            <a:r>
              <a:rPr lang="en-US" sz="2400" b="0" dirty="0">
                <a:solidFill>
                  <a:srgbClr val="092E4B"/>
                </a:solidFill>
                <a:latin typeface="Calibri"/>
                <a:ea typeface="Calibri"/>
                <a:cs typeface="Calibri"/>
                <a:sym typeface="Calibri"/>
              </a:rPr>
              <a:t> in den </a:t>
            </a:r>
            <a:r>
              <a:rPr lang="en-US" sz="2400" b="0" dirty="0" err="1">
                <a:solidFill>
                  <a:srgbClr val="092E4B"/>
                </a:solidFill>
                <a:latin typeface="Calibri"/>
                <a:ea typeface="Calibri"/>
                <a:cs typeface="Calibri"/>
                <a:sym typeface="Calibri"/>
              </a:rPr>
              <a:t>sozialen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Medien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indem</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relevante</a:t>
            </a:r>
            <a:r>
              <a:rPr lang="en-US" sz="2400" b="0" dirty="0">
                <a:solidFill>
                  <a:srgbClr val="092E4B"/>
                </a:solidFill>
                <a:latin typeface="Calibri"/>
                <a:ea typeface="Calibri"/>
                <a:cs typeface="Calibri"/>
                <a:sym typeface="Calibri"/>
              </a:rPr>
              <a:t> Hashtags und Links in </a:t>
            </a:r>
            <a:r>
              <a:rPr lang="en-US" sz="2400" b="0" dirty="0" err="1">
                <a:solidFill>
                  <a:srgbClr val="092E4B"/>
                </a:solidFill>
                <a:latin typeface="Calibri"/>
                <a:ea typeface="Calibri"/>
                <a:cs typeface="Calibri"/>
                <a:sym typeface="Calibri"/>
              </a:rPr>
              <a:t>Ihre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Beiträge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einbauen</a:t>
            </a:r>
            <a:r>
              <a:rPr lang="en-US" sz="2400" b="0" dirty="0">
                <a:solidFill>
                  <a:srgbClr val="092E4B"/>
                </a:solidFill>
                <a:latin typeface="Calibri"/>
                <a:ea typeface="Calibri"/>
                <a:cs typeface="Calibri"/>
                <a:sym typeface="Calibri"/>
              </a:rPr>
              <a:t>.</a:t>
            </a:r>
            <a:endParaRPr dirty="0"/>
          </a:p>
          <a:p>
            <a:pPr marL="457200" marR="0" lvl="0" indent="-279400" algn="just" rtl="0">
              <a:lnSpc>
                <a:spcPct val="90000"/>
              </a:lnSpc>
              <a:spcBef>
                <a:spcPts val="0"/>
              </a:spcBef>
              <a:spcAft>
                <a:spcPts val="0"/>
              </a:spcAft>
              <a:buClr>
                <a:srgbClr val="092E4B"/>
              </a:buClr>
              <a:buSzPts val="2800"/>
              <a:buFont typeface="Noto Sans Symbols"/>
              <a:buNone/>
            </a:pPr>
            <a:endParaRPr sz="2400" b="0" dirty="0">
              <a:solidFill>
                <a:srgbClr val="092E4B"/>
              </a:solidFill>
              <a:latin typeface="Calibri"/>
              <a:ea typeface="Calibri"/>
              <a:cs typeface="Calibri"/>
              <a:sym typeface="Calibri"/>
            </a:endParaRPr>
          </a:p>
          <a:p>
            <a:pPr marL="457200" marR="0" lvl="0" indent="-457200" algn="just" rtl="0">
              <a:lnSpc>
                <a:spcPct val="90000"/>
              </a:lnSpc>
              <a:spcBef>
                <a:spcPts val="0"/>
              </a:spcBef>
              <a:spcAft>
                <a:spcPts val="0"/>
              </a:spcAft>
              <a:buClr>
                <a:srgbClr val="092E4B"/>
              </a:buClr>
              <a:buSzPts val="2800"/>
              <a:buFont typeface="Noto Sans Symbols"/>
              <a:buChar char="✔"/>
            </a:pPr>
            <a:r>
              <a:rPr lang="en-US" sz="2400" b="0" dirty="0" err="1">
                <a:solidFill>
                  <a:srgbClr val="092E4B"/>
                </a:solidFill>
                <a:latin typeface="Calibri"/>
                <a:ea typeface="Calibri"/>
                <a:cs typeface="Calibri"/>
                <a:sym typeface="Calibri"/>
              </a:rPr>
              <a:t>Verwenden</a:t>
            </a:r>
            <a:r>
              <a:rPr lang="en-US" sz="2400" b="0" dirty="0">
                <a:solidFill>
                  <a:srgbClr val="092E4B"/>
                </a:solidFill>
                <a:latin typeface="Calibri"/>
                <a:ea typeface="Calibri"/>
                <a:cs typeface="Calibri"/>
                <a:sym typeface="Calibri"/>
              </a:rPr>
              <a:t> Sie Hashtags und Links für </a:t>
            </a:r>
            <a:r>
              <a:rPr lang="en-US" sz="2400" b="0" dirty="0" err="1">
                <a:solidFill>
                  <a:srgbClr val="092E4B"/>
                </a:solidFill>
                <a:latin typeface="Calibri"/>
                <a:ea typeface="Calibri"/>
                <a:cs typeface="Calibri"/>
                <a:sym typeface="Calibri"/>
              </a:rPr>
              <a:t>eine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ergänzende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Werbung</a:t>
            </a:r>
            <a:r>
              <a:rPr lang="en-US" sz="2400" b="0" dirty="0">
                <a:solidFill>
                  <a:srgbClr val="092E4B"/>
                </a:solidFill>
                <a:latin typeface="Calibri"/>
                <a:ea typeface="Calibri"/>
                <a:cs typeface="Calibri"/>
                <a:sym typeface="Calibri"/>
              </a:rPr>
              <a:t> in den </a:t>
            </a:r>
            <a:r>
              <a:rPr lang="en-US" sz="2400" b="0" dirty="0" err="1">
                <a:solidFill>
                  <a:srgbClr val="092E4B"/>
                </a:solidFill>
                <a:latin typeface="Calibri"/>
                <a:ea typeface="Calibri"/>
                <a:cs typeface="Calibri"/>
                <a:sym typeface="Calibri"/>
              </a:rPr>
              <a:t>sozialen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Medien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Entwickeln</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fesselnde</a:t>
            </a:r>
            <a:r>
              <a:rPr lang="en-US" sz="2400" b="0" dirty="0">
                <a:solidFill>
                  <a:srgbClr val="092E4B"/>
                </a:solidFill>
                <a:latin typeface="Calibri"/>
                <a:ea typeface="Calibri"/>
                <a:cs typeface="Calibri"/>
                <a:sym typeface="Calibri"/>
              </a:rPr>
              <a:t> Trailer für </a:t>
            </a:r>
            <a:r>
              <a:rPr lang="en-US" sz="2400" b="0" dirty="0" err="1">
                <a:solidFill>
                  <a:srgbClr val="092E4B"/>
                </a:solidFill>
                <a:latin typeface="Calibri"/>
                <a:ea typeface="Calibri"/>
                <a:cs typeface="Calibri"/>
                <a:sym typeface="Calibri"/>
              </a:rPr>
              <a:t>Ihren</a:t>
            </a:r>
            <a:r>
              <a:rPr lang="en-US" sz="2400" b="0" dirty="0">
                <a:solidFill>
                  <a:srgbClr val="092E4B"/>
                </a:solidFill>
                <a:latin typeface="Calibri"/>
                <a:ea typeface="Calibri"/>
                <a:cs typeface="Calibri"/>
                <a:sym typeface="Calibri"/>
              </a:rPr>
              <a:t> Podcast auf </a:t>
            </a:r>
            <a:r>
              <a:rPr lang="en-US" sz="2400" b="0" dirty="0" err="1">
                <a:solidFill>
                  <a:srgbClr val="092E4B"/>
                </a:solidFill>
                <a:latin typeface="Calibri"/>
                <a:ea typeface="Calibri"/>
                <a:cs typeface="Calibri"/>
                <a:sym typeface="Calibri"/>
              </a:rPr>
              <a:t>Plattformen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wie</a:t>
            </a:r>
            <a:r>
              <a:rPr lang="en-US" sz="2400" b="0" dirty="0">
                <a:solidFill>
                  <a:srgbClr val="092E4B"/>
                </a:solidFill>
                <a:latin typeface="Calibri"/>
                <a:ea typeface="Calibri"/>
                <a:cs typeface="Calibri"/>
                <a:sym typeface="Calibri"/>
              </a:rPr>
              <a:t> YouTube, die </a:t>
            </a:r>
            <a:r>
              <a:rPr lang="en-US" sz="2400" b="0" dirty="0" err="1">
                <a:solidFill>
                  <a:srgbClr val="092E4B"/>
                </a:solidFill>
                <a:latin typeface="Calibri"/>
                <a:ea typeface="Calibri"/>
                <a:cs typeface="Calibri"/>
                <a:sym typeface="Calibri"/>
              </a:rPr>
              <a:t>Themen</a:t>
            </a:r>
            <a:r>
              <a:rPr lang="en-US" sz="2400" b="0" dirty="0">
                <a:solidFill>
                  <a:srgbClr val="092E4B"/>
                </a:solidFill>
                <a:latin typeface="Calibri"/>
                <a:ea typeface="Calibri"/>
                <a:cs typeface="Calibri"/>
                <a:sym typeface="Calibri"/>
              </a:rPr>
              <a:t> und </a:t>
            </a:r>
            <a:r>
              <a:rPr lang="en-US" sz="2400" b="0" dirty="0" err="1">
                <a:solidFill>
                  <a:srgbClr val="092E4B"/>
                </a:solidFill>
                <a:latin typeface="Calibri"/>
                <a:ea typeface="Calibri"/>
                <a:cs typeface="Calibri"/>
                <a:sym typeface="Calibri"/>
              </a:rPr>
              <a:t>Momente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hervorheben</a:t>
            </a:r>
            <a:r>
              <a:rPr lang="en-US" sz="2400" b="0" dirty="0">
                <a:solidFill>
                  <a:srgbClr val="092E4B"/>
                </a:solidFill>
                <a:latin typeface="Calibri"/>
                <a:ea typeface="Calibri"/>
                <a:cs typeface="Calibri"/>
                <a:sym typeface="Calibri"/>
              </a:rPr>
              <a:t>, die auf </a:t>
            </a:r>
            <a:r>
              <a:rPr lang="en-US" sz="2400" b="0" dirty="0" err="1">
                <a:solidFill>
                  <a:srgbClr val="092E4B"/>
                </a:solidFill>
                <a:latin typeface="Calibri"/>
                <a:ea typeface="Calibri"/>
                <a:cs typeface="Calibri"/>
                <a:sym typeface="Calibri"/>
              </a:rPr>
              <a:t>Resonanz</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stoßen</a:t>
            </a:r>
            <a:r>
              <a:rPr lang="en-US" sz="2400" b="0" dirty="0">
                <a:solidFill>
                  <a:srgbClr val="092E4B"/>
                </a:solidFill>
                <a:latin typeface="Calibri"/>
                <a:ea typeface="Calibri"/>
                <a:cs typeface="Calibri"/>
                <a:sym typeface="Calibri"/>
              </a:rPr>
              <a:t>, und </a:t>
            </a:r>
            <a:r>
              <a:rPr lang="en-US" sz="2400" b="0" dirty="0" err="1">
                <a:solidFill>
                  <a:srgbClr val="092E4B"/>
                </a:solidFill>
                <a:latin typeface="Calibri"/>
                <a:ea typeface="Calibri"/>
                <a:cs typeface="Calibri"/>
                <a:sym typeface="Calibri"/>
              </a:rPr>
              <a:t>halten</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eine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konsistente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Markenstimme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über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verschiedene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Kanäle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hinweg</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aufrecht</a:t>
            </a:r>
            <a:r>
              <a:rPr lang="en-US" sz="2400" b="0" dirty="0">
                <a:solidFill>
                  <a:srgbClr val="092E4B"/>
                </a:solidFill>
                <a:latin typeface="Calibri"/>
                <a:ea typeface="Calibri"/>
                <a:cs typeface="Calibri"/>
                <a:sym typeface="Calibri"/>
              </a:rPr>
              <a:t>, um </a:t>
            </a:r>
            <a:r>
              <a:rPr lang="en-US" sz="2400" b="0" dirty="0" err="1">
                <a:solidFill>
                  <a:srgbClr val="092E4B"/>
                </a:solidFill>
                <a:latin typeface="Calibri"/>
                <a:ea typeface="Calibri"/>
                <a:cs typeface="Calibri"/>
                <a:sym typeface="Calibri"/>
              </a:rPr>
              <a:t>eine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robuste</a:t>
            </a:r>
            <a:r>
              <a:rPr lang="en-US" sz="2400" b="0" dirty="0">
                <a:solidFill>
                  <a:srgbClr val="092E4B"/>
                </a:solidFill>
                <a:latin typeface="Calibri"/>
                <a:ea typeface="Calibri"/>
                <a:cs typeface="Calibri"/>
                <a:sym typeface="Calibri"/>
              </a:rPr>
              <a:t> Online-</a:t>
            </a:r>
            <a:r>
              <a:rPr lang="en-US" sz="2400" b="0" dirty="0" err="1">
                <a:solidFill>
                  <a:srgbClr val="092E4B"/>
                </a:solidFill>
                <a:latin typeface="Calibri"/>
                <a:ea typeface="Calibri"/>
                <a:cs typeface="Calibri"/>
                <a:sym typeface="Calibri"/>
              </a:rPr>
              <a:t>Präsenz</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gewährleisten</a:t>
            </a:r>
            <a:r>
              <a:rPr lang="en-US" sz="2400" b="0" dirty="0">
                <a:solidFill>
                  <a:srgbClr val="092E4B"/>
                </a:solidFill>
                <a:latin typeface="Calibri"/>
                <a:ea typeface="Calibri"/>
                <a:cs typeface="Calibri"/>
                <a:sym typeface="Calibri"/>
              </a:rPr>
              <a:t>.</a:t>
            </a:r>
            <a:endParaRPr dirty="0"/>
          </a:p>
          <a:p>
            <a:pPr marL="457200" marR="0" lvl="0" indent="-279400" algn="just" rtl="0">
              <a:lnSpc>
                <a:spcPct val="90000"/>
              </a:lnSpc>
              <a:spcBef>
                <a:spcPts val="0"/>
              </a:spcBef>
              <a:spcAft>
                <a:spcPts val="0"/>
              </a:spcAft>
              <a:buClr>
                <a:srgbClr val="092E4B"/>
              </a:buClr>
              <a:buSzPts val="2800"/>
              <a:buFont typeface="Noto Sans Symbols"/>
              <a:buNone/>
            </a:pPr>
            <a:endParaRPr sz="2400" b="0" dirty="0">
              <a:solidFill>
                <a:srgbClr val="092E4B"/>
              </a:solidFill>
              <a:latin typeface="Calibri"/>
              <a:ea typeface="Calibri"/>
              <a:cs typeface="Calibri"/>
              <a:sym typeface="Calibri"/>
            </a:endParaRPr>
          </a:p>
          <a:p>
            <a:pPr marL="457200" marR="0" lvl="0" indent="-457200" algn="just" rtl="0">
              <a:lnSpc>
                <a:spcPct val="90000"/>
              </a:lnSpc>
              <a:spcBef>
                <a:spcPts val="0"/>
              </a:spcBef>
              <a:spcAft>
                <a:spcPts val="0"/>
              </a:spcAft>
              <a:buClr>
                <a:srgbClr val="092E4B"/>
              </a:buClr>
              <a:buSzPts val="2800"/>
              <a:buFont typeface="Noto Sans Symbols"/>
              <a:buChar char="✔"/>
            </a:pPr>
            <a:r>
              <a:rPr lang="en-US" sz="2400" b="0" dirty="0">
                <a:solidFill>
                  <a:srgbClr val="092E4B"/>
                </a:solidFill>
                <a:latin typeface="Calibri"/>
                <a:ea typeface="Calibri"/>
                <a:cs typeface="Calibri"/>
                <a:sym typeface="Calibri"/>
              </a:rPr>
              <a:t>Auch </a:t>
            </a:r>
            <a:r>
              <a:rPr lang="en-US" sz="2400" b="0" dirty="0" err="1">
                <a:solidFill>
                  <a:srgbClr val="092E4B"/>
                </a:solidFill>
                <a:latin typeface="Calibri"/>
                <a:ea typeface="Calibri"/>
                <a:cs typeface="Calibri"/>
                <a:sym typeface="Calibri"/>
              </a:rPr>
              <a:t>wenn</a:t>
            </a:r>
            <a:r>
              <a:rPr lang="en-US" sz="2400" b="0" dirty="0">
                <a:solidFill>
                  <a:srgbClr val="092E4B"/>
                </a:solidFill>
                <a:latin typeface="Calibri"/>
                <a:ea typeface="Calibri"/>
                <a:cs typeface="Calibri"/>
                <a:sym typeface="Calibri"/>
              </a:rPr>
              <a:t> es </a:t>
            </a:r>
            <a:r>
              <a:rPr lang="en-US" sz="2400" b="0" dirty="0" err="1">
                <a:solidFill>
                  <a:srgbClr val="092E4B"/>
                </a:solidFill>
                <a:latin typeface="Calibri"/>
                <a:ea typeface="Calibri"/>
                <a:cs typeface="Calibri"/>
                <a:sym typeface="Calibri"/>
              </a:rPr>
              <a:t>wichtig</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ist</a:t>
            </a:r>
            <a:r>
              <a:rPr lang="en-US" sz="2400" b="0" dirty="0">
                <a:solidFill>
                  <a:srgbClr val="092E4B"/>
                </a:solidFill>
                <a:latin typeface="Calibri"/>
                <a:ea typeface="Calibri"/>
                <a:cs typeface="Calibri"/>
                <a:sym typeface="Calibri"/>
              </a:rPr>
              <a:t>, auf </a:t>
            </a:r>
            <a:r>
              <a:rPr lang="en-US" sz="2400" b="0" dirty="0" err="1">
                <a:solidFill>
                  <a:srgbClr val="092E4B"/>
                </a:solidFill>
                <a:latin typeface="Calibri"/>
                <a:ea typeface="Calibri"/>
                <a:cs typeface="Calibri"/>
                <a:sym typeface="Calibri"/>
              </a:rPr>
              <a:t>verschiedenen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Plattformen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posten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sollten</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darauf</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achten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dass</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Ihre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Inhalte</a:t>
            </a:r>
            <a:r>
              <a:rPr lang="en-US" sz="2400" b="0" dirty="0">
                <a:solidFill>
                  <a:srgbClr val="092E4B"/>
                </a:solidFill>
                <a:latin typeface="Calibri"/>
                <a:ea typeface="Calibri"/>
                <a:cs typeface="Calibri"/>
                <a:sym typeface="Calibri"/>
              </a:rPr>
              <a:t> auf den </a:t>
            </a:r>
            <a:r>
              <a:rPr lang="en-US" sz="2400" b="0" dirty="0" err="1">
                <a:solidFill>
                  <a:srgbClr val="092E4B"/>
                </a:solidFill>
                <a:latin typeface="Calibri"/>
                <a:ea typeface="Calibri"/>
                <a:cs typeface="Calibri"/>
                <a:sym typeface="Calibri"/>
              </a:rPr>
              <a:t>verschiedenen</a:t>
            </a:r>
            <a:r>
              <a:rPr lang="en-US" sz="2400" b="0" dirty="0">
                <a:solidFill>
                  <a:srgbClr val="092E4B"/>
                </a:solidFill>
                <a:latin typeface="Calibri"/>
                <a:ea typeface="Calibri"/>
                <a:cs typeface="Calibri"/>
                <a:sym typeface="Calibri"/>
              </a:rPr>
              <a:t> Social-Media-</a:t>
            </a:r>
            <a:r>
              <a:rPr lang="en-US" sz="2400" b="0" dirty="0" err="1">
                <a:solidFill>
                  <a:srgbClr val="092E4B"/>
                </a:solidFill>
                <a:latin typeface="Calibri"/>
                <a:ea typeface="Calibri"/>
                <a:cs typeface="Calibri"/>
                <a:sym typeface="Calibri"/>
              </a:rPr>
              <a:t>Kanälen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einheitlichen</a:t>
            </a:r>
            <a:r>
              <a:rPr lang="en-US" sz="2400" b="0" dirty="0">
                <a:solidFill>
                  <a:srgbClr val="092E4B"/>
                </a:solidFill>
                <a:latin typeface="Calibri"/>
                <a:ea typeface="Calibri"/>
                <a:cs typeface="Calibri"/>
                <a:sym typeface="Calibri"/>
              </a:rPr>
              <a:t> und </a:t>
            </a:r>
            <a:r>
              <a:rPr lang="en-US" sz="2400" b="0" dirty="0" err="1">
                <a:solidFill>
                  <a:srgbClr val="092E4B"/>
                </a:solidFill>
                <a:latin typeface="Calibri"/>
                <a:ea typeface="Calibri"/>
                <a:cs typeface="Calibri"/>
                <a:sym typeface="Calibri"/>
              </a:rPr>
              <a:t>maßgeschneiderten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Markenton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haben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Interagieren</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mit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Ihrem</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Publikum</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durch</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Kommentare</a:t>
            </a:r>
            <a:r>
              <a:rPr lang="en-US" sz="2400" b="0" dirty="0">
                <a:solidFill>
                  <a:srgbClr val="092E4B"/>
                </a:solidFill>
                <a:latin typeface="Calibri"/>
                <a:ea typeface="Calibri"/>
                <a:cs typeface="Calibri"/>
                <a:sym typeface="Calibri"/>
              </a:rPr>
              <a:t> und </a:t>
            </a:r>
            <a:r>
              <a:rPr lang="en-US" sz="2400" b="0" dirty="0" err="1">
                <a:solidFill>
                  <a:srgbClr val="092E4B"/>
                </a:solidFill>
                <a:latin typeface="Calibri"/>
                <a:ea typeface="Calibri"/>
                <a:cs typeface="Calibri"/>
                <a:sym typeface="Calibri"/>
              </a:rPr>
              <a:t>Nachrichten</a:t>
            </a:r>
            <a:r>
              <a:rPr lang="en-US" sz="2400" b="0" dirty="0">
                <a:solidFill>
                  <a:srgbClr val="092E4B"/>
                </a:solidFill>
                <a:latin typeface="Calibri"/>
                <a:ea typeface="Calibri"/>
                <a:cs typeface="Calibri"/>
                <a:sym typeface="Calibri"/>
              </a:rPr>
              <a:t>, um </a:t>
            </a:r>
            <a:r>
              <a:rPr lang="en-US" sz="2400" b="0" dirty="0" err="1">
                <a:solidFill>
                  <a:srgbClr val="092E4B"/>
                </a:solidFill>
                <a:latin typeface="Calibri"/>
                <a:ea typeface="Calibri"/>
                <a:cs typeface="Calibri"/>
                <a:sym typeface="Calibri"/>
              </a:rPr>
              <a:t>ein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Gefühl</a:t>
            </a:r>
            <a:r>
              <a:rPr lang="en-US" sz="2400" b="0" dirty="0">
                <a:solidFill>
                  <a:srgbClr val="092E4B"/>
                </a:solidFill>
                <a:latin typeface="Calibri"/>
                <a:ea typeface="Calibri"/>
                <a:cs typeface="Calibri"/>
                <a:sym typeface="Calibri"/>
              </a:rPr>
              <a:t> der Gemeinschaft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fördern</a:t>
            </a:r>
            <a:r>
              <a:rPr lang="en-US" sz="2400" b="0" dirty="0">
                <a:solidFill>
                  <a:srgbClr val="092E4B"/>
                </a:solidFill>
                <a:latin typeface="Calibri"/>
                <a:ea typeface="Calibri"/>
                <a:cs typeface="Calibri"/>
                <a:sym typeface="Calibri"/>
              </a:rPr>
              <a:t> und </a:t>
            </a:r>
            <a:r>
              <a:rPr lang="en-US" sz="2400" b="0" dirty="0" err="1">
                <a:solidFill>
                  <a:srgbClr val="092E4B"/>
                </a:solidFill>
                <a:latin typeface="Calibri"/>
                <a:ea typeface="Calibri"/>
                <a:cs typeface="Calibri"/>
                <a:sym typeface="Calibri"/>
              </a:rPr>
              <a:t>dauerhafte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Verbindungen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rund</a:t>
            </a:r>
            <a:r>
              <a:rPr lang="en-US" sz="2400" b="0" dirty="0">
                <a:solidFill>
                  <a:srgbClr val="092E4B"/>
                </a:solidFill>
                <a:latin typeface="Calibri"/>
                <a:ea typeface="Calibri"/>
                <a:cs typeface="Calibri"/>
                <a:sym typeface="Calibri"/>
              </a:rPr>
              <a:t> um </a:t>
            </a:r>
            <a:r>
              <a:rPr lang="en-US" sz="2400" b="0" dirty="0" err="1">
                <a:solidFill>
                  <a:srgbClr val="092E4B"/>
                </a:solidFill>
                <a:latin typeface="Calibri"/>
                <a:ea typeface="Calibri"/>
                <a:cs typeface="Calibri"/>
                <a:sym typeface="Calibri"/>
              </a:rPr>
              <a:t>Ihren</a:t>
            </a:r>
            <a:r>
              <a:rPr lang="en-US" sz="2400" b="0" dirty="0">
                <a:solidFill>
                  <a:srgbClr val="092E4B"/>
                </a:solidFill>
                <a:latin typeface="Calibri"/>
                <a:ea typeface="Calibri"/>
                <a:cs typeface="Calibri"/>
                <a:sym typeface="Calibri"/>
              </a:rPr>
              <a:t> Podcast </a:t>
            </a:r>
            <a:r>
              <a:rPr lang="en-US" sz="2400" b="0" dirty="0" err="1">
                <a:solidFill>
                  <a:srgbClr val="092E4B"/>
                </a:solidFill>
                <a:latin typeface="Calibri"/>
                <a:ea typeface="Calibri"/>
                <a:cs typeface="Calibri"/>
                <a:sym typeface="Calibri"/>
              </a:rPr>
              <a:t>oder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Ihre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Radioinhalte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schaffen</a:t>
            </a:r>
            <a:r>
              <a:rPr lang="en-US" sz="2400" b="0" dirty="0">
                <a:solidFill>
                  <a:srgbClr val="092E4B"/>
                </a:solidFill>
                <a:latin typeface="Calibri"/>
                <a:ea typeface="Calibri"/>
                <a:cs typeface="Calibri"/>
                <a:sym typeface="Calibri"/>
              </a:rPr>
              <a:t>.</a:t>
            </a:r>
            <a:endParaRPr dirty="0"/>
          </a:p>
          <a:p>
            <a:pPr marL="457200" marR="0" lvl="0" indent="-279400" algn="just" rtl="0">
              <a:lnSpc>
                <a:spcPct val="90000"/>
              </a:lnSpc>
              <a:spcBef>
                <a:spcPts val="0"/>
              </a:spcBef>
              <a:spcAft>
                <a:spcPts val="0"/>
              </a:spcAft>
              <a:buClr>
                <a:srgbClr val="092E4B"/>
              </a:buClr>
              <a:buSzPts val="2800"/>
              <a:buFont typeface="Noto Sans Symbols"/>
              <a:buNone/>
            </a:pPr>
            <a:endParaRPr sz="2400" b="0" dirty="0">
              <a:solidFill>
                <a:srgbClr val="092E4B"/>
              </a:solidFill>
              <a:latin typeface="Calibri"/>
              <a:ea typeface="Calibri"/>
              <a:cs typeface="Calibri"/>
              <a:sym typeface="Calibri"/>
            </a:endParaRPr>
          </a:p>
          <a:p>
            <a:pPr marL="457200" marR="0" lvl="0" indent="-279400" algn="just" rtl="0">
              <a:lnSpc>
                <a:spcPct val="90000"/>
              </a:lnSpc>
              <a:spcBef>
                <a:spcPts val="0"/>
              </a:spcBef>
              <a:spcAft>
                <a:spcPts val="0"/>
              </a:spcAft>
              <a:buClr>
                <a:srgbClr val="092E4B"/>
              </a:buClr>
              <a:buSzPts val="2800"/>
              <a:buFont typeface="Noto Sans Symbols"/>
              <a:buNone/>
            </a:pPr>
            <a:endParaRPr sz="2400" b="0" dirty="0">
              <a:solidFill>
                <a:srgbClr val="092E4B"/>
              </a:solidFill>
              <a:latin typeface="Calibri"/>
              <a:ea typeface="Calibri"/>
              <a:cs typeface="Calibri"/>
              <a:sym typeface="Calibri"/>
            </a:endParaRPr>
          </a:p>
          <a:p>
            <a:pPr marL="457200" marR="0" lvl="0" indent="-279400" algn="just" rtl="0">
              <a:lnSpc>
                <a:spcPct val="90000"/>
              </a:lnSpc>
              <a:spcBef>
                <a:spcPts val="0"/>
              </a:spcBef>
              <a:spcAft>
                <a:spcPts val="0"/>
              </a:spcAft>
              <a:buClr>
                <a:srgbClr val="092E4B"/>
              </a:buClr>
              <a:buSzPts val="2800"/>
              <a:buFont typeface="Noto Sans Symbols"/>
              <a:buNone/>
            </a:pPr>
            <a:endParaRPr sz="2400" b="0" dirty="0">
              <a:solidFill>
                <a:srgbClr val="092E4B"/>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
        <p:nvSpPr>
          <p:cNvPr id="2755" name="Google Shape;2755;p296"/>
          <p:cNvSpPr txBox="1">
            <a:spLocks noGrp="1"/>
          </p:cNvSpPr>
          <p:nvPr>
            <p:ph type="body" idx="1"/>
          </p:nvPr>
        </p:nvSpPr>
        <p:spPr>
          <a:xfrm>
            <a:off x="795761" y="521110"/>
            <a:ext cx="10162049" cy="11094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dirty="0"/>
              <a:t>PROMOTION</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2761" name="Google Shape;2761;p297"/>
          <p:cNvSpPr txBox="1">
            <a:spLocks noGrp="1"/>
          </p:cNvSpPr>
          <p:nvPr>
            <p:ph type="body" idx="1"/>
          </p:nvPr>
        </p:nvSpPr>
        <p:spPr>
          <a:xfrm>
            <a:off x="5999967" y="265457"/>
            <a:ext cx="6062598" cy="391318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800"/>
              <a:buNone/>
            </a:pPr>
            <a:r>
              <a:rPr lang="en-US" sz="2200" b="0" dirty="0">
                <a:solidFill>
                  <a:srgbClr val="092E4B"/>
                </a:solidFill>
                <a:latin typeface="Calibri"/>
                <a:ea typeface="Calibri"/>
                <a:cs typeface="Calibri"/>
                <a:sym typeface="Calibri"/>
              </a:rPr>
              <a:t>Die </a:t>
            </a:r>
            <a:r>
              <a:rPr lang="en-US" sz="2200" b="0" dirty="0" err="1">
                <a:solidFill>
                  <a:srgbClr val="092E4B"/>
                </a:solidFill>
                <a:latin typeface="Calibri"/>
                <a:ea typeface="Calibri"/>
                <a:cs typeface="Calibri"/>
                <a:sym typeface="Calibri"/>
              </a:rPr>
              <a:t>Anpassung</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Ihres</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Kommunikationsstils</a:t>
            </a:r>
            <a:r>
              <a:rPr lang="en-US" sz="2200" b="0" dirty="0">
                <a:solidFill>
                  <a:srgbClr val="092E4B"/>
                </a:solidFill>
                <a:latin typeface="Calibri"/>
                <a:ea typeface="Calibri"/>
                <a:cs typeface="Calibri"/>
                <a:sym typeface="Calibri"/>
              </a:rPr>
              <a:t> in den </a:t>
            </a:r>
            <a:r>
              <a:rPr lang="en-US" sz="2200" b="0" dirty="0" err="1">
                <a:solidFill>
                  <a:srgbClr val="092E4B"/>
                </a:solidFill>
                <a:latin typeface="Calibri"/>
                <a:ea typeface="Calibri"/>
                <a:cs typeface="Calibri"/>
                <a:sym typeface="Calibri"/>
              </a:rPr>
              <a:t>sozialen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Medien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ist</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entscheidend</a:t>
            </a:r>
            <a:r>
              <a:rPr lang="en-US" sz="2200" b="0" dirty="0">
                <a:solidFill>
                  <a:srgbClr val="092E4B"/>
                </a:solidFill>
                <a:latin typeface="Calibri"/>
                <a:ea typeface="Calibri"/>
                <a:cs typeface="Calibri"/>
                <a:sym typeface="Calibri"/>
              </a:rPr>
              <a:t> für </a:t>
            </a:r>
            <a:r>
              <a:rPr lang="en-US" sz="2200" b="0" dirty="0" err="1">
                <a:solidFill>
                  <a:srgbClr val="092E4B"/>
                </a:solidFill>
                <a:latin typeface="Calibri"/>
                <a:ea typeface="Calibri"/>
                <a:cs typeface="Calibri"/>
                <a:sym typeface="Calibri"/>
              </a:rPr>
              <a:t>eine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effektive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Interaktion</a:t>
            </a:r>
            <a:r>
              <a:rPr lang="en-US" sz="2200" b="0" dirty="0">
                <a:solidFill>
                  <a:srgbClr val="092E4B"/>
                </a:solidFill>
                <a:latin typeface="Calibri"/>
                <a:ea typeface="Calibri"/>
                <a:cs typeface="Calibri"/>
                <a:sym typeface="Calibri"/>
              </a:rPr>
              <a:t> und </a:t>
            </a:r>
            <a:r>
              <a:rPr lang="en-US" sz="2200" b="0" dirty="0" err="1">
                <a:solidFill>
                  <a:srgbClr val="092E4B"/>
                </a:solidFill>
                <a:latin typeface="Calibri"/>
                <a:ea typeface="Calibri"/>
                <a:cs typeface="Calibri"/>
                <a:sym typeface="Calibri"/>
              </a:rPr>
              <a:t>variiert</a:t>
            </a:r>
            <a:r>
              <a:rPr lang="en-US" sz="2200" b="0" dirty="0">
                <a:solidFill>
                  <a:srgbClr val="092E4B"/>
                </a:solidFill>
                <a:latin typeface="Calibri"/>
                <a:ea typeface="Calibri"/>
                <a:cs typeface="Calibri"/>
                <a:sym typeface="Calibri"/>
              </a:rPr>
              <a:t> je </a:t>
            </a:r>
            <a:r>
              <a:rPr lang="en-US" sz="2200" b="0" dirty="0" err="1">
                <a:solidFill>
                  <a:srgbClr val="092E4B"/>
                </a:solidFill>
                <a:latin typeface="Calibri"/>
                <a:ea typeface="Calibri"/>
                <a:cs typeface="Calibri"/>
                <a:sym typeface="Calibri"/>
              </a:rPr>
              <a:t>nach</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Plattform</a:t>
            </a:r>
            <a:r>
              <a:rPr lang="en-US" sz="2200" b="0" dirty="0">
                <a:solidFill>
                  <a:srgbClr val="092E4B"/>
                </a:solidFill>
                <a:latin typeface="Calibri"/>
                <a:ea typeface="Calibri"/>
                <a:cs typeface="Calibri"/>
                <a:sym typeface="Calibri"/>
              </a:rPr>
              <a:t>:</a:t>
            </a:r>
            <a:endParaRPr sz="2200" dirty="0"/>
          </a:p>
          <a:p>
            <a:pPr marL="342900" marR="0" lvl="0" indent="-165100" algn="just" rtl="0">
              <a:lnSpc>
                <a:spcPct val="90000"/>
              </a:lnSpc>
              <a:spcBef>
                <a:spcPts val="0"/>
              </a:spcBef>
              <a:spcAft>
                <a:spcPts val="0"/>
              </a:spcAft>
              <a:buClr>
                <a:srgbClr val="092E4B"/>
              </a:buClr>
              <a:buSzPts val="2800"/>
              <a:buFont typeface="Noto Sans Symbols"/>
              <a:buNone/>
            </a:pPr>
            <a:endParaRPr sz="2200" b="0" dirty="0">
              <a:solidFill>
                <a:srgbClr val="092E4B"/>
              </a:solidFill>
              <a:latin typeface="Calibri"/>
              <a:ea typeface="Calibri"/>
              <a:cs typeface="Calibri"/>
              <a:sym typeface="Calibri"/>
            </a:endParaRPr>
          </a:p>
          <a:p>
            <a:pPr marL="342900" marR="0" lvl="0" indent="-342900" algn="just" rtl="0">
              <a:lnSpc>
                <a:spcPct val="90000"/>
              </a:lnSpc>
              <a:spcBef>
                <a:spcPts val="0"/>
              </a:spcBef>
              <a:spcAft>
                <a:spcPts val="0"/>
              </a:spcAft>
              <a:buClr>
                <a:srgbClr val="092E4B"/>
              </a:buClr>
              <a:buSzPts val="2800"/>
              <a:buFont typeface="Noto Sans Symbols"/>
              <a:buChar char="✔"/>
            </a:pPr>
            <a:r>
              <a:rPr lang="en-US" sz="2200" b="0" dirty="0">
                <a:latin typeface="Calibri"/>
                <a:ea typeface="Calibri"/>
                <a:cs typeface="Calibri"/>
                <a:sym typeface="Calibri"/>
              </a:rPr>
              <a:t>TikTok: </a:t>
            </a:r>
            <a:r>
              <a:rPr lang="en-US" sz="2200" b="0" dirty="0" err="1">
                <a:solidFill>
                  <a:srgbClr val="092E4B"/>
                </a:solidFill>
                <a:latin typeface="Calibri"/>
                <a:ea typeface="Calibri"/>
                <a:cs typeface="Calibri"/>
                <a:sym typeface="Calibri"/>
              </a:rPr>
              <a:t>Behalten</a:t>
            </a:r>
            <a:r>
              <a:rPr lang="en-US" sz="2200" b="0" dirty="0">
                <a:solidFill>
                  <a:srgbClr val="092E4B"/>
                </a:solidFill>
                <a:latin typeface="Calibri"/>
                <a:ea typeface="Calibri"/>
                <a:cs typeface="Calibri"/>
                <a:sym typeface="Calibri"/>
              </a:rPr>
              <a:t> Sie </a:t>
            </a:r>
            <a:r>
              <a:rPr lang="en-US" sz="2200" b="0" dirty="0" err="1">
                <a:solidFill>
                  <a:srgbClr val="092E4B"/>
                </a:solidFill>
                <a:latin typeface="Calibri"/>
                <a:ea typeface="Calibri"/>
                <a:cs typeface="Calibri"/>
                <a:sym typeface="Calibri"/>
              </a:rPr>
              <a:t>einen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spielerischen</a:t>
            </a:r>
            <a:r>
              <a:rPr lang="en-US" sz="2200" b="0" dirty="0">
                <a:solidFill>
                  <a:srgbClr val="092E4B"/>
                </a:solidFill>
                <a:latin typeface="Calibri"/>
                <a:ea typeface="Calibri"/>
                <a:cs typeface="Calibri"/>
                <a:sym typeface="Calibri"/>
              </a:rPr>
              <a:t> und </a:t>
            </a:r>
            <a:r>
              <a:rPr lang="en-US" sz="2200" b="0" dirty="0" err="1">
                <a:solidFill>
                  <a:srgbClr val="092E4B"/>
                </a:solidFill>
                <a:latin typeface="Calibri"/>
                <a:ea typeface="Calibri"/>
                <a:cs typeface="Calibri"/>
                <a:sym typeface="Calibri"/>
              </a:rPr>
              <a:t>humorvollen</a:t>
            </a:r>
            <a:r>
              <a:rPr lang="en-US" sz="2200" b="0" dirty="0">
                <a:solidFill>
                  <a:srgbClr val="092E4B"/>
                </a:solidFill>
                <a:latin typeface="Calibri"/>
                <a:ea typeface="Calibri"/>
                <a:cs typeface="Calibri"/>
                <a:sym typeface="Calibri"/>
              </a:rPr>
              <a:t> Ton </a:t>
            </a:r>
            <a:r>
              <a:rPr lang="en-US" sz="2200" b="0" dirty="0" err="1">
                <a:solidFill>
                  <a:srgbClr val="092E4B"/>
                </a:solidFill>
                <a:latin typeface="Calibri"/>
                <a:ea typeface="Calibri"/>
                <a:cs typeface="Calibri"/>
                <a:sym typeface="Calibri"/>
              </a:rPr>
              <a:t>bei</a:t>
            </a:r>
            <a:r>
              <a:rPr lang="en-US" sz="2200" b="0" dirty="0">
                <a:solidFill>
                  <a:srgbClr val="092E4B"/>
                </a:solidFill>
                <a:latin typeface="Calibri"/>
                <a:ea typeface="Calibri"/>
                <a:cs typeface="Calibri"/>
                <a:sym typeface="Calibri"/>
              </a:rPr>
              <a:t>. TikTok-</a:t>
            </a:r>
            <a:r>
              <a:rPr lang="en-US" sz="2200" b="0" dirty="0" err="1">
                <a:solidFill>
                  <a:srgbClr val="092E4B"/>
                </a:solidFill>
                <a:latin typeface="Calibri"/>
                <a:ea typeface="Calibri"/>
                <a:cs typeface="Calibri"/>
                <a:sym typeface="Calibri"/>
              </a:rPr>
              <a:t>Nutzer</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schätzen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Kreativität</a:t>
            </a:r>
            <a:r>
              <a:rPr lang="en-US" sz="2200" b="0" dirty="0">
                <a:solidFill>
                  <a:srgbClr val="092E4B"/>
                </a:solidFill>
                <a:latin typeface="Calibri"/>
                <a:ea typeface="Calibri"/>
                <a:cs typeface="Calibri"/>
                <a:sym typeface="Calibri"/>
              </a:rPr>
              <a:t>, Trends und </a:t>
            </a:r>
            <a:r>
              <a:rPr lang="en-US" sz="2200" b="0" dirty="0" err="1">
                <a:solidFill>
                  <a:srgbClr val="092E4B"/>
                </a:solidFill>
                <a:latin typeface="Calibri"/>
                <a:ea typeface="Calibri"/>
                <a:cs typeface="Calibri"/>
                <a:sym typeface="Calibri"/>
              </a:rPr>
              <a:t>unterhaltsame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Inhalte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Verwenden</a:t>
            </a:r>
            <a:r>
              <a:rPr lang="en-US" sz="2200" b="0" dirty="0">
                <a:solidFill>
                  <a:srgbClr val="092E4B"/>
                </a:solidFill>
                <a:latin typeface="Calibri"/>
                <a:ea typeface="Calibri"/>
                <a:cs typeface="Calibri"/>
                <a:sym typeface="Calibri"/>
              </a:rPr>
              <a:t> Sie </a:t>
            </a:r>
            <a:r>
              <a:rPr lang="en-US" sz="2200" b="0" dirty="0" err="1">
                <a:solidFill>
                  <a:srgbClr val="092E4B"/>
                </a:solidFill>
                <a:latin typeface="Calibri"/>
                <a:ea typeface="Calibri"/>
                <a:cs typeface="Calibri"/>
                <a:sym typeface="Calibri"/>
              </a:rPr>
              <a:t>einprägsame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Bildunterschriften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trendige</a:t>
            </a:r>
            <a:r>
              <a:rPr lang="en-US" sz="2200" b="0" dirty="0">
                <a:solidFill>
                  <a:srgbClr val="092E4B"/>
                </a:solidFill>
                <a:latin typeface="Calibri"/>
                <a:ea typeface="Calibri"/>
                <a:cs typeface="Calibri"/>
                <a:sym typeface="Calibri"/>
              </a:rPr>
              <a:t> Musik und </a:t>
            </a:r>
            <a:r>
              <a:rPr lang="en-US" sz="2200" b="0" dirty="0" err="1">
                <a:solidFill>
                  <a:srgbClr val="092E4B"/>
                </a:solidFill>
                <a:latin typeface="Calibri"/>
                <a:ea typeface="Calibri"/>
                <a:cs typeface="Calibri"/>
                <a:sym typeface="Calibri"/>
              </a:rPr>
              <a:t>ansprechendes</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Bildmaterial</a:t>
            </a:r>
            <a:r>
              <a:rPr lang="en-US" sz="2200" b="0" dirty="0">
                <a:solidFill>
                  <a:srgbClr val="092E4B"/>
                </a:solidFill>
                <a:latin typeface="Calibri"/>
                <a:ea typeface="Calibri"/>
                <a:cs typeface="Calibri"/>
                <a:sym typeface="Calibri"/>
              </a:rPr>
              <a:t>, um die </a:t>
            </a:r>
            <a:r>
              <a:rPr lang="en-US" sz="2200" b="0" dirty="0" err="1">
                <a:solidFill>
                  <a:srgbClr val="092E4B"/>
                </a:solidFill>
                <a:latin typeface="Calibri"/>
                <a:ea typeface="Calibri"/>
                <a:cs typeface="Calibri"/>
                <a:sym typeface="Calibri"/>
              </a:rPr>
              <a:t>Aufmerksamkeit</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zu</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erregen</a:t>
            </a:r>
            <a:r>
              <a:rPr lang="en-US" sz="2200" b="0" dirty="0">
                <a:solidFill>
                  <a:srgbClr val="092E4B"/>
                </a:solidFill>
                <a:latin typeface="Calibri"/>
                <a:ea typeface="Calibri"/>
                <a:cs typeface="Calibri"/>
                <a:sym typeface="Calibri"/>
              </a:rPr>
              <a:t>.</a:t>
            </a:r>
            <a:endParaRPr sz="2200" dirty="0"/>
          </a:p>
          <a:p>
            <a:pPr marL="342900" marR="0" lvl="0" indent="-165100" algn="just" rtl="0">
              <a:lnSpc>
                <a:spcPct val="90000"/>
              </a:lnSpc>
              <a:spcBef>
                <a:spcPts val="0"/>
              </a:spcBef>
              <a:spcAft>
                <a:spcPts val="0"/>
              </a:spcAft>
              <a:buClr>
                <a:srgbClr val="092E4B"/>
              </a:buClr>
              <a:buSzPts val="2800"/>
              <a:buFont typeface="Noto Sans Symbols"/>
              <a:buNone/>
            </a:pPr>
            <a:endParaRPr sz="2200" b="0" dirty="0">
              <a:solidFill>
                <a:srgbClr val="092E4B"/>
              </a:solidFill>
              <a:latin typeface="Calibri"/>
              <a:ea typeface="Calibri"/>
              <a:cs typeface="Calibri"/>
              <a:sym typeface="Calibri"/>
            </a:endParaRPr>
          </a:p>
          <a:p>
            <a:pPr marL="342900" marR="0" lvl="0" indent="-342900" algn="just" rtl="0">
              <a:lnSpc>
                <a:spcPct val="90000"/>
              </a:lnSpc>
              <a:spcBef>
                <a:spcPts val="0"/>
              </a:spcBef>
              <a:spcAft>
                <a:spcPts val="0"/>
              </a:spcAft>
              <a:buClr>
                <a:srgbClr val="092E4B"/>
              </a:buClr>
              <a:buSzPts val="2800"/>
              <a:buFont typeface="Noto Sans Symbols"/>
              <a:buChar char="✔"/>
            </a:pPr>
            <a:r>
              <a:rPr lang="en-US" sz="2200" b="0" dirty="0">
                <a:latin typeface="Calibri"/>
                <a:ea typeface="Calibri"/>
                <a:cs typeface="Calibri"/>
                <a:sym typeface="Calibri"/>
              </a:rPr>
              <a:t>LinkedIn: </a:t>
            </a:r>
            <a:r>
              <a:rPr lang="en-US" sz="2200" b="0" dirty="0" err="1">
                <a:solidFill>
                  <a:srgbClr val="092E4B"/>
                </a:solidFill>
                <a:latin typeface="Calibri"/>
                <a:ea typeface="Calibri"/>
                <a:cs typeface="Calibri"/>
                <a:sym typeface="Calibri"/>
              </a:rPr>
              <a:t>Verfolgen</a:t>
            </a:r>
            <a:r>
              <a:rPr lang="en-US" sz="2200" b="0" dirty="0">
                <a:solidFill>
                  <a:srgbClr val="092E4B"/>
                </a:solidFill>
                <a:latin typeface="Calibri"/>
                <a:ea typeface="Calibri"/>
                <a:cs typeface="Calibri"/>
                <a:sym typeface="Calibri"/>
              </a:rPr>
              <a:t> Sie </a:t>
            </a:r>
            <a:r>
              <a:rPr lang="en-US" sz="2200" b="0" dirty="0" err="1">
                <a:solidFill>
                  <a:srgbClr val="092E4B"/>
                </a:solidFill>
                <a:latin typeface="Calibri"/>
                <a:ea typeface="Calibri"/>
                <a:cs typeface="Calibri"/>
                <a:sym typeface="Calibri"/>
              </a:rPr>
              <a:t>einen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professionellen</a:t>
            </a:r>
            <a:r>
              <a:rPr lang="en-US" sz="2200" b="0" dirty="0">
                <a:solidFill>
                  <a:srgbClr val="092E4B"/>
                </a:solidFill>
                <a:latin typeface="Calibri"/>
                <a:ea typeface="Calibri"/>
                <a:cs typeface="Calibri"/>
                <a:sym typeface="Calibri"/>
              </a:rPr>
              <a:t> und </a:t>
            </a:r>
            <a:r>
              <a:rPr lang="en-US" sz="2200" b="0" dirty="0" err="1">
                <a:solidFill>
                  <a:srgbClr val="092E4B"/>
                </a:solidFill>
                <a:latin typeface="Calibri"/>
                <a:ea typeface="Calibri"/>
                <a:cs typeface="Calibri"/>
                <a:sym typeface="Calibri"/>
              </a:rPr>
              <a:t>kultivierten</a:t>
            </a:r>
            <a:r>
              <a:rPr lang="en-US" sz="2200" b="0" dirty="0">
                <a:solidFill>
                  <a:srgbClr val="092E4B"/>
                </a:solidFill>
                <a:latin typeface="Calibri"/>
                <a:ea typeface="Calibri"/>
                <a:cs typeface="Calibri"/>
                <a:sym typeface="Calibri"/>
              </a:rPr>
              <a:t> Ansatz. LinkedIn </a:t>
            </a:r>
            <a:r>
              <a:rPr lang="en-US" sz="2200" b="0" dirty="0" err="1">
                <a:solidFill>
                  <a:srgbClr val="092E4B"/>
                </a:solidFill>
                <a:latin typeface="Calibri"/>
                <a:ea typeface="Calibri"/>
                <a:cs typeface="Calibri"/>
                <a:sym typeface="Calibri"/>
              </a:rPr>
              <a:t>eignet</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sich</a:t>
            </a:r>
            <a:r>
              <a:rPr lang="en-US" sz="2200" b="0" dirty="0">
                <a:solidFill>
                  <a:srgbClr val="092E4B"/>
                </a:solidFill>
                <a:latin typeface="Calibri"/>
                <a:ea typeface="Calibri"/>
                <a:cs typeface="Calibri"/>
                <a:sym typeface="Calibri"/>
              </a:rPr>
              <a:t> am </a:t>
            </a:r>
            <a:r>
              <a:rPr lang="en-US" sz="2200" b="0" dirty="0" err="1">
                <a:solidFill>
                  <a:srgbClr val="092E4B"/>
                </a:solidFill>
                <a:latin typeface="Calibri"/>
                <a:ea typeface="Calibri"/>
                <a:cs typeface="Calibri"/>
                <a:sym typeface="Calibri"/>
              </a:rPr>
              <a:t>besten</a:t>
            </a:r>
            <a:r>
              <a:rPr lang="en-US" sz="2200" b="0" dirty="0">
                <a:solidFill>
                  <a:srgbClr val="092E4B"/>
                </a:solidFill>
                <a:latin typeface="Calibri"/>
                <a:ea typeface="Calibri"/>
                <a:cs typeface="Calibri"/>
                <a:sym typeface="Calibri"/>
              </a:rPr>
              <a:t>, um </a:t>
            </a:r>
            <a:r>
              <a:rPr lang="en-US" sz="2200" b="0" dirty="0" err="1">
                <a:solidFill>
                  <a:srgbClr val="092E4B"/>
                </a:solidFill>
                <a:latin typeface="Calibri"/>
                <a:ea typeface="Calibri"/>
                <a:cs typeface="Calibri"/>
                <a:sym typeface="Calibri"/>
              </a:rPr>
              <a:t>Ihr</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Fachwissen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zu</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präsentieren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Einblicke</a:t>
            </a:r>
            <a:r>
              <a:rPr lang="en-US" sz="2200" b="0" dirty="0">
                <a:solidFill>
                  <a:srgbClr val="092E4B"/>
                </a:solidFill>
                <a:latin typeface="Calibri"/>
                <a:ea typeface="Calibri"/>
                <a:cs typeface="Calibri"/>
                <a:sym typeface="Calibri"/>
              </a:rPr>
              <a:t> in die Branche </a:t>
            </a:r>
            <a:r>
              <a:rPr lang="en-US" sz="2200" b="0" dirty="0" err="1">
                <a:solidFill>
                  <a:srgbClr val="092E4B"/>
                </a:solidFill>
                <a:latin typeface="Calibri"/>
                <a:ea typeface="Calibri"/>
                <a:cs typeface="Calibri"/>
                <a:sym typeface="Calibri"/>
              </a:rPr>
              <a:t>zu</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gewähren</a:t>
            </a:r>
            <a:r>
              <a:rPr lang="en-US" sz="2200" b="0" dirty="0">
                <a:solidFill>
                  <a:srgbClr val="092E4B"/>
                </a:solidFill>
                <a:latin typeface="Calibri"/>
                <a:ea typeface="Calibri"/>
                <a:cs typeface="Calibri"/>
                <a:sym typeface="Calibri"/>
              </a:rPr>
              <a:t> und </a:t>
            </a:r>
            <a:r>
              <a:rPr lang="en-US" sz="2200" b="0" dirty="0" err="1">
                <a:solidFill>
                  <a:srgbClr val="092E4B"/>
                </a:solidFill>
                <a:latin typeface="Calibri"/>
                <a:ea typeface="Calibri"/>
                <a:cs typeface="Calibri"/>
                <a:sym typeface="Calibri"/>
              </a:rPr>
              <a:t>Kontakte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zu</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Fachleuten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zu</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knüpfen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Verfassen</a:t>
            </a:r>
            <a:r>
              <a:rPr lang="en-US" sz="2200" b="0" dirty="0">
                <a:solidFill>
                  <a:srgbClr val="092E4B"/>
                </a:solidFill>
                <a:latin typeface="Calibri"/>
                <a:ea typeface="Calibri"/>
                <a:cs typeface="Calibri"/>
                <a:sym typeface="Calibri"/>
              </a:rPr>
              <a:t> Sie gut </a:t>
            </a:r>
            <a:r>
              <a:rPr lang="en-US" sz="2200" b="0" dirty="0" err="1">
                <a:solidFill>
                  <a:srgbClr val="092E4B"/>
                </a:solidFill>
                <a:latin typeface="Calibri"/>
                <a:ea typeface="Calibri"/>
                <a:cs typeface="Calibri"/>
                <a:sym typeface="Calibri"/>
              </a:rPr>
              <a:t>durchdachte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Beiträge</a:t>
            </a:r>
            <a:r>
              <a:rPr lang="en-US" sz="2200" b="0" dirty="0">
                <a:solidFill>
                  <a:srgbClr val="092E4B"/>
                </a:solidFill>
                <a:latin typeface="Calibri"/>
                <a:ea typeface="Calibri"/>
                <a:cs typeface="Calibri"/>
                <a:sym typeface="Calibri"/>
              </a:rPr>
              <a:t>, die </a:t>
            </a:r>
            <a:r>
              <a:rPr lang="en-US" sz="2200" b="0" dirty="0" err="1">
                <a:solidFill>
                  <a:srgbClr val="092E4B"/>
                </a:solidFill>
                <a:latin typeface="Calibri"/>
                <a:ea typeface="Calibri"/>
                <a:cs typeface="Calibri"/>
                <a:sym typeface="Calibri"/>
              </a:rPr>
              <a:t>sich</a:t>
            </a:r>
            <a:r>
              <a:rPr lang="en-US" sz="2200" b="0" dirty="0">
                <a:solidFill>
                  <a:srgbClr val="092E4B"/>
                </a:solidFill>
                <a:latin typeface="Calibri"/>
                <a:ea typeface="Calibri"/>
                <a:cs typeface="Calibri"/>
                <a:sym typeface="Calibri"/>
              </a:rPr>
              <a:t> auf </a:t>
            </a:r>
            <a:r>
              <a:rPr lang="en-US" sz="2200" b="0" dirty="0" err="1">
                <a:solidFill>
                  <a:srgbClr val="092E4B"/>
                </a:solidFill>
                <a:latin typeface="Calibri"/>
                <a:ea typeface="Calibri"/>
                <a:cs typeface="Calibri"/>
                <a:sym typeface="Calibri"/>
              </a:rPr>
              <a:t>geschäftliche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Themen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konzentrieren</a:t>
            </a:r>
            <a:r>
              <a:rPr lang="en-US" sz="2200" b="0" dirty="0">
                <a:solidFill>
                  <a:srgbClr val="092E4B"/>
                </a:solidFill>
                <a:latin typeface="Calibri"/>
                <a:ea typeface="Calibri"/>
                <a:cs typeface="Calibri"/>
                <a:sym typeface="Calibri"/>
              </a:rPr>
              <a:t>, und </a:t>
            </a:r>
            <a:r>
              <a:rPr lang="en-US" sz="2200" b="0" dirty="0" err="1">
                <a:solidFill>
                  <a:srgbClr val="092E4B"/>
                </a:solidFill>
                <a:latin typeface="Calibri"/>
                <a:ea typeface="Calibri"/>
                <a:cs typeface="Calibri"/>
                <a:sym typeface="Calibri"/>
              </a:rPr>
              <a:t>verwenden</a:t>
            </a:r>
            <a:r>
              <a:rPr lang="en-US" sz="2200" b="0" dirty="0">
                <a:solidFill>
                  <a:srgbClr val="092E4B"/>
                </a:solidFill>
                <a:latin typeface="Calibri"/>
                <a:ea typeface="Calibri"/>
                <a:cs typeface="Calibri"/>
                <a:sym typeface="Calibri"/>
              </a:rPr>
              <a:t> Sie </a:t>
            </a:r>
            <a:r>
              <a:rPr lang="en-US" sz="2200" b="0" dirty="0" err="1">
                <a:solidFill>
                  <a:srgbClr val="092E4B"/>
                </a:solidFill>
                <a:latin typeface="Calibri"/>
                <a:ea typeface="Calibri"/>
                <a:cs typeface="Calibri"/>
                <a:sym typeface="Calibri"/>
              </a:rPr>
              <a:t>eine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Sprache</a:t>
            </a:r>
            <a:r>
              <a:rPr lang="en-US" sz="2200" b="0" dirty="0">
                <a:solidFill>
                  <a:srgbClr val="092E4B"/>
                </a:solidFill>
                <a:latin typeface="Calibri"/>
                <a:ea typeface="Calibri"/>
                <a:cs typeface="Calibri"/>
                <a:sym typeface="Calibri"/>
              </a:rPr>
              <a:t>, die der </a:t>
            </a:r>
            <a:r>
              <a:rPr lang="en-US" sz="2200" b="0" dirty="0" err="1">
                <a:solidFill>
                  <a:srgbClr val="092E4B"/>
                </a:solidFill>
                <a:latin typeface="Calibri"/>
                <a:ea typeface="Calibri"/>
                <a:cs typeface="Calibri"/>
                <a:sym typeface="Calibri"/>
              </a:rPr>
              <a:t>Formalität</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entspricht</a:t>
            </a:r>
            <a:r>
              <a:rPr lang="en-US" sz="2200" b="0" dirty="0">
                <a:solidFill>
                  <a:srgbClr val="092E4B"/>
                </a:solidFill>
                <a:latin typeface="Calibri"/>
                <a:ea typeface="Calibri"/>
                <a:cs typeface="Calibri"/>
                <a:sym typeface="Calibri"/>
              </a:rPr>
              <a:t>, die in </a:t>
            </a:r>
            <a:r>
              <a:rPr lang="en-US" sz="2200" b="0" dirty="0" err="1">
                <a:solidFill>
                  <a:srgbClr val="092E4B"/>
                </a:solidFill>
                <a:latin typeface="Calibri"/>
                <a:ea typeface="Calibri"/>
                <a:cs typeface="Calibri"/>
                <a:sym typeface="Calibri"/>
              </a:rPr>
              <a:t>einem</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professionellen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Umfeld</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erwartet</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wird</a:t>
            </a:r>
            <a:r>
              <a:rPr lang="en-US" sz="2200" b="0" dirty="0">
                <a:solidFill>
                  <a:srgbClr val="092E4B"/>
                </a:solidFill>
                <a:latin typeface="Calibri"/>
                <a:ea typeface="Calibri"/>
                <a:cs typeface="Calibri"/>
                <a:sym typeface="Calibri"/>
              </a:rPr>
              <a:t>.</a:t>
            </a:r>
            <a:endParaRPr sz="2200" b="0" dirty="0">
              <a:solidFill>
                <a:srgbClr val="092E4B"/>
              </a:solidFill>
              <a:latin typeface="Calibri"/>
              <a:ea typeface="Calibri"/>
              <a:cs typeface="Calibri"/>
              <a:sym typeface="Calibri"/>
            </a:endParaRPr>
          </a:p>
        </p:txBody>
      </p:sp>
      <p:sp>
        <p:nvSpPr>
          <p:cNvPr id="2762" name="Google Shape;2762;p297"/>
          <p:cNvSpPr txBox="1">
            <a:spLocks noGrp="1"/>
          </p:cNvSpPr>
          <p:nvPr>
            <p:ph type="body" idx="1"/>
          </p:nvPr>
        </p:nvSpPr>
        <p:spPr>
          <a:xfrm>
            <a:off x="775073" y="295175"/>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a:t>FORMALITÄT</a:t>
            </a:r>
            <a:endParaRPr/>
          </a:p>
          <a:p>
            <a:pPr marL="0" lvl="0" indent="0" algn="l" rtl="0">
              <a:lnSpc>
                <a:spcPct val="90000"/>
              </a:lnSpc>
              <a:spcBef>
                <a:spcPts val="1000"/>
              </a:spcBef>
              <a:spcAft>
                <a:spcPts val="0"/>
              </a:spcAft>
              <a:buClr>
                <a:srgbClr val="F26650"/>
              </a:buClr>
              <a:buSzPts val="3600"/>
              <a:buNone/>
            </a:pPr>
            <a:endParaRPr/>
          </a:p>
        </p:txBody>
      </p:sp>
      <p:pic>
        <p:nvPicPr>
          <p:cNvPr id="2763" name="Google Shape;2763;p297"/>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t="11866" b="11865"/>
          <a:stretch/>
        </p:blipFill>
        <p:spPr>
          <a:xfrm>
            <a:off x="635271" y="2095585"/>
            <a:ext cx="5130800" cy="3913188"/>
          </a:xfrm>
          <a:prstGeom prst="rect">
            <a:avLst/>
          </a:prstGeom>
          <a:solidFill>
            <a:srgbClr val="D8D8D8"/>
          </a:solid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768"/>
        <p:cNvGrpSpPr/>
        <p:nvPr/>
      </p:nvGrpSpPr>
      <p:grpSpPr>
        <a:xfrm>
          <a:off x="0" y="0"/>
          <a:ext cx="0" cy="0"/>
          <a:chOff x="0" y="0"/>
          <a:chExt cx="0" cy="0"/>
        </a:xfrm>
      </p:grpSpPr>
      <p:sp>
        <p:nvSpPr>
          <p:cNvPr id="2769" name="Google Shape;2769;p298"/>
          <p:cNvSpPr txBox="1">
            <a:spLocks noGrp="1"/>
          </p:cNvSpPr>
          <p:nvPr>
            <p:ph type="body" idx="1"/>
          </p:nvPr>
        </p:nvSpPr>
        <p:spPr>
          <a:xfrm>
            <a:off x="6096000" y="206477"/>
            <a:ext cx="5851584" cy="440709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800"/>
              <a:buNone/>
            </a:pPr>
            <a:r>
              <a:rPr lang="en-US" sz="2400" b="0" dirty="0" err="1">
                <a:solidFill>
                  <a:srgbClr val="092E4B"/>
                </a:solidFill>
                <a:latin typeface="Calibri"/>
                <a:ea typeface="Calibri"/>
                <a:cs typeface="Calibri"/>
                <a:sym typeface="Calibri"/>
              </a:rPr>
              <a:t>Berücksichtigen</a:t>
            </a:r>
            <a:r>
              <a:rPr lang="en-US" sz="2400" b="0" dirty="0">
                <a:solidFill>
                  <a:srgbClr val="092E4B"/>
                </a:solidFill>
                <a:latin typeface="Calibri"/>
                <a:ea typeface="Calibri"/>
                <a:cs typeface="Calibri"/>
                <a:sym typeface="Calibri"/>
              </a:rPr>
              <a:t> Sie die </a:t>
            </a:r>
            <a:r>
              <a:rPr lang="en-US" sz="2400" b="0" dirty="0" err="1">
                <a:solidFill>
                  <a:srgbClr val="092E4B"/>
                </a:solidFill>
                <a:latin typeface="Calibri"/>
                <a:ea typeface="Calibri"/>
                <a:cs typeface="Calibri"/>
                <a:sym typeface="Calibri"/>
              </a:rPr>
              <a:t>unterschiedlichen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Ziele</a:t>
            </a:r>
            <a:r>
              <a:rPr lang="en-US" sz="2400" b="0" dirty="0">
                <a:solidFill>
                  <a:srgbClr val="092E4B"/>
                </a:solidFill>
                <a:latin typeface="Calibri"/>
                <a:ea typeface="Calibri"/>
                <a:cs typeface="Calibri"/>
                <a:sym typeface="Calibri"/>
              </a:rPr>
              <a:t>, die </a:t>
            </a:r>
            <a:r>
              <a:rPr lang="en-US" sz="2400" b="0" dirty="0" err="1">
                <a:solidFill>
                  <a:srgbClr val="092E4B"/>
                </a:solidFill>
                <a:latin typeface="Calibri"/>
                <a:ea typeface="Calibri"/>
                <a:cs typeface="Calibri"/>
                <a:sym typeface="Calibri"/>
              </a:rPr>
              <a:t>Ihre</a:t>
            </a:r>
            <a:r>
              <a:rPr lang="en-US" sz="2400" b="0" dirty="0">
                <a:solidFill>
                  <a:srgbClr val="092E4B"/>
                </a:solidFill>
                <a:latin typeface="Calibri"/>
                <a:ea typeface="Calibri"/>
                <a:cs typeface="Calibri"/>
                <a:sym typeface="Calibri"/>
              </a:rPr>
              <a:t> Follower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jedem</a:t>
            </a:r>
            <a:r>
              <a:rPr lang="en-US" sz="2400" b="0" dirty="0">
                <a:solidFill>
                  <a:srgbClr val="092E4B"/>
                </a:solidFill>
                <a:latin typeface="Calibri"/>
                <a:ea typeface="Calibri"/>
                <a:cs typeface="Calibri"/>
                <a:sym typeface="Calibri"/>
              </a:rPr>
              <a:t> Social Media-</a:t>
            </a:r>
            <a:r>
              <a:rPr lang="en-US" sz="2400" b="0" dirty="0" err="1">
                <a:solidFill>
                  <a:srgbClr val="092E4B"/>
                </a:solidFill>
                <a:latin typeface="Calibri"/>
                <a:ea typeface="Calibri"/>
                <a:cs typeface="Calibri"/>
                <a:sym typeface="Calibri"/>
              </a:rPr>
              <a:t>Kanal</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locken</a:t>
            </a:r>
            <a:r>
              <a:rPr lang="en-US" sz="2400" b="0" dirty="0">
                <a:solidFill>
                  <a:srgbClr val="092E4B"/>
                </a:solidFill>
                <a:latin typeface="Calibri"/>
                <a:ea typeface="Calibri"/>
                <a:cs typeface="Calibri"/>
                <a:sym typeface="Calibri"/>
              </a:rPr>
              <a:t>:</a:t>
            </a:r>
            <a:endParaRPr dirty="0"/>
          </a:p>
          <a:p>
            <a:pPr marL="342900" marR="0" lvl="0" indent="-165100" algn="just" rtl="0">
              <a:lnSpc>
                <a:spcPct val="90000"/>
              </a:lnSpc>
              <a:spcBef>
                <a:spcPts val="0"/>
              </a:spcBef>
              <a:spcAft>
                <a:spcPts val="0"/>
              </a:spcAft>
              <a:buClr>
                <a:srgbClr val="1D4C60"/>
              </a:buClr>
              <a:buSzPts val="2800"/>
              <a:buFont typeface="Noto Sans Symbols"/>
              <a:buNone/>
            </a:pPr>
            <a:endParaRPr sz="2400" b="0" dirty="0">
              <a:solidFill>
                <a:srgbClr val="092E4B"/>
              </a:solidFill>
              <a:latin typeface="Calibri"/>
              <a:ea typeface="Calibri"/>
              <a:cs typeface="Calibri"/>
              <a:sym typeface="Calibri"/>
            </a:endParaRPr>
          </a:p>
          <a:p>
            <a:pPr marL="342900" marR="0" lvl="0" indent="-342900" algn="just" rtl="0">
              <a:lnSpc>
                <a:spcPct val="90000"/>
              </a:lnSpc>
              <a:spcBef>
                <a:spcPts val="0"/>
              </a:spcBef>
              <a:spcAft>
                <a:spcPts val="0"/>
              </a:spcAft>
              <a:buClr>
                <a:srgbClr val="1D4C60"/>
              </a:buClr>
              <a:buSzPts val="2800"/>
              <a:buFont typeface="Noto Sans Symbols"/>
              <a:buChar char="✔"/>
            </a:pPr>
            <a:r>
              <a:rPr lang="en-US" sz="2400" b="0" dirty="0">
                <a:latin typeface="Calibri"/>
                <a:ea typeface="Calibri"/>
                <a:cs typeface="Calibri"/>
                <a:sym typeface="Calibri"/>
              </a:rPr>
              <a:t>Twitter: </a:t>
            </a:r>
            <a:r>
              <a:rPr lang="en-US" sz="2400" b="0" dirty="0">
                <a:solidFill>
                  <a:srgbClr val="092E4B"/>
                </a:solidFill>
                <a:latin typeface="Calibri"/>
                <a:ea typeface="Calibri"/>
                <a:cs typeface="Calibri"/>
                <a:sym typeface="Calibri"/>
              </a:rPr>
              <a:t>Die </a:t>
            </a:r>
            <a:r>
              <a:rPr lang="en-US" sz="2400" b="0" dirty="0" err="1">
                <a:solidFill>
                  <a:srgbClr val="092E4B"/>
                </a:solidFill>
                <a:latin typeface="Calibri"/>
                <a:ea typeface="Calibri"/>
                <a:cs typeface="Calibri"/>
                <a:sym typeface="Calibri"/>
              </a:rPr>
              <a:t>Nutzer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besuchen</a:t>
            </a:r>
            <a:r>
              <a:rPr lang="en-US" sz="2400" b="0" dirty="0">
                <a:solidFill>
                  <a:srgbClr val="092E4B"/>
                </a:solidFill>
                <a:latin typeface="Calibri"/>
                <a:ea typeface="Calibri"/>
                <a:cs typeface="Calibri"/>
                <a:sym typeface="Calibri"/>
              </a:rPr>
              <a:t> Twitter </a:t>
            </a:r>
            <a:r>
              <a:rPr lang="en-US" sz="2400" b="0" dirty="0" err="1">
                <a:solidFill>
                  <a:srgbClr val="092E4B"/>
                </a:solidFill>
                <a:latin typeface="Calibri"/>
                <a:ea typeface="Calibri"/>
                <a:cs typeface="Calibri"/>
                <a:sym typeface="Calibri"/>
              </a:rPr>
              <a:t>häufig</a:t>
            </a:r>
            <a:r>
              <a:rPr lang="en-US" sz="2400" b="0" dirty="0">
                <a:solidFill>
                  <a:srgbClr val="092E4B"/>
                </a:solidFill>
                <a:latin typeface="Calibri"/>
                <a:ea typeface="Calibri"/>
                <a:cs typeface="Calibri"/>
                <a:sym typeface="Calibri"/>
              </a:rPr>
              <a:t>, um </a:t>
            </a:r>
            <a:r>
              <a:rPr lang="en-US" sz="2400" b="0" dirty="0" err="1">
                <a:solidFill>
                  <a:srgbClr val="092E4B"/>
                </a:solidFill>
                <a:latin typeface="Calibri"/>
                <a:ea typeface="Calibri"/>
                <a:cs typeface="Calibri"/>
                <a:sym typeface="Calibri"/>
              </a:rPr>
              <a:t>Echtzeit</a:t>
            </a:r>
            <a:r>
              <a:rPr lang="en-US" sz="2400" b="0" dirty="0">
                <a:solidFill>
                  <a:srgbClr val="092E4B"/>
                </a:solidFill>
                <a:latin typeface="Calibri"/>
                <a:ea typeface="Calibri"/>
                <a:cs typeface="Calibri"/>
                <a:sym typeface="Calibri"/>
              </a:rPr>
              <a:t>-Updates und </a:t>
            </a:r>
            <a:r>
              <a:rPr lang="en-US" sz="2400" b="0" dirty="0" err="1">
                <a:solidFill>
                  <a:srgbClr val="092E4B"/>
                </a:solidFill>
                <a:latin typeface="Calibri"/>
                <a:ea typeface="Calibri"/>
                <a:cs typeface="Calibri"/>
                <a:sym typeface="Calibri"/>
              </a:rPr>
              <a:t>aktuelle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Nachrichten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erhalten</a:t>
            </a:r>
            <a:r>
              <a:rPr lang="en-US" sz="2400" b="0" dirty="0">
                <a:solidFill>
                  <a:srgbClr val="092E4B"/>
                </a:solidFill>
                <a:latin typeface="Calibri"/>
                <a:ea typeface="Calibri"/>
                <a:cs typeface="Calibri"/>
                <a:sym typeface="Calibri"/>
              </a:rPr>
              <a:t>.</a:t>
            </a:r>
            <a:endParaRPr dirty="0"/>
          </a:p>
          <a:p>
            <a:pPr marL="342900" marR="0" lvl="0" indent="-165100" algn="just" rtl="0">
              <a:lnSpc>
                <a:spcPct val="90000"/>
              </a:lnSpc>
              <a:spcBef>
                <a:spcPts val="0"/>
              </a:spcBef>
              <a:spcAft>
                <a:spcPts val="0"/>
              </a:spcAft>
              <a:buClr>
                <a:srgbClr val="1D4C60"/>
              </a:buClr>
              <a:buSzPts val="2800"/>
              <a:buFont typeface="Noto Sans Symbols"/>
              <a:buNone/>
            </a:pPr>
            <a:endParaRPr sz="2400" b="0" dirty="0">
              <a:latin typeface="Calibri"/>
              <a:ea typeface="Calibri"/>
              <a:cs typeface="Calibri"/>
              <a:sym typeface="Calibri"/>
            </a:endParaRPr>
          </a:p>
          <a:p>
            <a:pPr marL="342900" marR="0" lvl="0" indent="-342900" algn="just" rtl="0">
              <a:lnSpc>
                <a:spcPct val="90000"/>
              </a:lnSpc>
              <a:spcBef>
                <a:spcPts val="0"/>
              </a:spcBef>
              <a:spcAft>
                <a:spcPts val="0"/>
              </a:spcAft>
              <a:buClr>
                <a:srgbClr val="1D4C60"/>
              </a:buClr>
              <a:buSzPts val="2800"/>
              <a:buFont typeface="Noto Sans Symbols"/>
              <a:buChar char="✔"/>
            </a:pPr>
            <a:r>
              <a:rPr lang="en-US" sz="2400" b="0" dirty="0">
                <a:latin typeface="Calibri"/>
                <a:ea typeface="Calibri"/>
                <a:cs typeface="Calibri"/>
                <a:sym typeface="Calibri"/>
              </a:rPr>
              <a:t>LinkedIn: </a:t>
            </a:r>
            <a:r>
              <a:rPr lang="en-US" sz="2400" b="0" dirty="0" err="1">
                <a:solidFill>
                  <a:srgbClr val="092E4B"/>
                </a:solidFill>
                <a:latin typeface="Calibri"/>
                <a:ea typeface="Calibri"/>
                <a:cs typeface="Calibri"/>
                <a:sym typeface="Calibri"/>
              </a:rPr>
              <a:t>Diese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Plattform</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wird</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vor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allem</a:t>
            </a:r>
            <a:r>
              <a:rPr lang="en-US" sz="2400" b="0" dirty="0">
                <a:solidFill>
                  <a:srgbClr val="092E4B"/>
                </a:solidFill>
                <a:latin typeface="Calibri"/>
                <a:ea typeface="Calibri"/>
                <a:cs typeface="Calibri"/>
                <a:sym typeface="Calibri"/>
              </a:rPr>
              <a:t> für die </a:t>
            </a:r>
            <a:r>
              <a:rPr lang="en-US" sz="2400" b="0" dirty="0" err="1">
                <a:solidFill>
                  <a:srgbClr val="092E4B"/>
                </a:solidFill>
                <a:latin typeface="Calibri"/>
                <a:ea typeface="Calibri"/>
                <a:cs typeface="Calibri"/>
                <a:sym typeface="Calibri"/>
              </a:rPr>
              <a:t>berufliche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Vernetzung</a:t>
            </a:r>
            <a:r>
              <a:rPr lang="en-US" sz="2400" b="0" dirty="0">
                <a:solidFill>
                  <a:srgbClr val="092E4B"/>
                </a:solidFill>
                <a:latin typeface="Calibri"/>
                <a:ea typeface="Calibri"/>
                <a:cs typeface="Calibri"/>
                <a:sym typeface="Calibri"/>
              </a:rPr>
              <a:t> und das </a:t>
            </a:r>
            <a:r>
              <a:rPr lang="en-US" sz="2400" b="0" dirty="0" err="1">
                <a:solidFill>
                  <a:srgbClr val="092E4B"/>
                </a:solidFill>
                <a:latin typeface="Calibri"/>
                <a:ea typeface="Calibri"/>
                <a:cs typeface="Calibri"/>
                <a:sym typeface="Calibri"/>
              </a:rPr>
              <a:t>berufliche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Fortkommen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genutzt</a:t>
            </a:r>
            <a:r>
              <a:rPr lang="en-US" sz="2400" b="0" dirty="0">
                <a:solidFill>
                  <a:srgbClr val="092E4B"/>
                </a:solidFill>
                <a:latin typeface="Calibri"/>
                <a:ea typeface="Calibri"/>
                <a:cs typeface="Calibri"/>
                <a:sym typeface="Calibri"/>
              </a:rPr>
              <a:t>.</a:t>
            </a:r>
            <a:endParaRPr dirty="0"/>
          </a:p>
          <a:p>
            <a:pPr marL="0" marR="0" lvl="0" indent="0" algn="just" rtl="0">
              <a:lnSpc>
                <a:spcPct val="90000"/>
              </a:lnSpc>
              <a:spcBef>
                <a:spcPts val="0"/>
              </a:spcBef>
              <a:spcAft>
                <a:spcPts val="0"/>
              </a:spcAft>
              <a:buClr>
                <a:schemeClr val="dk1"/>
              </a:buClr>
              <a:buSzPts val="2800"/>
              <a:buNone/>
            </a:pPr>
            <a:endParaRPr sz="2400" b="0" dirty="0">
              <a:solidFill>
                <a:srgbClr val="092E4B"/>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800"/>
              <a:buNone/>
            </a:pPr>
            <a:r>
              <a:rPr lang="en-US" sz="2400" b="0" dirty="0" err="1">
                <a:solidFill>
                  <a:srgbClr val="092E4B"/>
                </a:solidFill>
                <a:latin typeface="Calibri"/>
                <a:ea typeface="Calibri"/>
                <a:cs typeface="Calibri"/>
                <a:sym typeface="Calibri"/>
              </a:rPr>
              <a:t>Passen</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Ihre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Beiträge</a:t>
            </a:r>
            <a:r>
              <a:rPr lang="en-US" sz="2400" b="0" dirty="0">
                <a:solidFill>
                  <a:srgbClr val="092E4B"/>
                </a:solidFill>
                <a:latin typeface="Calibri"/>
                <a:ea typeface="Calibri"/>
                <a:cs typeface="Calibri"/>
                <a:sym typeface="Calibri"/>
              </a:rPr>
              <a:t> so an, </a:t>
            </a:r>
            <a:r>
              <a:rPr lang="en-US" sz="2400" b="0" dirty="0" err="1">
                <a:solidFill>
                  <a:srgbClr val="092E4B"/>
                </a:solidFill>
                <a:latin typeface="Calibri"/>
                <a:ea typeface="Calibri"/>
                <a:cs typeface="Calibri"/>
                <a:sym typeface="Calibri"/>
              </a:rPr>
              <a:t>dass</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sie</a:t>
            </a:r>
            <a:r>
              <a:rPr lang="en-US" sz="2400" b="0" dirty="0">
                <a:solidFill>
                  <a:srgbClr val="092E4B"/>
                </a:solidFill>
                <a:latin typeface="Calibri"/>
                <a:ea typeface="Calibri"/>
                <a:cs typeface="Calibri"/>
                <a:sym typeface="Calibri"/>
              </a:rPr>
              <a:t> der </a:t>
            </a:r>
            <a:r>
              <a:rPr lang="en-US" sz="2400" b="0" dirty="0" err="1">
                <a:solidFill>
                  <a:srgbClr val="092E4B"/>
                </a:solidFill>
                <a:latin typeface="Calibri"/>
                <a:ea typeface="Calibri"/>
                <a:cs typeface="Calibri"/>
                <a:sym typeface="Calibri"/>
              </a:rPr>
              <a:t>spezifischen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Denkweise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Ihrer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Zielgruppe</a:t>
            </a:r>
            <a:r>
              <a:rPr lang="en-US" sz="2400" b="0" dirty="0">
                <a:solidFill>
                  <a:srgbClr val="092E4B"/>
                </a:solidFill>
                <a:latin typeface="Calibri"/>
                <a:ea typeface="Calibri"/>
                <a:cs typeface="Calibri"/>
                <a:sym typeface="Calibri"/>
              </a:rPr>
              <a:t> auf </a:t>
            </a:r>
            <a:r>
              <a:rPr lang="en-US" sz="2400" b="0" dirty="0" err="1">
                <a:solidFill>
                  <a:srgbClr val="092E4B"/>
                </a:solidFill>
                <a:latin typeface="Calibri"/>
                <a:ea typeface="Calibri"/>
                <a:cs typeface="Calibri"/>
                <a:sym typeface="Calibri"/>
              </a:rPr>
              <a:t>jedem</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Kanal</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entsprechen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Wenn</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wissen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warum</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sie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dort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sind</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können</a:t>
            </a:r>
            <a:r>
              <a:rPr lang="en-US" sz="2400" b="0" dirty="0">
                <a:solidFill>
                  <a:srgbClr val="092E4B"/>
                </a:solidFill>
                <a:latin typeface="Calibri"/>
                <a:ea typeface="Calibri"/>
                <a:cs typeface="Calibri"/>
                <a:sym typeface="Calibri"/>
              </a:rPr>
              <a:t> Sie die </a:t>
            </a:r>
            <a:r>
              <a:rPr lang="en-US" sz="2400" b="0" dirty="0" err="1">
                <a:solidFill>
                  <a:srgbClr val="092E4B"/>
                </a:solidFill>
                <a:latin typeface="Calibri"/>
                <a:ea typeface="Calibri"/>
                <a:cs typeface="Calibri"/>
                <a:sym typeface="Calibri"/>
              </a:rPr>
              <a:t>Wirksamkeit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Ihrer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Kommunikation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verbessern</a:t>
            </a:r>
            <a:r>
              <a:rPr lang="en-US" sz="2400" b="0" dirty="0">
                <a:solidFill>
                  <a:srgbClr val="092E4B"/>
                </a:solidFill>
                <a:latin typeface="Calibri"/>
                <a:ea typeface="Calibri"/>
                <a:cs typeface="Calibri"/>
                <a:sym typeface="Calibri"/>
              </a:rPr>
              <a:t>.</a:t>
            </a:r>
            <a:endParaRPr dirty="0"/>
          </a:p>
          <a:p>
            <a:pPr marL="0" marR="0" lvl="0" indent="0" algn="just" rtl="0">
              <a:lnSpc>
                <a:spcPct val="90000"/>
              </a:lnSpc>
              <a:spcBef>
                <a:spcPts val="0"/>
              </a:spcBef>
              <a:spcAft>
                <a:spcPts val="0"/>
              </a:spcAft>
              <a:buClr>
                <a:schemeClr val="dk1"/>
              </a:buClr>
              <a:buSzPts val="2800"/>
              <a:buNone/>
            </a:pPr>
            <a:endParaRPr sz="2400" b="0" dirty="0">
              <a:solidFill>
                <a:srgbClr val="092E4B"/>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800"/>
              <a:buNone/>
            </a:pPr>
            <a:endParaRPr sz="2400" b="0" dirty="0">
              <a:solidFill>
                <a:srgbClr val="092E4B"/>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800"/>
              <a:buNone/>
            </a:pPr>
            <a:endParaRPr sz="2400" b="0" dirty="0">
              <a:solidFill>
                <a:srgbClr val="092E4B"/>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None/>
            </a:pPr>
            <a:endParaRPr sz="2400" b="0" dirty="0">
              <a:solidFill>
                <a:srgbClr val="092E4B"/>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None/>
            </a:pPr>
            <a:endParaRPr sz="2400" b="0" dirty="0">
              <a:solidFill>
                <a:srgbClr val="092E4B"/>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None/>
            </a:pPr>
            <a:endParaRPr sz="2400" b="0" dirty="0">
              <a:solidFill>
                <a:srgbClr val="092E4B"/>
              </a:solidFill>
              <a:latin typeface="Calibri"/>
              <a:ea typeface="Calibri"/>
              <a:cs typeface="Calibri"/>
              <a:sym typeface="Calibri"/>
            </a:endParaRPr>
          </a:p>
        </p:txBody>
      </p:sp>
      <p:sp>
        <p:nvSpPr>
          <p:cNvPr id="2770" name="Google Shape;2770;p298"/>
          <p:cNvSpPr txBox="1">
            <a:spLocks noGrp="1"/>
          </p:cNvSpPr>
          <p:nvPr>
            <p:ph type="body" idx="1"/>
          </p:nvPr>
        </p:nvSpPr>
        <p:spPr>
          <a:xfrm>
            <a:off x="70517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a:t>ZWECK</a:t>
            </a:r>
            <a:endParaRPr/>
          </a:p>
          <a:p>
            <a:pPr marL="0" lvl="0" indent="0" algn="l" rtl="0">
              <a:lnSpc>
                <a:spcPct val="90000"/>
              </a:lnSpc>
              <a:spcBef>
                <a:spcPts val="1000"/>
              </a:spcBef>
              <a:spcAft>
                <a:spcPts val="0"/>
              </a:spcAft>
              <a:buClr>
                <a:srgbClr val="F26650"/>
              </a:buClr>
              <a:buSzPts val="3600"/>
              <a:buNone/>
            </a:pPr>
            <a:endParaRPr/>
          </a:p>
        </p:txBody>
      </p:sp>
      <p:pic>
        <p:nvPicPr>
          <p:cNvPr id="2771" name="Google Shape;2771;p298"/>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t="11866" b="11865"/>
          <a:stretch/>
        </p:blipFill>
        <p:spPr>
          <a:xfrm>
            <a:off x="635271" y="2095585"/>
            <a:ext cx="5130800" cy="3913188"/>
          </a:xfrm>
          <a:prstGeom prst="rect">
            <a:avLst/>
          </a:prstGeom>
          <a:solidFill>
            <a:srgbClr val="D8D8D8"/>
          </a:solid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776"/>
        <p:cNvGrpSpPr/>
        <p:nvPr/>
      </p:nvGrpSpPr>
      <p:grpSpPr>
        <a:xfrm>
          <a:off x="0" y="0"/>
          <a:ext cx="0" cy="0"/>
          <a:chOff x="0" y="0"/>
          <a:chExt cx="0" cy="0"/>
        </a:xfrm>
      </p:grpSpPr>
      <p:sp>
        <p:nvSpPr>
          <p:cNvPr id="2777" name="Google Shape;2777;p299"/>
          <p:cNvSpPr txBox="1">
            <a:spLocks noGrp="1"/>
          </p:cNvSpPr>
          <p:nvPr>
            <p:ph type="body" idx="1"/>
          </p:nvPr>
        </p:nvSpPr>
        <p:spPr>
          <a:xfrm>
            <a:off x="6095999" y="215258"/>
            <a:ext cx="5810865" cy="391318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800"/>
              <a:buNone/>
            </a:pPr>
            <a:r>
              <a:rPr lang="en-US" sz="2200" b="0" dirty="0">
                <a:solidFill>
                  <a:srgbClr val="092E4B"/>
                </a:solidFill>
              </a:rPr>
              <a:t>Die </a:t>
            </a:r>
            <a:r>
              <a:rPr lang="en-US" sz="2200" b="0" dirty="0" err="1">
                <a:solidFill>
                  <a:srgbClr val="092E4B"/>
                </a:solidFill>
              </a:rPr>
              <a:t>Sprache</a:t>
            </a:r>
            <a:r>
              <a:rPr lang="en-US" sz="2200" b="0" dirty="0">
                <a:solidFill>
                  <a:srgbClr val="092E4B"/>
                </a:solidFill>
              </a:rPr>
              <a:t>, die auf </a:t>
            </a:r>
            <a:r>
              <a:rPr lang="en-US" sz="2200" b="0" dirty="0" err="1">
                <a:solidFill>
                  <a:srgbClr val="092E4B"/>
                </a:solidFill>
              </a:rPr>
              <a:t>jedem</a:t>
            </a:r>
            <a:r>
              <a:rPr lang="en-US" sz="2200" b="0" dirty="0">
                <a:solidFill>
                  <a:srgbClr val="092E4B"/>
                </a:solidFill>
              </a:rPr>
              <a:t> </a:t>
            </a:r>
            <a:r>
              <a:rPr lang="en-US" sz="2200" b="0" dirty="0" err="1">
                <a:solidFill>
                  <a:srgbClr val="092E4B"/>
                </a:solidFill>
              </a:rPr>
              <a:t>Kanal</a:t>
            </a:r>
            <a:r>
              <a:rPr lang="en-US" sz="2200" b="0" dirty="0">
                <a:solidFill>
                  <a:srgbClr val="092E4B"/>
                </a:solidFill>
              </a:rPr>
              <a:t> </a:t>
            </a:r>
            <a:r>
              <a:rPr lang="en-US" sz="2200" b="0" dirty="0" err="1">
                <a:solidFill>
                  <a:srgbClr val="092E4B"/>
                </a:solidFill>
              </a:rPr>
              <a:t>verwendet</a:t>
            </a:r>
            <a:r>
              <a:rPr lang="en-US" sz="2200" b="0" dirty="0">
                <a:solidFill>
                  <a:srgbClr val="092E4B"/>
                </a:solidFill>
              </a:rPr>
              <a:t> </a:t>
            </a:r>
            <a:r>
              <a:rPr lang="en-US" sz="2200" b="0" dirty="0" err="1">
                <a:solidFill>
                  <a:srgbClr val="092E4B"/>
                </a:solidFill>
              </a:rPr>
              <a:t>wird</a:t>
            </a:r>
            <a:r>
              <a:rPr lang="en-US" sz="2200" b="0" dirty="0">
                <a:solidFill>
                  <a:srgbClr val="092E4B"/>
                </a:solidFill>
              </a:rPr>
              <a:t>, </a:t>
            </a:r>
            <a:r>
              <a:rPr lang="en-US" sz="2200" b="0" dirty="0" err="1">
                <a:solidFill>
                  <a:srgbClr val="092E4B"/>
                </a:solidFill>
              </a:rPr>
              <a:t>sollte</a:t>
            </a:r>
            <a:r>
              <a:rPr lang="en-US" sz="2200" b="0" dirty="0">
                <a:solidFill>
                  <a:srgbClr val="092E4B"/>
                </a:solidFill>
              </a:rPr>
              <a:t> die </a:t>
            </a:r>
            <a:r>
              <a:rPr lang="en-US" sz="2200" b="0" dirty="0" err="1">
                <a:solidFill>
                  <a:srgbClr val="092E4B"/>
                </a:solidFill>
              </a:rPr>
              <a:t>Hauptunterscheidungsmerkmale</a:t>
            </a:r>
            <a:r>
              <a:rPr lang="en-US" sz="2200" b="0" dirty="0">
                <a:solidFill>
                  <a:srgbClr val="092E4B"/>
                </a:solidFill>
              </a:rPr>
              <a:t> der </a:t>
            </a:r>
            <a:r>
              <a:rPr lang="en-US" sz="2200" b="0" dirty="0" err="1">
                <a:solidFill>
                  <a:srgbClr val="092E4B"/>
                </a:solidFill>
              </a:rPr>
              <a:t>jeweiligen</a:t>
            </a:r>
            <a:r>
              <a:rPr lang="en-US" sz="2200" b="0" dirty="0">
                <a:solidFill>
                  <a:srgbClr val="092E4B"/>
                </a:solidFill>
              </a:rPr>
              <a:t> </a:t>
            </a:r>
            <a:r>
              <a:rPr lang="en-US" sz="2200" b="0" dirty="0" err="1">
                <a:solidFill>
                  <a:srgbClr val="092E4B"/>
                </a:solidFill>
              </a:rPr>
              <a:t>Zielgruppe</a:t>
            </a:r>
            <a:r>
              <a:rPr lang="en-US" sz="2200" b="0" dirty="0">
                <a:solidFill>
                  <a:srgbClr val="092E4B"/>
                </a:solidFill>
              </a:rPr>
              <a:t> </a:t>
            </a:r>
            <a:r>
              <a:rPr lang="en-US" sz="2200" b="0" dirty="0" err="1">
                <a:solidFill>
                  <a:srgbClr val="092E4B"/>
                </a:solidFill>
              </a:rPr>
              <a:t>widerspiegeln</a:t>
            </a:r>
            <a:r>
              <a:rPr lang="en-US" sz="2200" b="0" dirty="0">
                <a:solidFill>
                  <a:srgbClr val="092E4B"/>
                </a:solidFill>
              </a:rPr>
              <a:t>:</a:t>
            </a:r>
            <a:endParaRPr sz="2200" dirty="0"/>
          </a:p>
          <a:p>
            <a:pPr marL="0" marR="0" lvl="0" indent="0" algn="just" rtl="0">
              <a:lnSpc>
                <a:spcPct val="90000"/>
              </a:lnSpc>
              <a:spcBef>
                <a:spcPts val="0"/>
              </a:spcBef>
              <a:spcAft>
                <a:spcPts val="0"/>
              </a:spcAft>
              <a:buClr>
                <a:schemeClr val="dk1"/>
              </a:buClr>
              <a:buSzPts val="2800"/>
              <a:buNone/>
            </a:pPr>
            <a:endParaRPr sz="2200" b="0" dirty="0">
              <a:solidFill>
                <a:srgbClr val="092E4B"/>
              </a:solidFill>
            </a:endParaRPr>
          </a:p>
          <a:p>
            <a:pPr marL="342900" marR="0" lvl="0" indent="-342900" algn="just" rtl="0">
              <a:lnSpc>
                <a:spcPct val="90000"/>
              </a:lnSpc>
              <a:spcBef>
                <a:spcPts val="0"/>
              </a:spcBef>
              <a:spcAft>
                <a:spcPts val="0"/>
              </a:spcAft>
              <a:buClr>
                <a:srgbClr val="1D4C60"/>
              </a:buClr>
              <a:buSzPts val="2800"/>
              <a:buFont typeface="Noto Sans Symbols"/>
              <a:buChar char="✔"/>
            </a:pPr>
            <a:r>
              <a:rPr lang="en-US" sz="2200" b="0" dirty="0"/>
              <a:t>TikTok: </a:t>
            </a:r>
            <a:r>
              <a:rPr lang="en-US" sz="2200" b="0" dirty="0" err="1">
                <a:solidFill>
                  <a:srgbClr val="092E4B"/>
                </a:solidFill>
              </a:rPr>
              <a:t>Passen</a:t>
            </a:r>
            <a:r>
              <a:rPr lang="en-US" sz="2200" b="0" dirty="0">
                <a:solidFill>
                  <a:srgbClr val="092E4B"/>
                </a:solidFill>
              </a:rPr>
              <a:t> Sie </a:t>
            </a:r>
            <a:r>
              <a:rPr lang="en-US" sz="2200" b="0" dirty="0" err="1">
                <a:solidFill>
                  <a:srgbClr val="092E4B"/>
                </a:solidFill>
              </a:rPr>
              <a:t>Ihre</a:t>
            </a:r>
            <a:r>
              <a:rPr lang="en-US" sz="2200" b="0" dirty="0">
                <a:solidFill>
                  <a:srgbClr val="092E4B"/>
                </a:solidFill>
              </a:rPr>
              <a:t> </a:t>
            </a:r>
            <a:r>
              <a:rPr lang="en-US" sz="2200" b="0" dirty="0" err="1">
                <a:solidFill>
                  <a:srgbClr val="092E4B"/>
                </a:solidFill>
              </a:rPr>
              <a:t>Sprache</a:t>
            </a:r>
            <a:r>
              <a:rPr lang="en-US" sz="2200" b="0" dirty="0">
                <a:solidFill>
                  <a:srgbClr val="092E4B"/>
                </a:solidFill>
              </a:rPr>
              <a:t> auf TikTok an, um </a:t>
            </a:r>
            <a:r>
              <a:rPr lang="en-US" sz="2200" b="0" dirty="0" err="1">
                <a:solidFill>
                  <a:srgbClr val="092E4B"/>
                </a:solidFill>
              </a:rPr>
              <a:t>mit</a:t>
            </a:r>
            <a:r>
              <a:rPr lang="en-US" sz="2200" b="0" dirty="0">
                <a:solidFill>
                  <a:srgbClr val="092E4B"/>
                </a:solidFill>
              </a:rPr>
              <a:t> dem </a:t>
            </a:r>
            <a:r>
              <a:rPr lang="en-US" sz="2200" b="0" dirty="0" err="1">
                <a:solidFill>
                  <a:srgbClr val="092E4B"/>
                </a:solidFill>
              </a:rPr>
              <a:t>überwiegend</a:t>
            </a:r>
            <a:r>
              <a:rPr lang="en-US" sz="2200" b="0" dirty="0">
                <a:solidFill>
                  <a:srgbClr val="092E4B"/>
                </a:solidFill>
              </a:rPr>
              <a:t> </a:t>
            </a:r>
            <a:r>
              <a:rPr lang="en-US" sz="2200" b="0" dirty="0" err="1">
                <a:solidFill>
                  <a:srgbClr val="092E4B"/>
                </a:solidFill>
              </a:rPr>
              <a:t>jugendlichen</a:t>
            </a:r>
            <a:r>
              <a:rPr lang="en-US" sz="2200" b="0" dirty="0">
                <a:solidFill>
                  <a:srgbClr val="092E4B"/>
                </a:solidFill>
              </a:rPr>
              <a:t> </a:t>
            </a:r>
            <a:r>
              <a:rPr lang="en-US" sz="2200" b="0" dirty="0" err="1">
                <a:solidFill>
                  <a:srgbClr val="092E4B"/>
                </a:solidFill>
              </a:rPr>
              <a:t>Publikum</a:t>
            </a:r>
            <a:r>
              <a:rPr lang="en-US" sz="2200" b="0" dirty="0">
                <a:solidFill>
                  <a:srgbClr val="092E4B"/>
                </a:solidFill>
              </a:rPr>
              <a:t> in </a:t>
            </a:r>
            <a:r>
              <a:rPr lang="en-US" sz="2200" b="0" dirty="0" err="1">
                <a:solidFill>
                  <a:srgbClr val="092E4B"/>
                </a:solidFill>
              </a:rPr>
              <a:t>Kontakt</a:t>
            </a:r>
            <a:r>
              <a:rPr lang="en-US" sz="2200" b="0" dirty="0">
                <a:solidFill>
                  <a:srgbClr val="092E4B"/>
                </a:solidFill>
              </a:rPr>
              <a:t> </a:t>
            </a:r>
            <a:r>
              <a:rPr lang="en-US" sz="2200" b="0" dirty="0" err="1">
                <a:solidFill>
                  <a:srgbClr val="092E4B"/>
                </a:solidFill>
              </a:rPr>
              <a:t>zu</a:t>
            </a:r>
            <a:r>
              <a:rPr lang="en-US" sz="2200" b="0" dirty="0">
                <a:solidFill>
                  <a:srgbClr val="092E4B"/>
                </a:solidFill>
              </a:rPr>
              <a:t> </a:t>
            </a:r>
            <a:r>
              <a:rPr lang="en-US" sz="2200" b="0" dirty="0" err="1">
                <a:solidFill>
                  <a:srgbClr val="092E4B"/>
                </a:solidFill>
              </a:rPr>
              <a:t>treten</a:t>
            </a:r>
            <a:r>
              <a:rPr lang="en-US" sz="2200" b="0" dirty="0">
                <a:solidFill>
                  <a:srgbClr val="092E4B"/>
                </a:solidFill>
              </a:rPr>
              <a:t>. </a:t>
            </a:r>
            <a:r>
              <a:rPr lang="en-US" sz="2200" b="0" dirty="0" err="1">
                <a:solidFill>
                  <a:srgbClr val="092E4B"/>
                </a:solidFill>
              </a:rPr>
              <a:t>Wählen</a:t>
            </a:r>
            <a:r>
              <a:rPr lang="en-US" sz="2200" b="0" dirty="0">
                <a:solidFill>
                  <a:srgbClr val="092E4B"/>
                </a:solidFill>
              </a:rPr>
              <a:t> Sie </a:t>
            </a:r>
            <a:r>
              <a:rPr lang="en-US" sz="2200" b="0" dirty="0" err="1">
                <a:solidFill>
                  <a:srgbClr val="092E4B"/>
                </a:solidFill>
              </a:rPr>
              <a:t>einen</a:t>
            </a:r>
            <a:r>
              <a:rPr lang="en-US" sz="2200" b="0" dirty="0">
                <a:solidFill>
                  <a:srgbClr val="092E4B"/>
                </a:solidFill>
              </a:rPr>
              <a:t> </a:t>
            </a:r>
            <a:r>
              <a:rPr lang="en-US" sz="2200" b="0" dirty="0" err="1">
                <a:solidFill>
                  <a:srgbClr val="092E4B"/>
                </a:solidFill>
              </a:rPr>
              <a:t>lebendigen</a:t>
            </a:r>
            <a:r>
              <a:rPr lang="en-US" sz="2200" b="0" dirty="0">
                <a:solidFill>
                  <a:srgbClr val="092E4B"/>
                </a:solidFill>
              </a:rPr>
              <a:t> und </a:t>
            </a:r>
            <a:r>
              <a:rPr lang="en-US" sz="2200" b="0" dirty="0" err="1">
                <a:solidFill>
                  <a:srgbClr val="092E4B"/>
                </a:solidFill>
              </a:rPr>
              <a:t>dynamischen</a:t>
            </a:r>
            <a:r>
              <a:rPr lang="en-US" sz="2200" b="0" dirty="0">
                <a:solidFill>
                  <a:srgbClr val="092E4B"/>
                </a:solidFill>
              </a:rPr>
              <a:t> Ton, der </a:t>
            </a:r>
            <a:r>
              <a:rPr lang="en-US" sz="2200" b="0" dirty="0" err="1">
                <a:solidFill>
                  <a:srgbClr val="092E4B"/>
                </a:solidFill>
              </a:rPr>
              <a:t>zur</a:t>
            </a:r>
            <a:r>
              <a:rPr lang="en-US" sz="2200" b="0" dirty="0">
                <a:solidFill>
                  <a:srgbClr val="092E4B"/>
                </a:solidFill>
              </a:rPr>
              <a:t> </a:t>
            </a:r>
            <a:r>
              <a:rPr lang="en-US" sz="2200" b="0" dirty="0" err="1">
                <a:solidFill>
                  <a:srgbClr val="092E4B"/>
                </a:solidFill>
              </a:rPr>
              <a:t>kreativen</a:t>
            </a:r>
            <a:r>
              <a:rPr lang="en-US" sz="2200" b="0" dirty="0">
                <a:solidFill>
                  <a:srgbClr val="092E4B"/>
                </a:solidFill>
              </a:rPr>
              <a:t> und </a:t>
            </a:r>
            <a:r>
              <a:rPr lang="en-US" sz="2200" b="0" dirty="0" err="1">
                <a:solidFill>
                  <a:srgbClr val="092E4B"/>
                </a:solidFill>
              </a:rPr>
              <a:t>trendorientierten</a:t>
            </a:r>
            <a:r>
              <a:rPr lang="en-US" sz="2200" b="0" dirty="0">
                <a:solidFill>
                  <a:srgbClr val="092E4B"/>
                </a:solidFill>
              </a:rPr>
              <a:t> </a:t>
            </a:r>
            <a:r>
              <a:rPr lang="en-US" sz="2200" b="0" dirty="0" err="1">
                <a:solidFill>
                  <a:srgbClr val="092E4B"/>
                </a:solidFill>
              </a:rPr>
              <a:t>Atmosphäre</a:t>
            </a:r>
            <a:r>
              <a:rPr lang="en-US" sz="2200" b="0" dirty="0">
                <a:solidFill>
                  <a:srgbClr val="092E4B"/>
                </a:solidFill>
              </a:rPr>
              <a:t> der </a:t>
            </a:r>
            <a:r>
              <a:rPr lang="en-US" sz="2200" b="0" dirty="0" err="1">
                <a:solidFill>
                  <a:srgbClr val="092E4B"/>
                </a:solidFill>
              </a:rPr>
              <a:t>Plattform</a:t>
            </a:r>
            <a:r>
              <a:rPr lang="en-US" sz="2200" b="0" dirty="0">
                <a:solidFill>
                  <a:srgbClr val="092E4B"/>
                </a:solidFill>
              </a:rPr>
              <a:t> </a:t>
            </a:r>
            <a:r>
              <a:rPr lang="en-US" sz="2200" b="0" dirty="0" err="1">
                <a:solidFill>
                  <a:srgbClr val="092E4B"/>
                </a:solidFill>
              </a:rPr>
              <a:t>passt</a:t>
            </a:r>
            <a:r>
              <a:rPr lang="en-US" sz="2200" b="0" dirty="0">
                <a:solidFill>
                  <a:srgbClr val="092E4B"/>
                </a:solidFill>
              </a:rPr>
              <a:t>.</a:t>
            </a:r>
            <a:endParaRPr sz="2200" dirty="0"/>
          </a:p>
          <a:p>
            <a:pPr marL="342900" marR="0" lvl="0" indent="-165100" algn="just" rtl="0">
              <a:lnSpc>
                <a:spcPct val="90000"/>
              </a:lnSpc>
              <a:spcBef>
                <a:spcPts val="0"/>
              </a:spcBef>
              <a:spcAft>
                <a:spcPts val="0"/>
              </a:spcAft>
              <a:buClr>
                <a:srgbClr val="1D4C60"/>
              </a:buClr>
              <a:buSzPts val="2800"/>
              <a:buFont typeface="Noto Sans Symbols"/>
              <a:buNone/>
            </a:pPr>
            <a:endParaRPr sz="2200" b="0" dirty="0">
              <a:solidFill>
                <a:srgbClr val="092E4B"/>
              </a:solidFill>
            </a:endParaRPr>
          </a:p>
          <a:p>
            <a:pPr marL="342900" marR="0" lvl="0" indent="-342900" algn="just" rtl="0">
              <a:lnSpc>
                <a:spcPct val="90000"/>
              </a:lnSpc>
              <a:spcBef>
                <a:spcPts val="0"/>
              </a:spcBef>
              <a:spcAft>
                <a:spcPts val="0"/>
              </a:spcAft>
              <a:buClr>
                <a:srgbClr val="1D4C60"/>
              </a:buClr>
              <a:buSzPts val="2800"/>
              <a:buFont typeface="Noto Sans Symbols"/>
              <a:buChar char="✔"/>
            </a:pPr>
            <a:r>
              <a:rPr lang="en-US" sz="2200" b="0" dirty="0"/>
              <a:t>Facebook: </a:t>
            </a:r>
            <a:r>
              <a:rPr lang="en-US" sz="2200" b="0" dirty="0" err="1">
                <a:solidFill>
                  <a:srgbClr val="092E4B"/>
                </a:solidFill>
              </a:rPr>
              <a:t>Ändern</a:t>
            </a:r>
            <a:r>
              <a:rPr lang="en-US" sz="2200" b="0" dirty="0">
                <a:solidFill>
                  <a:srgbClr val="092E4B"/>
                </a:solidFill>
              </a:rPr>
              <a:t> Sie </a:t>
            </a:r>
            <a:r>
              <a:rPr lang="en-US" sz="2200" b="0" dirty="0" err="1">
                <a:solidFill>
                  <a:srgbClr val="092E4B"/>
                </a:solidFill>
              </a:rPr>
              <a:t>Ihre</a:t>
            </a:r>
            <a:r>
              <a:rPr lang="en-US" sz="2200" b="0" dirty="0">
                <a:solidFill>
                  <a:srgbClr val="092E4B"/>
                </a:solidFill>
              </a:rPr>
              <a:t> </a:t>
            </a:r>
            <a:r>
              <a:rPr lang="en-US" sz="2200" b="0" dirty="0" err="1">
                <a:solidFill>
                  <a:srgbClr val="092E4B"/>
                </a:solidFill>
              </a:rPr>
              <a:t>Sprache</a:t>
            </a:r>
            <a:r>
              <a:rPr lang="en-US" sz="2200" b="0" dirty="0">
                <a:solidFill>
                  <a:srgbClr val="092E4B"/>
                </a:solidFill>
              </a:rPr>
              <a:t> auf Facebook, wo </a:t>
            </a:r>
            <a:r>
              <a:rPr lang="en-US" sz="2200" b="0" dirty="0" err="1">
                <a:solidFill>
                  <a:srgbClr val="092E4B"/>
                </a:solidFill>
              </a:rPr>
              <a:t>sich</a:t>
            </a:r>
            <a:r>
              <a:rPr lang="en-US" sz="2200" b="0" dirty="0">
                <a:solidFill>
                  <a:srgbClr val="092E4B"/>
                </a:solidFill>
              </a:rPr>
              <a:t> </a:t>
            </a:r>
            <a:r>
              <a:rPr lang="en-US" sz="2200" b="0" dirty="0" err="1">
                <a:solidFill>
                  <a:srgbClr val="092E4B"/>
                </a:solidFill>
              </a:rPr>
              <a:t>häufig</a:t>
            </a:r>
            <a:r>
              <a:rPr lang="en-US" sz="2200" b="0" dirty="0">
                <a:solidFill>
                  <a:srgbClr val="092E4B"/>
                </a:solidFill>
              </a:rPr>
              <a:t> </a:t>
            </a:r>
            <a:r>
              <a:rPr lang="en-US" sz="2200" b="0" dirty="0" err="1">
                <a:solidFill>
                  <a:srgbClr val="092E4B"/>
                </a:solidFill>
              </a:rPr>
              <a:t>eine</a:t>
            </a:r>
            <a:r>
              <a:rPr lang="en-US" sz="2200" b="0" dirty="0">
                <a:solidFill>
                  <a:srgbClr val="092E4B"/>
                </a:solidFill>
              </a:rPr>
              <a:t> </a:t>
            </a:r>
            <a:r>
              <a:rPr lang="en-US" sz="2200" b="0" dirty="0" err="1">
                <a:solidFill>
                  <a:srgbClr val="092E4B"/>
                </a:solidFill>
              </a:rPr>
              <a:t>ältere</a:t>
            </a:r>
            <a:r>
              <a:rPr lang="en-US" sz="2200" b="0" dirty="0">
                <a:solidFill>
                  <a:srgbClr val="092E4B"/>
                </a:solidFill>
              </a:rPr>
              <a:t> </a:t>
            </a:r>
            <a:r>
              <a:rPr lang="en-US" sz="2200" b="0" dirty="0" err="1">
                <a:solidFill>
                  <a:srgbClr val="092E4B"/>
                </a:solidFill>
              </a:rPr>
              <a:t>Bevölkerungsgruppe</a:t>
            </a:r>
            <a:r>
              <a:rPr lang="en-US" sz="2200" b="0" dirty="0">
                <a:solidFill>
                  <a:srgbClr val="092E4B"/>
                </a:solidFill>
              </a:rPr>
              <a:t> </a:t>
            </a:r>
            <a:r>
              <a:rPr lang="en-US" sz="2200" b="0" dirty="0" err="1">
                <a:solidFill>
                  <a:srgbClr val="092E4B"/>
                </a:solidFill>
              </a:rPr>
              <a:t>engagiert</a:t>
            </a:r>
            <a:r>
              <a:rPr lang="en-US" sz="2200" b="0" dirty="0">
                <a:solidFill>
                  <a:srgbClr val="092E4B"/>
                </a:solidFill>
              </a:rPr>
              <a:t>, um </a:t>
            </a:r>
            <a:r>
              <a:rPr lang="en-US" sz="2200" b="0" dirty="0" err="1">
                <a:solidFill>
                  <a:srgbClr val="092E4B"/>
                </a:solidFill>
              </a:rPr>
              <a:t>ein</a:t>
            </a:r>
            <a:r>
              <a:rPr lang="en-US" sz="2200" b="0" dirty="0">
                <a:solidFill>
                  <a:srgbClr val="092E4B"/>
                </a:solidFill>
              </a:rPr>
              <a:t> </a:t>
            </a:r>
            <a:r>
              <a:rPr lang="en-US" sz="2200" b="0" dirty="0" err="1">
                <a:solidFill>
                  <a:srgbClr val="092E4B"/>
                </a:solidFill>
              </a:rPr>
              <a:t>vielfältiges</a:t>
            </a:r>
            <a:r>
              <a:rPr lang="en-US" sz="2200" b="0" dirty="0">
                <a:solidFill>
                  <a:srgbClr val="092E4B"/>
                </a:solidFill>
              </a:rPr>
              <a:t> und </a:t>
            </a:r>
            <a:r>
              <a:rPr lang="en-US" sz="2200" b="0" dirty="0" err="1">
                <a:solidFill>
                  <a:srgbClr val="092E4B"/>
                </a:solidFill>
              </a:rPr>
              <a:t>reifes</a:t>
            </a:r>
            <a:r>
              <a:rPr lang="en-US" sz="2200" b="0" dirty="0">
                <a:solidFill>
                  <a:srgbClr val="092E4B"/>
                </a:solidFill>
              </a:rPr>
              <a:t> </a:t>
            </a:r>
            <a:r>
              <a:rPr lang="en-US" sz="2200" b="0" dirty="0" err="1">
                <a:solidFill>
                  <a:srgbClr val="092E4B"/>
                </a:solidFill>
              </a:rPr>
              <a:t>Publikum</a:t>
            </a:r>
            <a:r>
              <a:rPr lang="en-US" sz="2200" b="0" dirty="0">
                <a:solidFill>
                  <a:srgbClr val="092E4B"/>
                </a:solidFill>
              </a:rPr>
              <a:t> </a:t>
            </a:r>
            <a:r>
              <a:rPr lang="en-US" sz="2200" b="0" dirty="0" err="1">
                <a:solidFill>
                  <a:srgbClr val="092E4B"/>
                </a:solidFill>
              </a:rPr>
              <a:t>anzusprechen</a:t>
            </a:r>
            <a:r>
              <a:rPr lang="en-US" sz="2200" b="0" dirty="0">
                <a:solidFill>
                  <a:srgbClr val="092E4B"/>
                </a:solidFill>
              </a:rPr>
              <a:t>. </a:t>
            </a:r>
            <a:r>
              <a:rPr lang="en-US" sz="2200" b="0" dirty="0" err="1">
                <a:solidFill>
                  <a:srgbClr val="092E4B"/>
                </a:solidFill>
              </a:rPr>
              <a:t>Erstellen</a:t>
            </a:r>
            <a:r>
              <a:rPr lang="en-US" sz="2200" b="0" dirty="0">
                <a:solidFill>
                  <a:srgbClr val="092E4B"/>
                </a:solidFill>
              </a:rPr>
              <a:t> Sie </a:t>
            </a:r>
            <a:r>
              <a:rPr lang="en-US" sz="2200" b="0" dirty="0" err="1">
                <a:solidFill>
                  <a:srgbClr val="092E4B"/>
                </a:solidFill>
              </a:rPr>
              <a:t>Inhalte</a:t>
            </a:r>
            <a:r>
              <a:rPr lang="en-US" sz="2200" b="0" dirty="0">
                <a:solidFill>
                  <a:srgbClr val="092E4B"/>
                </a:solidFill>
              </a:rPr>
              <a:t> in </a:t>
            </a:r>
            <a:r>
              <a:rPr lang="en-US" sz="2200" b="0" dirty="0" err="1">
                <a:solidFill>
                  <a:srgbClr val="092E4B"/>
                </a:solidFill>
              </a:rPr>
              <a:t>einem</a:t>
            </a:r>
            <a:r>
              <a:rPr lang="en-US" sz="2200" b="0" dirty="0">
                <a:solidFill>
                  <a:srgbClr val="092E4B"/>
                </a:solidFill>
              </a:rPr>
              <a:t> </a:t>
            </a:r>
            <a:r>
              <a:rPr lang="en-US" sz="2200" b="0" dirty="0" err="1">
                <a:solidFill>
                  <a:srgbClr val="092E4B"/>
                </a:solidFill>
              </a:rPr>
              <a:t>Tonfall</a:t>
            </a:r>
            <a:r>
              <a:rPr lang="en-US" sz="2200" b="0" dirty="0">
                <a:solidFill>
                  <a:srgbClr val="092E4B"/>
                </a:solidFill>
              </a:rPr>
              <a:t>, der die auf </a:t>
            </a:r>
            <a:r>
              <a:rPr lang="en-US" sz="2200" b="0" dirty="0" err="1">
                <a:solidFill>
                  <a:srgbClr val="092E4B"/>
                </a:solidFill>
              </a:rPr>
              <a:t>dieser</a:t>
            </a:r>
            <a:r>
              <a:rPr lang="en-US" sz="2200" b="0" dirty="0">
                <a:solidFill>
                  <a:srgbClr val="092E4B"/>
                </a:solidFill>
              </a:rPr>
              <a:t> </a:t>
            </a:r>
            <a:r>
              <a:rPr lang="en-US" sz="2200" b="0" dirty="0" err="1">
                <a:solidFill>
                  <a:srgbClr val="092E4B"/>
                </a:solidFill>
              </a:rPr>
              <a:t>Plattform</a:t>
            </a:r>
            <a:r>
              <a:rPr lang="en-US" sz="2200" b="0" dirty="0">
                <a:solidFill>
                  <a:srgbClr val="092E4B"/>
                </a:solidFill>
              </a:rPr>
              <a:t> </a:t>
            </a:r>
            <a:r>
              <a:rPr lang="en-US" sz="2200" b="0" dirty="0" err="1">
                <a:solidFill>
                  <a:srgbClr val="092E4B"/>
                </a:solidFill>
              </a:rPr>
              <a:t>vorherrschenden</a:t>
            </a:r>
            <a:r>
              <a:rPr lang="en-US" sz="2200" b="0" dirty="0">
                <a:solidFill>
                  <a:srgbClr val="092E4B"/>
                </a:solidFill>
              </a:rPr>
              <a:t> </a:t>
            </a:r>
            <a:r>
              <a:rPr lang="en-US" sz="2200" b="0" dirty="0" err="1">
                <a:solidFill>
                  <a:srgbClr val="092E4B"/>
                </a:solidFill>
              </a:rPr>
              <a:t>etablierten</a:t>
            </a:r>
            <a:r>
              <a:rPr lang="en-US" sz="2200" b="0" dirty="0">
                <a:solidFill>
                  <a:srgbClr val="092E4B"/>
                </a:solidFill>
              </a:rPr>
              <a:t> und </a:t>
            </a:r>
            <a:r>
              <a:rPr lang="en-US" sz="2200" b="0" dirty="0" err="1">
                <a:solidFill>
                  <a:srgbClr val="092E4B"/>
                </a:solidFill>
              </a:rPr>
              <a:t>vielfältigen</a:t>
            </a:r>
            <a:r>
              <a:rPr lang="en-US" sz="2200" b="0" dirty="0">
                <a:solidFill>
                  <a:srgbClr val="092E4B"/>
                </a:solidFill>
              </a:rPr>
              <a:t> </a:t>
            </a:r>
            <a:r>
              <a:rPr lang="en-US" sz="2200" b="0" dirty="0" err="1">
                <a:solidFill>
                  <a:srgbClr val="092E4B"/>
                </a:solidFill>
              </a:rPr>
              <a:t>Interessen</a:t>
            </a:r>
            <a:r>
              <a:rPr lang="en-US" sz="2200" b="0" dirty="0">
                <a:solidFill>
                  <a:srgbClr val="092E4B"/>
                </a:solidFill>
              </a:rPr>
              <a:t> </a:t>
            </a:r>
            <a:r>
              <a:rPr lang="en-US" sz="2200" b="0" dirty="0" err="1">
                <a:solidFill>
                  <a:srgbClr val="092E4B"/>
                </a:solidFill>
              </a:rPr>
              <a:t>widerspiegelt</a:t>
            </a:r>
            <a:r>
              <a:rPr lang="en-US" sz="2400" b="0" dirty="0">
                <a:solidFill>
                  <a:srgbClr val="092E4B"/>
                </a:solidFill>
              </a:rPr>
              <a:t>.</a:t>
            </a:r>
            <a:endParaRPr sz="2400" b="0" dirty="0">
              <a:solidFill>
                <a:srgbClr val="092E4B"/>
              </a:solidFill>
              <a:latin typeface="Calibri"/>
              <a:ea typeface="Calibri"/>
              <a:cs typeface="Calibri"/>
              <a:sym typeface="Calibri"/>
            </a:endParaRPr>
          </a:p>
        </p:txBody>
      </p:sp>
      <p:sp>
        <p:nvSpPr>
          <p:cNvPr id="2778" name="Google Shape;2778;p299"/>
          <p:cNvSpPr txBox="1">
            <a:spLocks noGrp="1"/>
          </p:cNvSpPr>
          <p:nvPr>
            <p:ph type="body" idx="1"/>
          </p:nvPr>
        </p:nvSpPr>
        <p:spPr>
          <a:xfrm>
            <a:off x="70517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a:t>SPRACHE</a:t>
            </a:r>
            <a:endParaRPr/>
          </a:p>
          <a:p>
            <a:pPr marL="0" lvl="0" indent="0" algn="l" rtl="0">
              <a:lnSpc>
                <a:spcPct val="90000"/>
              </a:lnSpc>
              <a:spcBef>
                <a:spcPts val="1000"/>
              </a:spcBef>
              <a:spcAft>
                <a:spcPts val="0"/>
              </a:spcAft>
              <a:buClr>
                <a:srgbClr val="F26650"/>
              </a:buClr>
              <a:buSzPts val="3600"/>
              <a:buNone/>
            </a:pPr>
            <a:endParaRPr/>
          </a:p>
        </p:txBody>
      </p:sp>
      <p:pic>
        <p:nvPicPr>
          <p:cNvPr id="2779" name="Google Shape;2779;p299"/>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t="11866" b="11865"/>
          <a:stretch/>
        </p:blipFill>
        <p:spPr>
          <a:xfrm>
            <a:off x="635271" y="2095585"/>
            <a:ext cx="5130800" cy="3913188"/>
          </a:xfrm>
          <a:prstGeom prst="rect">
            <a:avLst/>
          </a:prstGeom>
          <a:solidFill>
            <a:srgbClr val="D8D8D8"/>
          </a:solid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783"/>
        <p:cNvGrpSpPr/>
        <p:nvPr/>
      </p:nvGrpSpPr>
      <p:grpSpPr>
        <a:xfrm>
          <a:off x="0" y="0"/>
          <a:ext cx="0" cy="0"/>
          <a:chOff x="0" y="0"/>
          <a:chExt cx="0" cy="0"/>
        </a:xfrm>
      </p:grpSpPr>
      <p:pic>
        <p:nvPicPr>
          <p:cNvPr id="2784" name="Google Shape;2784;p5"/>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t="10562" b="10562"/>
          <a:stretch/>
        </p:blipFill>
        <p:spPr>
          <a:xfrm>
            <a:off x="799128" y="746272"/>
            <a:ext cx="10203652" cy="5365455"/>
          </a:xfrm>
          <a:prstGeom prst="rect">
            <a:avLst/>
          </a:prstGeom>
          <a:solidFill>
            <a:srgbClr val="BFBFBF"/>
          </a:solidFill>
          <a:ln>
            <a:noFill/>
          </a:ln>
        </p:spPr>
      </p:pic>
      <p:sp>
        <p:nvSpPr>
          <p:cNvPr id="2785" name="Google Shape;2785;p5"/>
          <p:cNvSpPr txBox="1"/>
          <p:nvPr/>
        </p:nvSpPr>
        <p:spPr>
          <a:xfrm>
            <a:off x="622743" y="2576594"/>
            <a:ext cx="10556422"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Calibri"/>
                <a:ea typeface="Calibri"/>
                <a:cs typeface="Calibri"/>
                <a:sym typeface="Calibri"/>
              </a:rPr>
              <a:t>TIPPS</a:t>
            </a:r>
            <a:endParaRPr sz="4800" b="1" i="0" u="none" strike="noStrike" cap="none" dirty="0">
              <a:solidFill>
                <a:schemeClr val="lt1"/>
              </a:solidFill>
              <a:latin typeface="Calibri"/>
              <a:ea typeface="Calibri"/>
              <a:cs typeface="Calibri"/>
              <a:sym typeface="Calibri"/>
            </a:endParaRPr>
          </a:p>
        </p:txBody>
      </p:sp>
      <p:grpSp>
        <p:nvGrpSpPr>
          <p:cNvPr id="2786" name="Google Shape;2786;p5"/>
          <p:cNvGrpSpPr/>
          <p:nvPr/>
        </p:nvGrpSpPr>
        <p:grpSpPr>
          <a:xfrm flipH="1">
            <a:off x="799128" y="3865928"/>
            <a:ext cx="1552009" cy="2304743"/>
            <a:chOff x="5633414" y="4778704"/>
            <a:chExt cx="335872" cy="498772"/>
          </a:xfrm>
        </p:grpSpPr>
        <p:sp>
          <p:nvSpPr>
            <p:cNvPr id="2787" name="Google Shape;2787;p5"/>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noFill/>
            <a:ln w="190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788" name="Google Shape;2788;p5"/>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789" name="Google Shape;2789;p5"/>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790" name="Google Shape;2790;p5"/>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3"/>
        <p:cNvGrpSpPr/>
        <p:nvPr/>
      </p:nvGrpSpPr>
      <p:grpSpPr>
        <a:xfrm>
          <a:off x="0" y="0"/>
          <a:ext cx="0" cy="0"/>
          <a:chOff x="0" y="0"/>
          <a:chExt cx="0" cy="0"/>
        </a:xfrm>
      </p:grpSpPr>
      <p:sp>
        <p:nvSpPr>
          <p:cNvPr id="2024" name="Google Shape;2024;p247"/>
          <p:cNvSpPr/>
          <p:nvPr/>
        </p:nvSpPr>
        <p:spPr>
          <a:xfrm>
            <a:off x="845534" y="5035102"/>
            <a:ext cx="3322649"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92E4B"/>
                </a:solidFill>
                <a:latin typeface="Calibri"/>
                <a:ea typeface="Calibri"/>
                <a:cs typeface="Calibri"/>
                <a:sym typeface="Calibri"/>
              </a:rPr>
              <a:t>Verstehen Sie, für wen Ihre Inhalte bestimmt sind und was sie interessiert.</a:t>
            </a:r>
            <a:endParaRPr/>
          </a:p>
        </p:txBody>
      </p:sp>
      <p:sp>
        <p:nvSpPr>
          <p:cNvPr id="2025" name="Google Shape;2025;p247"/>
          <p:cNvSpPr/>
          <p:nvPr/>
        </p:nvSpPr>
        <p:spPr>
          <a:xfrm>
            <a:off x="4406409" y="4951609"/>
            <a:ext cx="3231802"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err="1">
                <a:solidFill>
                  <a:srgbClr val="092E4B"/>
                </a:solidFill>
                <a:latin typeface="Calibri"/>
                <a:ea typeface="Calibri"/>
                <a:cs typeface="Calibri"/>
                <a:sym typeface="Calibri"/>
              </a:rPr>
              <a:t>Entwickeln</a:t>
            </a:r>
            <a:r>
              <a:rPr lang="en-US" sz="2000" b="0" i="0" u="none" strike="noStrike" cap="none" dirty="0">
                <a:solidFill>
                  <a:srgbClr val="092E4B"/>
                </a:solidFill>
                <a:latin typeface="Calibri"/>
                <a:ea typeface="Calibri"/>
                <a:cs typeface="Calibri"/>
                <a:sym typeface="Calibri"/>
              </a:rPr>
              <a:t> Sie </a:t>
            </a:r>
            <a:r>
              <a:rPr lang="en-US" sz="2000" b="0" i="0" u="none" strike="noStrike" cap="none" dirty="0" err="1">
                <a:solidFill>
                  <a:srgbClr val="092E4B"/>
                </a:solidFill>
                <a:latin typeface="Calibri"/>
                <a:ea typeface="Calibri"/>
                <a:cs typeface="Calibri"/>
                <a:sym typeface="Calibri"/>
              </a:rPr>
              <a:t>fiktive</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Darstellungen</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Ihrer</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idealen</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Zuhörer</a:t>
            </a:r>
            <a:r>
              <a:rPr lang="en-US" sz="2000" b="0" i="0" u="none" strike="noStrike" cap="none" dirty="0">
                <a:solidFill>
                  <a:srgbClr val="092E4B"/>
                </a:solidFill>
                <a:latin typeface="Calibri"/>
                <a:ea typeface="Calibri"/>
                <a:cs typeface="Calibri"/>
                <a:sym typeface="Calibri"/>
              </a:rPr>
              <a:t>, um </a:t>
            </a:r>
            <a:r>
              <a:rPr lang="en-US" sz="2000" b="0" i="0" u="none" strike="noStrike" cap="none" dirty="0" err="1">
                <a:solidFill>
                  <a:srgbClr val="092E4B"/>
                </a:solidFill>
                <a:latin typeface="Calibri"/>
                <a:ea typeface="Calibri"/>
                <a:cs typeface="Calibri"/>
                <a:sym typeface="Calibri"/>
              </a:rPr>
              <a:t>Ihre</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Marketingbemühungen</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zu</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steuern</a:t>
            </a:r>
            <a:r>
              <a:rPr lang="en-US" sz="2000" b="0" i="0" u="none" strike="noStrike" cap="none" dirty="0">
                <a:solidFill>
                  <a:srgbClr val="092E4B"/>
                </a:solidFill>
                <a:latin typeface="Calibri"/>
                <a:ea typeface="Calibri"/>
                <a:cs typeface="Calibri"/>
                <a:sym typeface="Calibri"/>
              </a:rPr>
              <a:t>.</a:t>
            </a:r>
            <a:endParaRPr dirty="0"/>
          </a:p>
        </p:txBody>
      </p:sp>
      <p:sp>
        <p:nvSpPr>
          <p:cNvPr id="2026" name="Google Shape;2026;p247"/>
          <p:cNvSpPr/>
          <p:nvPr/>
        </p:nvSpPr>
        <p:spPr>
          <a:xfrm>
            <a:off x="7785592" y="4964543"/>
            <a:ext cx="3393964"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err="1">
                <a:solidFill>
                  <a:srgbClr val="092E4B"/>
                </a:solidFill>
                <a:latin typeface="Calibri"/>
                <a:ea typeface="Calibri"/>
                <a:cs typeface="Calibri"/>
                <a:sym typeface="Calibri"/>
              </a:rPr>
              <a:t>Führen</a:t>
            </a:r>
            <a:r>
              <a:rPr lang="en-US" sz="2000" b="0" i="0" u="none" strike="noStrike" cap="none" dirty="0">
                <a:solidFill>
                  <a:srgbClr val="092E4B"/>
                </a:solidFill>
                <a:latin typeface="Calibri"/>
                <a:ea typeface="Calibri"/>
                <a:cs typeface="Calibri"/>
                <a:sym typeface="Calibri"/>
              </a:rPr>
              <a:t> Sie </a:t>
            </a:r>
            <a:r>
              <a:rPr lang="en-US" sz="2000" b="0" i="0" u="none" strike="noStrike" cap="none" dirty="0" err="1">
                <a:solidFill>
                  <a:srgbClr val="092E4B"/>
                </a:solidFill>
                <a:latin typeface="Calibri"/>
                <a:ea typeface="Calibri"/>
                <a:cs typeface="Calibri"/>
                <a:sym typeface="Calibri"/>
              </a:rPr>
              <a:t>Umfragen</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durch</a:t>
            </a:r>
            <a:r>
              <a:rPr lang="en-US" sz="2000" b="0" i="0" u="none" strike="noStrike" cap="none" dirty="0">
                <a:solidFill>
                  <a:srgbClr val="092E4B"/>
                </a:solidFill>
                <a:latin typeface="Calibri"/>
                <a:ea typeface="Calibri"/>
                <a:cs typeface="Calibri"/>
                <a:sym typeface="Calibri"/>
              </a:rPr>
              <a:t> und </a:t>
            </a:r>
            <a:r>
              <a:rPr lang="en-US" sz="2000" b="0" i="0" u="none" strike="noStrike" cap="none" dirty="0" err="1">
                <a:solidFill>
                  <a:srgbClr val="092E4B"/>
                </a:solidFill>
                <a:latin typeface="Calibri"/>
                <a:ea typeface="Calibri"/>
                <a:cs typeface="Calibri"/>
                <a:sym typeface="Calibri"/>
              </a:rPr>
              <a:t>analysieren</a:t>
            </a:r>
            <a:r>
              <a:rPr lang="en-US" sz="2000" b="0" i="0" u="none" strike="noStrike" cap="none" dirty="0">
                <a:solidFill>
                  <a:srgbClr val="092E4B"/>
                </a:solidFill>
                <a:latin typeface="Calibri"/>
                <a:ea typeface="Calibri"/>
                <a:cs typeface="Calibri"/>
                <a:sym typeface="Calibri"/>
              </a:rPr>
              <a:t> Sie die </a:t>
            </a:r>
            <a:r>
              <a:rPr lang="en-US" sz="2000" b="0" i="0" u="none" strike="noStrike" cap="none" dirty="0" err="1">
                <a:solidFill>
                  <a:srgbClr val="092E4B"/>
                </a:solidFill>
                <a:latin typeface="Calibri"/>
                <a:ea typeface="Calibri"/>
                <a:cs typeface="Calibri"/>
                <a:sym typeface="Calibri"/>
              </a:rPr>
              <a:t>Daten</a:t>
            </a:r>
            <a:r>
              <a:rPr lang="en-US" sz="2000" b="0" i="0" u="none" strike="noStrike" cap="none" dirty="0">
                <a:solidFill>
                  <a:srgbClr val="092E4B"/>
                </a:solidFill>
                <a:latin typeface="Calibri"/>
                <a:ea typeface="Calibri"/>
                <a:cs typeface="Calibri"/>
                <a:sym typeface="Calibri"/>
              </a:rPr>
              <a:t>, um </a:t>
            </a:r>
            <a:r>
              <a:rPr lang="en-US" sz="2000" b="0" i="0" u="none" strike="noStrike" cap="none" dirty="0" err="1">
                <a:solidFill>
                  <a:srgbClr val="092E4B"/>
                </a:solidFill>
                <a:latin typeface="Calibri"/>
                <a:ea typeface="Calibri"/>
                <a:cs typeface="Calibri"/>
                <a:sym typeface="Calibri"/>
              </a:rPr>
              <a:t>Erkenntnisse</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über</a:t>
            </a:r>
            <a:r>
              <a:rPr lang="en-US" sz="2000" b="0" i="0" u="none" strike="noStrike" cap="none" dirty="0">
                <a:solidFill>
                  <a:srgbClr val="092E4B"/>
                </a:solidFill>
                <a:latin typeface="Calibri"/>
                <a:ea typeface="Calibri"/>
                <a:cs typeface="Calibri"/>
                <a:sym typeface="Calibri"/>
              </a:rPr>
              <a:t> die </a:t>
            </a:r>
            <a:r>
              <a:rPr lang="en-US" sz="2000" b="0" i="0" u="none" strike="noStrike" cap="none" dirty="0" err="1">
                <a:solidFill>
                  <a:srgbClr val="092E4B"/>
                </a:solidFill>
                <a:latin typeface="Calibri"/>
                <a:ea typeface="Calibri"/>
                <a:cs typeface="Calibri"/>
                <a:sym typeface="Calibri"/>
              </a:rPr>
              <a:t>Vorlieben</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Ihrer</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Hörer</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zu</a:t>
            </a:r>
            <a:r>
              <a:rPr lang="en-US" sz="2000" b="0" i="0" u="none" strike="noStrike" cap="none" dirty="0">
                <a:solidFill>
                  <a:srgbClr val="092E4B"/>
                </a:solidFill>
                <a:latin typeface="Calibri"/>
                <a:ea typeface="Calibri"/>
                <a:cs typeface="Calibri"/>
                <a:sym typeface="Calibri"/>
              </a:rPr>
              <a:t> </a:t>
            </a:r>
            <a:r>
              <a:rPr lang="en-US" sz="2000" b="0" i="0" u="none" strike="noStrike" cap="none" dirty="0" err="1">
                <a:solidFill>
                  <a:srgbClr val="092E4B"/>
                </a:solidFill>
                <a:latin typeface="Calibri"/>
                <a:ea typeface="Calibri"/>
                <a:cs typeface="Calibri"/>
                <a:sym typeface="Calibri"/>
              </a:rPr>
              <a:t>gewinnen</a:t>
            </a:r>
            <a:r>
              <a:rPr lang="en-US" sz="2000" b="0" i="0" u="none" strike="noStrike" cap="none" dirty="0">
                <a:solidFill>
                  <a:srgbClr val="092E4B"/>
                </a:solidFill>
                <a:latin typeface="Calibri"/>
                <a:ea typeface="Calibri"/>
                <a:cs typeface="Calibri"/>
                <a:sym typeface="Calibri"/>
              </a:rPr>
              <a:t>.</a:t>
            </a:r>
            <a:endParaRPr dirty="0"/>
          </a:p>
        </p:txBody>
      </p:sp>
      <p:sp>
        <p:nvSpPr>
          <p:cNvPr id="2027" name="Google Shape;2027;p247"/>
          <p:cNvSpPr txBox="1"/>
          <p:nvPr/>
        </p:nvSpPr>
        <p:spPr>
          <a:xfrm>
            <a:off x="1828800" y="216310"/>
            <a:ext cx="8511785" cy="109316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D4C60"/>
              </a:buClr>
              <a:buSzPts val="3600"/>
              <a:buFont typeface="Arial"/>
              <a:buNone/>
            </a:pPr>
            <a:r>
              <a:rPr lang="en-US" sz="3600" b="1" i="0" u="none" strike="noStrike" cap="none" dirty="0">
                <a:solidFill>
                  <a:srgbClr val="1D4C60"/>
                </a:solidFill>
                <a:latin typeface="Calibri"/>
                <a:ea typeface="Calibri"/>
                <a:cs typeface="Calibri"/>
                <a:sym typeface="Calibri"/>
              </a:rPr>
              <a:t>IDENTIFIZIERUNG IHRER ZIELGRUPPE </a:t>
            </a:r>
            <a:endParaRPr dirty="0"/>
          </a:p>
        </p:txBody>
      </p:sp>
      <p:sp>
        <p:nvSpPr>
          <p:cNvPr id="2028" name="Google Shape;2028;p247"/>
          <p:cNvSpPr/>
          <p:nvPr/>
        </p:nvSpPr>
        <p:spPr>
          <a:xfrm>
            <a:off x="1305437" y="2367360"/>
            <a:ext cx="2251998" cy="2251998"/>
          </a:xfrm>
          <a:custGeom>
            <a:avLst/>
            <a:gdLst/>
            <a:ahLst/>
            <a:cxnLst/>
            <a:rect l="l" t="t" r="r" b="b"/>
            <a:pathLst>
              <a:path w="3925" h="3924" extrusionOk="0">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29" name="Google Shape;2029;p247"/>
          <p:cNvSpPr/>
          <p:nvPr/>
        </p:nvSpPr>
        <p:spPr>
          <a:xfrm>
            <a:off x="1366165" y="2428088"/>
            <a:ext cx="2251998" cy="2251998"/>
          </a:xfrm>
          <a:custGeom>
            <a:avLst/>
            <a:gdLst/>
            <a:ahLst/>
            <a:cxnLst/>
            <a:rect l="l" t="t" r="r" b="b"/>
            <a:pathLst>
              <a:path w="3925" h="3923" extrusionOk="0">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30" name="Google Shape;2030;p247"/>
          <p:cNvSpPr/>
          <p:nvPr/>
        </p:nvSpPr>
        <p:spPr>
          <a:xfrm>
            <a:off x="1429424" y="2488816"/>
            <a:ext cx="2251998" cy="2251998"/>
          </a:xfrm>
          <a:custGeom>
            <a:avLst/>
            <a:gdLst/>
            <a:ahLst/>
            <a:cxnLst/>
            <a:rect l="l" t="t" r="r" b="b"/>
            <a:pathLst>
              <a:path w="3925" h="3924" extrusionOk="0">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31" name="Google Shape;2031;p247"/>
          <p:cNvSpPr/>
          <p:nvPr/>
        </p:nvSpPr>
        <p:spPr>
          <a:xfrm>
            <a:off x="2894487" y="3786879"/>
            <a:ext cx="928634" cy="928632"/>
          </a:xfrm>
          <a:custGeom>
            <a:avLst/>
            <a:gdLst/>
            <a:ahLst/>
            <a:cxnLst/>
            <a:rect l="l" t="t" r="r" b="b"/>
            <a:pathLst>
              <a:path w="1617" h="1617" extrusionOk="0">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32" name="Google Shape;2032;p247"/>
          <p:cNvSpPr/>
          <p:nvPr/>
        </p:nvSpPr>
        <p:spPr>
          <a:xfrm>
            <a:off x="2841351" y="3733741"/>
            <a:ext cx="1032377" cy="1032377"/>
          </a:xfrm>
          <a:custGeom>
            <a:avLst/>
            <a:gdLst/>
            <a:ahLst/>
            <a:cxnLst/>
            <a:rect l="l" t="t" r="r" b="b"/>
            <a:pathLst>
              <a:path w="1799" h="1799" extrusionOk="0">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33" name="Google Shape;2033;p247"/>
          <p:cNvSpPr/>
          <p:nvPr/>
        </p:nvSpPr>
        <p:spPr>
          <a:xfrm>
            <a:off x="4768893" y="2371748"/>
            <a:ext cx="2251998" cy="2251998"/>
          </a:xfrm>
          <a:custGeom>
            <a:avLst/>
            <a:gdLst/>
            <a:ahLst/>
            <a:cxnLst/>
            <a:rect l="l" t="t" r="r" b="b"/>
            <a:pathLst>
              <a:path w="3925" h="3925" extrusionOk="0">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34" name="Google Shape;2034;p247"/>
          <p:cNvSpPr/>
          <p:nvPr/>
        </p:nvSpPr>
        <p:spPr>
          <a:xfrm>
            <a:off x="4829621" y="2432476"/>
            <a:ext cx="2251998" cy="2251998"/>
          </a:xfrm>
          <a:custGeom>
            <a:avLst/>
            <a:gdLst/>
            <a:ahLst/>
            <a:cxnLst/>
            <a:rect l="l" t="t" r="r" b="b"/>
            <a:pathLst>
              <a:path w="3925" h="3925" extrusionOk="0">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35" name="Google Shape;2035;p247"/>
          <p:cNvSpPr/>
          <p:nvPr/>
        </p:nvSpPr>
        <p:spPr>
          <a:xfrm>
            <a:off x="4892878" y="2493204"/>
            <a:ext cx="2251998" cy="2251998"/>
          </a:xfrm>
          <a:custGeom>
            <a:avLst/>
            <a:gdLst/>
            <a:ahLst/>
            <a:cxnLst/>
            <a:rect l="l" t="t" r="r" b="b"/>
            <a:pathLst>
              <a:path w="3924" h="3924" extrusionOk="0">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36" name="Google Shape;2036;p247"/>
          <p:cNvSpPr/>
          <p:nvPr/>
        </p:nvSpPr>
        <p:spPr>
          <a:xfrm>
            <a:off x="6357942" y="3791266"/>
            <a:ext cx="926103" cy="928632"/>
          </a:xfrm>
          <a:custGeom>
            <a:avLst/>
            <a:gdLst/>
            <a:ahLst/>
            <a:cxnLst/>
            <a:rect l="l" t="t" r="r" b="b"/>
            <a:pathLst>
              <a:path w="1616" h="1618" extrusionOk="0">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37" name="Google Shape;2037;p247"/>
          <p:cNvSpPr/>
          <p:nvPr/>
        </p:nvSpPr>
        <p:spPr>
          <a:xfrm>
            <a:off x="6304805" y="3738128"/>
            <a:ext cx="1032377" cy="1032377"/>
          </a:xfrm>
          <a:custGeom>
            <a:avLst/>
            <a:gdLst/>
            <a:ahLst/>
            <a:cxnLst/>
            <a:rect l="l" t="t" r="r" b="b"/>
            <a:pathLst>
              <a:path w="1798" h="1799" extrusionOk="0">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38" name="Google Shape;2038;p247"/>
          <p:cNvSpPr/>
          <p:nvPr/>
        </p:nvSpPr>
        <p:spPr>
          <a:xfrm>
            <a:off x="8171621" y="2367360"/>
            <a:ext cx="2251998" cy="2251998"/>
          </a:xfrm>
          <a:custGeom>
            <a:avLst/>
            <a:gdLst/>
            <a:ahLst/>
            <a:cxnLst/>
            <a:rect l="l" t="t" r="r" b="b"/>
            <a:pathLst>
              <a:path w="3924" h="3924" extrusionOk="0">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39" name="Google Shape;2039;p247"/>
          <p:cNvSpPr/>
          <p:nvPr/>
        </p:nvSpPr>
        <p:spPr>
          <a:xfrm>
            <a:off x="8232349" y="2428088"/>
            <a:ext cx="2251998" cy="2251998"/>
          </a:xfrm>
          <a:custGeom>
            <a:avLst/>
            <a:gdLst/>
            <a:ahLst/>
            <a:cxnLst/>
            <a:rect l="l" t="t" r="r" b="b"/>
            <a:pathLst>
              <a:path w="3925" h="3923" extrusionOk="0">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40" name="Google Shape;2040;p247"/>
          <p:cNvSpPr/>
          <p:nvPr/>
        </p:nvSpPr>
        <p:spPr>
          <a:xfrm>
            <a:off x="8293077" y="2488816"/>
            <a:ext cx="2251998" cy="2251998"/>
          </a:xfrm>
          <a:custGeom>
            <a:avLst/>
            <a:gdLst/>
            <a:ahLst/>
            <a:cxnLst/>
            <a:rect l="l" t="t" r="r" b="b"/>
            <a:pathLst>
              <a:path w="3925" h="3924" extrusionOk="0">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41" name="Google Shape;2041;p247"/>
          <p:cNvSpPr/>
          <p:nvPr/>
        </p:nvSpPr>
        <p:spPr>
          <a:xfrm>
            <a:off x="9758139" y="3786879"/>
            <a:ext cx="928634" cy="928632"/>
          </a:xfrm>
          <a:custGeom>
            <a:avLst/>
            <a:gdLst/>
            <a:ahLst/>
            <a:cxnLst/>
            <a:rect l="l" t="t" r="r" b="b"/>
            <a:pathLst>
              <a:path w="1617" h="1617" extrusionOk="0">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1D4C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42" name="Google Shape;2042;p247"/>
          <p:cNvSpPr/>
          <p:nvPr/>
        </p:nvSpPr>
        <p:spPr>
          <a:xfrm>
            <a:off x="9707533" y="3733741"/>
            <a:ext cx="1032377" cy="1032377"/>
          </a:xfrm>
          <a:custGeom>
            <a:avLst/>
            <a:gdLst/>
            <a:ahLst/>
            <a:cxnLst/>
            <a:rect l="l" t="t" r="r" b="b"/>
            <a:pathLst>
              <a:path w="1798" h="1799" extrusionOk="0">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86D6E"/>
              </a:solidFill>
              <a:latin typeface="Calibri"/>
              <a:ea typeface="Calibri"/>
              <a:cs typeface="Calibri"/>
              <a:sym typeface="Calibri"/>
            </a:endParaRPr>
          </a:p>
        </p:txBody>
      </p:sp>
      <p:sp>
        <p:nvSpPr>
          <p:cNvPr id="2043" name="Google Shape;2043;p247"/>
          <p:cNvSpPr txBox="1"/>
          <p:nvPr/>
        </p:nvSpPr>
        <p:spPr>
          <a:xfrm>
            <a:off x="1336649" y="3175971"/>
            <a:ext cx="232839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Calibri"/>
                <a:ea typeface="Calibri"/>
                <a:cs typeface="Calibri"/>
                <a:sym typeface="Calibri"/>
              </a:rPr>
              <a:t>IHR PUBLIKUM DEFINIEREN </a:t>
            </a:r>
            <a:endParaRPr/>
          </a:p>
        </p:txBody>
      </p:sp>
      <p:sp>
        <p:nvSpPr>
          <p:cNvPr id="2044" name="Google Shape;2044;p247"/>
          <p:cNvSpPr txBox="1"/>
          <p:nvPr/>
        </p:nvSpPr>
        <p:spPr>
          <a:xfrm>
            <a:off x="4892878" y="2998838"/>
            <a:ext cx="217189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Arial"/>
              <a:buNone/>
            </a:pPr>
            <a:r>
              <a:rPr lang="en-US" sz="2000" b="1" i="0" u="none" strike="noStrike" cap="none" dirty="0">
                <a:solidFill>
                  <a:schemeClr val="lt1"/>
                </a:solidFill>
                <a:latin typeface="Calibri"/>
                <a:ea typeface="Calibri"/>
                <a:cs typeface="Calibri"/>
                <a:sym typeface="Calibri"/>
              </a:rPr>
              <a:t>MENSCHEN ERSTELLEN</a:t>
            </a:r>
            <a:endParaRPr sz="2000" b="1" i="0" u="none" strike="noStrike" cap="none" dirty="0">
              <a:solidFill>
                <a:schemeClr val="lt1"/>
              </a:solidFill>
              <a:latin typeface="Calibri"/>
              <a:ea typeface="Calibri"/>
              <a:cs typeface="Calibri"/>
              <a:sym typeface="Calibri"/>
            </a:endParaRPr>
          </a:p>
        </p:txBody>
      </p:sp>
      <p:sp>
        <p:nvSpPr>
          <p:cNvPr id="2045" name="Google Shape;2045;p247"/>
          <p:cNvSpPr txBox="1"/>
          <p:nvPr/>
        </p:nvSpPr>
        <p:spPr>
          <a:xfrm>
            <a:off x="8202896" y="3106762"/>
            <a:ext cx="224729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Arial"/>
              <a:buNone/>
            </a:pPr>
            <a:r>
              <a:rPr lang="en-US" sz="2000" b="1" i="0" u="none" strike="noStrike" cap="none" dirty="0">
                <a:solidFill>
                  <a:schemeClr val="lt1"/>
                </a:solidFill>
                <a:latin typeface="Calibri"/>
                <a:ea typeface="Calibri"/>
                <a:cs typeface="Calibri"/>
                <a:sym typeface="Calibri"/>
              </a:rPr>
              <a:t>PUBLIKUMSFOR-SCHUNG </a:t>
            </a:r>
            <a:endParaRPr sz="2000" b="1" i="0" u="none" strike="noStrike" cap="none" dirty="0">
              <a:solidFill>
                <a:schemeClr val="lt1"/>
              </a:solidFill>
              <a:latin typeface="Calibri"/>
              <a:ea typeface="Calibri"/>
              <a:cs typeface="Calibri"/>
              <a:sym typeface="Calibri"/>
            </a:endParaRPr>
          </a:p>
        </p:txBody>
      </p:sp>
      <p:pic>
        <p:nvPicPr>
          <p:cNvPr id="2046" name="Google Shape;2046;p247" descr="Group of peopl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36686" y="3926937"/>
            <a:ext cx="620438" cy="620438"/>
          </a:xfrm>
          <a:prstGeom prst="rect">
            <a:avLst/>
          </a:prstGeom>
          <a:noFill/>
          <a:ln>
            <a:noFill/>
          </a:ln>
        </p:spPr>
      </p:pic>
      <p:sp>
        <p:nvSpPr>
          <p:cNvPr id="2047" name="Google Shape;2047;p247"/>
          <p:cNvSpPr txBox="1"/>
          <p:nvPr/>
        </p:nvSpPr>
        <p:spPr>
          <a:xfrm>
            <a:off x="324465" y="953730"/>
            <a:ext cx="11571915" cy="118990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err="1">
                <a:solidFill>
                  <a:srgbClr val="1D4C60"/>
                </a:solidFill>
                <a:latin typeface="Calibri"/>
                <a:ea typeface="Calibri"/>
                <a:cs typeface="Calibri"/>
                <a:sym typeface="Calibri"/>
              </a:rPr>
              <a:t>Erfolgreiche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Inhalte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beginnen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mit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einem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klaren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Verständnis</a:t>
            </a:r>
            <a:r>
              <a:rPr lang="en-US" sz="2400" b="0" i="0" u="none" strike="noStrike" cap="none" dirty="0">
                <a:solidFill>
                  <a:srgbClr val="1D4C60"/>
                </a:solidFill>
                <a:latin typeface="Calibri"/>
                <a:ea typeface="Calibri"/>
                <a:cs typeface="Calibri"/>
                <a:sym typeface="Calibri"/>
              </a:rPr>
              <a:t> für </a:t>
            </a:r>
            <a:r>
              <a:rPr lang="en-US" sz="2400" b="0" i="0" u="none" strike="noStrike" cap="none" dirty="0" err="1">
                <a:solidFill>
                  <a:srgbClr val="1D4C60"/>
                </a:solidFill>
                <a:latin typeface="Calibri"/>
                <a:ea typeface="Calibri"/>
                <a:cs typeface="Calibri"/>
                <a:sym typeface="Calibri"/>
              </a:rPr>
              <a:t>Ihr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Publikum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Wenn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deren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Interessen</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Vorlieben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kennen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können</a:t>
            </a:r>
            <a:r>
              <a:rPr lang="en-US" sz="2400" b="0" i="0" u="none" strike="noStrike" cap="none" dirty="0">
                <a:solidFill>
                  <a:srgbClr val="1D4C60"/>
                </a:solidFill>
                <a:latin typeface="Calibri"/>
                <a:ea typeface="Calibri"/>
                <a:cs typeface="Calibri"/>
                <a:sym typeface="Calibri"/>
              </a:rPr>
              <a:t> Sie </a:t>
            </a:r>
            <a:r>
              <a:rPr lang="en-US" sz="2400" b="0" i="0" u="none" strike="noStrike" cap="none" dirty="0" err="1">
                <a:solidFill>
                  <a:srgbClr val="1D4C60"/>
                </a:solidFill>
                <a:latin typeface="Calibri"/>
                <a:ea typeface="Calibri"/>
                <a:cs typeface="Calibri"/>
                <a:sym typeface="Calibri"/>
              </a:rPr>
              <a:t>Inhalte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erstellen</a:t>
            </a:r>
            <a:r>
              <a:rPr lang="en-US" sz="2400" b="0" i="0" u="none" strike="noStrike" cap="none" dirty="0">
                <a:solidFill>
                  <a:srgbClr val="1D4C60"/>
                </a:solidFill>
                <a:latin typeface="Calibri"/>
                <a:ea typeface="Calibri"/>
                <a:cs typeface="Calibri"/>
                <a:sym typeface="Calibri"/>
              </a:rPr>
              <a:t>, die auf </a:t>
            </a:r>
            <a:r>
              <a:rPr lang="en-US" sz="2400" b="0" i="0" u="none" strike="noStrike" cap="none" dirty="0" err="1">
                <a:solidFill>
                  <a:srgbClr val="1D4C60"/>
                </a:solidFill>
                <a:latin typeface="Calibri"/>
                <a:ea typeface="Calibri"/>
                <a:cs typeface="Calibri"/>
                <a:sym typeface="Calibri"/>
              </a:rPr>
              <a:t>große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Resonanz</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stoßen</a:t>
            </a:r>
            <a:r>
              <a:rPr lang="en-US" sz="2400" b="0" i="0" u="none" strike="noStrike" cap="none" dirty="0">
                <a:solidFill>
                  <a:srgbClr val="1D4C60"/>
                </a:solidFill>
                <a:latin typeface="Calibri"/>
                <a:ea typeface="Calibri"/>
                <a:cs typeface="Calibri"/>
                <a:sym typeface="Calibri"/>
              </a:rPr>
              <a:t>.</a:t>
            </a:r>
            <a:endParaRPr sz="2400" b="0" i="0" u="none" strike="noStrike" cap="none" dirty="0">
              <a:solidFill>
                <a:srgbClr val="1D4C60"/>
              </a:solidFill>
              <a:latin typeface="Calibri"/>
              <a:ea typeface="Calibri"/>
              <a:cs typeface="Calibri"/>
              <a:sym typeface="Calibri"/>
            </a:endParaRPr>
          </a:p>
        </p:txBody>
      </p:sp>
      <p:pic>
        <p:nvPicPr>
          <p:cNvPr id="2048" name="Google Shape;2048;p247" descr="Head with gear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81967" y="3880879"/>
            <a:ext cx="719142" cy="719142"/>
          </a:xfrm>
          <a:prstGeom prst="rect">
            <a:avLst/>
          </a:prstGeom>
          <a:noFill/>
          <a:ln>
            <a:noFill/>
          </a:ln>
        </p:spPr>
      </p:pic>
      <p:pic>
        <p:nvPicPr>
          <p:cNvPr id="2049" name="Google Shape;2049;p247" descr="Magnifying glas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880692" y="3883491"/>
            <a:ext cx="718835" cy="7188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14="http://schemas.microsoft.com/office/drawing/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24"/>
                                        </p:tgtEl>
                                        <p:attrNameLst>
                                          <p:attrName>style.visibility</p:attrName>
                                        </p:attrNameLst>
                                      </p:cBhvr>
                                      <p:to>
                                        <p:strVal val="visible"/>
                                      </p:to>
                                    </p:set>
                                    <p:anim calcmode="lin" valueType="num">
                                      <p:cBhvr additive="base">
                                        <p:cTn id="7" dur="500"/>
                                        <p:tgtEl>
                                          <p:spTgt spid="202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25"/>
                                        </p:tgtEl>
                                        <p:attrNameLst>
                                          <p:attrName>style.visibility</p:attrName>
                                        </p:attrNameLst>
                                      </p:cBhvr>
                                      <p:to>
                                        <p:strVal val="visible"/>
                                      </p:to>
                                    </p:set>
                                    <p:anim calcmode="lin" valueType="num">
                                      <p:cBhvr additive="base">
                                        <p:cTn id="11" dur="500"/>
                                        <p:tgtEl>
                                          <p:spTgt spid="2025"/>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026"/>
                                        </p:tgtEl>
                                        <p:attrNameLst>
                                          <p:attrName>style.visibility</p:attrName>
                                        </p:attrNameLst>
                                      </p:cBhvr>
                                      <p:to>
                                        <p:strVal val="visible"/>
                                      </p:to>
                                    </p:set>
                                    <p:anim calcmode="lin" valueType="num">
                                      <p:cBhvr additive="base">
                                        <p:cTn id="15" dur="500"/>
                                        <p:tgtEl>
                                          <p:spTgt spid="2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11"/>
          <p:cNvSpPr txBox="1">
            <a:spLocks noGrp="1"/>
          </p:cNvSpPr>
          <p:nvPr>
            <p:ph type="body" idx="1"/>
          </p:nvPr>
        </p:nvSpPr>
        <p:spPr>
          <a:xfrm>
            <a:off x="344129" y="757084"/>
            <a:ext cx="4975866" cy="410849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US" dirty="0" err="1"/>
              <a:t>Ermutigen</a:t>
            </a:r>
            <a:r>
              <a:rPr lang="en-US" dirty="0"/>
              <a:t> Sie </a:t>
            </a:r>
            <a:r>
              <a:rPr lang="en-US" dirty="0" err="1"/>
              <a:t>Ihre</a:t>
            </a:r>
            <a:r>
              <a:rPr lang="en-US" dirty="0"/>
              <a:t> </a:t>
            </a:r>
            <a:r>
              <a:rPr lang="en-US" dirty="0" err="1"/>
              <a:t>Gäste</a:t>
            </a:r>
            <a:r>
              <a:rPr lang="en-US" dirty="0"/>
              <a:t>, die Episode in </a:t>
            </a:r>
            <a:r>
              <a:rPr lang="en-US" dirty="0" err="1"/>
              <a:t>ihren</a:t>
            </a:r>
            <a:r>
              <a:rPr lang="en-US" dirty="0"/>
              <a:t> </a:t>
            </a:r>
            <a:r>
              <a:rPr lang="en-US" dirty="0" err="1"/>
              <a:t>sozialen</a:t>
            </a:r>
            <a:r>
              <a:rPr lang="en-US" dirty="0"/>
              <a:t> </a:t>
            </a:r>
            <a:r>
              <a:rPr lang="en-US" dirty="0" err="1"/>
              <a:t>Netzwerken</a:t>
            </a:r>
            <a:r>
              <a:rPr lang="en-US" dirty="0"/>
              <a:t> </a:t>
            </a:r>
            <a:r>
              <a:rPr lang="en-US" dirty="0" err="1"/>
              <a:t>zu</a:t>
            </a:r>
            <a:r>
              <a:rPr lang="en-US" dirty="0"/>
              <a:t> </a:t>
            </a:r>
            <a:r>
              <a:rPr lang="en-US" dirty="0" err="1"/>
              <a:t>teilen</a:t>
            </a:r>
            <a:r>
              <a:rPr lang="en-US" dirty="0"/>
              <a:t>. Auf </a:t>
            </a:r>
            <a:r>
              <a:rPr lang="en-US" dirty="0" err="1"/>
              <a:t>diese</a:t>
            </a:r>
            <a:r>
              <a:rPr lang="en-US" dirty="0"/>
              <a:t> Weise </a:t>
            </a:r>
            <a:r>
              <a:rPr lang="en-US" dirty="0" err="1"/>
              <a:t>verstärkt</a:t>
            </a:r>
            <a:r>
              <a:rPr lang="en-US" dirty="0"/>
              <a:t> </a:t>
            </a:r>
            <a:r>
              <a:rPr lang="en-US" dirty="0" err="1"/>
              <a:t>Ihr</a:t>
            </a:r>
            <a:r>
              <a:rPr lang="en-US" dirty="0"/>
              <a:t> Podcast </a:t>
            </a:r>
            <a:r>
              <a:rPr lang="en-US" dirty="0" err="1"/>
              <a:t>oder</a:t>
            </a:r>
            <a:r>
              <a:rPr lang="en-US" dirty="0"/>
              <a:t> </a:t>
            </a:r>
            <a:r>
              <a:rPr lang="en-US" dirty="0" err="1"/>
              <a:t>Ihre</a:t>
            </a:r>
            <a:r>
              <a:rPr lang="en-US" dirty="0"/>
              <a:t> </a:t>
            </a:r>
            <a:r>
              <a:rPr lang="en-US" dirty="0" err="1"/>
              <a:t>Radiosendung</a:t>
            </a:r>
            <a:r>
              <a:rPr lang="en-US" dirty="0"/>
              <a:t> </a:t>
            </a:r>
            <a:r>
              <a:rPr lang="en-US" dirty="0" err="1"/>
              <a:t>nicht</a:t>
            </a:r>
            <a:r>
              <a:rPr lang="en-US" dirty="0"/>
              <a:t> </a:t>
            </a:r>
            <a:r>
              <a:rPr lang="en-US" dirty="0" err="1"/>
              <a:t>nur</a:t>
            </a:r>
            <a:r>
              <a:rPr lang="en-US" dirty="0"/>
              <a:t> </a:t>
            </a:r>
            <a:r>
              <a:rPr lang="en-US" dirty="0" err="1"/>
              <a:t>ihre</a:t>
            </a:r>
            <a:r>
              <a:rPr lang="en-US" dirty="0"/>
              <a:t> </a:t>
            </a:r>
            <a:r>
              <a:rPr lang="en-US" dirty="0" err="1"/>
              <a:t>Marke</a:t>
            </a:r>
            <a:r>
              <a:rPr lang="en-US" dirty="0"/>
              <a:t> und </a:t>
            </a:r>
            <a:r>
              <a:rPr lang="en-US" dirty="0" err="1"/>
              <a:t>ihre</a:t>
            </a:r>
            <a:r>
              <a:rPr lang="en-US" dirty="0"/>
              <a:t> Ideen, </a:t>
            </a:r>
            <a:r>
              <a:rPr lang="en-US" dirty="0" err="1"/>
              <a:t>sondern</a:t>
            </a:r>
            <a:r>
              <a:rPr lang="en-US" dirty="0"/>
              <a:t> </a:t>
            </a:r>
            <a:r>
              <a:rPr lang="en-US" dirty="0" err="1"/>
              <a:t>öffnet</a:t>
            </a:r>
            <a:r>
              <a:rPr lang="en-US" dirty="0"/>
              <a:t> </a:t>
            </a:r>
            <a:r>
              <a:rPr lang="en-US" dirty="0" err="1"/>
              <a:t>auch</a:t>
            </a:r>
            <a:r>
              <a:rPr lang="en-US" dirty="0"/>
              <a:t> die </a:t>
            </a:r>
            <a:r>
              <a:rPr lang="en-US" dirty="0" err="1"/>
              <a:t>Tür</a:t>
            </a:r>
            <a:r>
              <a:rPr lang="en-US" dirty="0"/>
              <a:t> für </a:t>
            </a:r>
            <a:r>
              <a:rPr lang="en-US" dirty="0" err="1"/>
              <a:t>eine</a:t>
            </a:r>
            <a:r>
              <a:rPr lang="en-US" dirty="0"/>
              <a:t> </a:t>
            </a:r>
            <a:r>
              <a:rPr lang="en-US" dirty="0" err="1"/>
              <a:t>gegenseitige</a:t>
            </a:r>
            <a:r>
              <a:rPr lang="en-US" dirty="0"/>
              <a:t> Exposition, </a:t>
            </a:r>
            <a:r>
              <a:rPr lang="en-US" dirty="0" err="1"/>
              <a:t>vor</a:t>
            </a:r>
            <a:r>
              <a:rPr lang="en-US" dirty="0"/>
              <a:t> </a:t>
            </a:r>
            <a:r>
              <a:rPr lang="en-US" dirty="0" err="1"/>
              <a:t>allem</a:t>
            </a:r>
            <a:r>
              <a:rPr lang="en-US" dirty="0"/>
              <a:t>, </a:t>
            </a:r>
            <a:r>
              <a:rPr lang="en-US" dirty="0" err="1"/>
              <a:t>wenn</a:t>
            </a:r>
            <a:r>
              <a:rPr lang="en-US" dirty="0"/>
              <a:t> </a:t>
            </a:r>
            <a:r>
              <a:rPr lang="en-US" dirty="0" err="1"/>
              <a:t>Ihr</a:t>
            </a:r>
            <a:r>
              <a:rPr lang="en-US" dirty="0"/>
              <a:t> Gast </a:t>
            </a:r>
            <a:r>
              <a:rPr lang="en-US" dirty="0" err="1"/>
              <a:t>ein</a:t>
            </a:r>
            <a:r>
              <a:rPr lang="en-US" dirty="0"/>
              <a:t> Influencer </a:t>
            </a:r>
            <a:r>
              <a:rPr lang="en-US" dirty="0" err="1"/>
              <a:t>ist</a:t>
            </a:r>
            <a:r>
              <a:rPr lang="en-US" dirty="0"/>
              <a:t>, </a:t>
            </a:r>
            <a:r>
              <a:rPr lang="en-US" dirty="0" err="1"/>
              <a:t>selbst</a:t>
            </a:r>
            <a:r>
              <a:rPr lang="en-US" dirty="0"/>
              <a:t> auf </a:t>
            </a:r>
            <a:r>
              <a:rPr lang="en-US" dirty="0" err="1"/>
              <a:t>nicht-professioneller</a:t>
            </a:r>
            <a:r>
              <a:rPr lang="en-US" dirty="0"/>
              <a:t> Ebene.</a:t>
            </a:r>
            <a:endParaRPr dirty="0"/>
          </a:p>
          <a:p>
            <a:pPr marL="0" lvl="0" indent="0" algn="just" rtl="0">
              <a:lnSpc>
                <a:spcPct val="90000"/>
              </a:lnSpc>
              <a:spcBef>
                <a:spcPts val="0"/>
              </a:spcBef>
              <a:spcAft>
                <a:spcPts val="0"/>
              </a:spcAft>
              <a:buClr>
                <a:schemeClr val="lt1"/>
              </a:buClr>
              <a:buSzPts val="2400"/>
              <a:buNone/>
            </a:pPr>
            <a:endParaRPr dirty="0"/>
          </a:p>
          <a:p>
            <a:pPr marL="0" lvl="0" indent="0" algn="just" rtl="0">
              <a:lnSpc>
                <a:spcPct val="90000"/>
              </a:lnSpc>
              <a:spcBef>
                <a:spcPts val="0"/>
              </a:spcBef>
              <a:spcAft>
                <a:spcPts val="0"/>
              </a:spcAft>
              <a:buClr>
                <a:schemeClr val="lt1"/>
              </a:buClr>
              <a:buSzPts val="2400"/>
              <a:buNone/>
            </a:pPr>
            <a:r>
              <a:rPr lang="en-US" dirty="0"/>
              <a:t>Dieser </a:t>
            </a:r>
            <a:r>
              <a:rPr lang="en-US" dirty="0" err="1"/>
              <a:t>kooperative</a:t>
            </a:r>
            <a:r>
              <a:rPr lang="en-US" dirty="0"/>
              <a:t> Ansatz </a:t>
            </a:r>
            <a:r>
              <a:rPr lang="en-US" dirty="0" err="1"/>
              <a:t>vergrößert</a:t>
            </a:r>
            <a:r>
              <a:rPr lang="en-US" dirty="0"/>
              <a:t> </a:t>
            </a:r>
            <a:r>
              <a:rPr lang="en-US" dirty="0" err="1"/>
              <a:t>nicht</a:t>
            </a:r>
            <a:r>
              <a:rPr lang="en-US" dirty="0"/>
              <a:t> </a:t>
            </a:r>
            <a:r>
              <a:rPr lang="en-US" dirty="0" err="1"/>
              <a:t>nur</a:t>
            </a:r>
            <a:r>
              <a:rPr lang="en-US" dirty="0"/>
              <a:t> </a:t>
            </a:r>
            <a:r>
              <a:rPr lang="en-US" dirty="0" err="1"/>
              <a:t>Ihre</a:t>
            </a:r>
            <a:r>
              <a:rPr lang="en-US" dirty="0"/>
              <a:t> </a:t>
            </a:r>
            <a:r>
              <a:rPr lang="en-US" dirty="0" err="1"/>
              <a:t>Reichweite</a:t>
            </a:r>
            <a:r>
              <a:rPr lang="en-US" dirty="0"/>
              <a:t>, </a:t>
            </a:r>
            <a:r>
              <a:rPr lang="en-US" dirty="0" err="1"/>
              <a:t>sondern</a:t>
            </a:r>
            <a:r>
              <a:rPr lang="en-US" dirty="0"/>
              <a:t> </a:t>
            </a:r>
            <a:r>
              <a:rPr lang="en-US" dirty="0" err="1"/>
              <a:t>stärkt</a:t>
            </a:r>
            <a:r>
              <a:rPr lang="en-US" dirty="0"/>
              <a:t> </a:t>
            </a:r>
            <a:r>
              <a:rPr lang="en-US" dirty="0" err="1"/>
              <a:t>auch</a:t>
            </a:r>
            <a:r>
              <a:rPr lang="en-US" dirty="0"/>
              <a:t> </a:t>
            </a:r>
            <a:r>
              <a:rPr lang="en-US" dirty="0" err="1"/>
              <a:t>Ihre</a:t>
            </a:r>
            <a:r>
              <a:rPr lang="en-US" dirty="0"/>
              <a:t> </a:t>
            </a:r>
            <a:r>
              <a:rPr lang="en-US" dirty="0" err="1"/>
              <a:t>Beziehungen</a:t>
            </a:r>
            <a:r>
              <a:rPr lang="en-US" dirty="0"/>
              <a:t> und </a:t>
            </a:r>
            <a:r>
              <a:rPr lang="en-US" dirty="0" err="1"/>
              <a:t>schafft</a:t>
            </a:r>
            <a:r>
              <a:rPr lang="en-US" dirty="0"/>
              <a:t> </a:t>
            </a:r>
            <a:r>
              <a:rPr lang="en-US" dirty="0" err="1"/>
              <a:t>eine</a:t>
            </a:r>
            <a:r>
              <a:rPr lang="en-US" dirty="0"/>
              <a:t> für </a:t>
            </a:r>
            <a:r>
              <a:rPr lang="en-US" dirty="0" err="1"/>
              <a:t>beide</a:t>
            </a:r>
            <a:r>
              <a:rPr lang="en-US" dirty="0"/>
              <a:t> Seiten </a:t>
            </a:r>
            <a:r>
              <a:rPr lang="en-US" dirty="0" err="1"/>
              <a:t>vorteilhafte</a:t>
            </a:r>
            <a:r>
              <a:rPr lang="en-US" dirty="0"/>
              <a:t> </a:t>
            </a:r>
            <a:r>
              <a:rPr lang="en-US" dirty="0" err="1"/>
              <a:t>Plattform</a:t>
            </a:r>
            <a:r>
              <a:rPr lang="en-US" dirty="0"/>
              <a:t> für </a:t>
            </a:r>
            <a:r>
              <a:rPr lang="en-US" dirty="0" err="1"/>
              <a:t>gemeinsames</a:t>
            </a:r>
            <a:r>
              <a:rPr lang="en-US" dirty="0"/>
              <a:t> </a:t>
            </a:r>
            <a:r>
              <a:rPr lang="en-US" dirty="0" err="1"/>
              <a:t>Wachstum</a:t>
            </a:r>
            <a:r>
              <a:rPr lang="en-US" dirty="0"/>
              <a:t> und Engagement.</a:t>
            </a:r>
            <a:endParaRPr dirty="0"/>
          </a:p>
          <a:p>
            <a:pPr marL="0" lvl="0" indent="0" algn="l" rtl="0">
              <a:lnSpc>
                <a:spcPct val="90000"/>
              </a:lnSpc>
              <a:spcBef>
                <a:spcPts val="0"/>
              </a:spcBef>
              <a:spcAft>
                <a:spcPts val="0"/>
              </a:spcAft>
              <a:buClr>
                <a:schemeClr val="lt1"/>
              </a:buClr>
              <a:buSzPts val="2400"/>
              <a:buNone/>
            </a:pPr>
            <a:endParaRPr dirty="0"/>
          </a:p>
          <a:p>
            <a:pPr marL="0" lvl="0" indent="0" algn="l" rtl="0">
              <a:lnSpc>
                <a:spcPct val="90000"/>
              </a:lnSpc>
              <a:spcBef>
                <a:spcPts val="0"/>
              </a:spcBef>
              <a:spcAft>
                <a:spcPts val="0"/>
              </a:spcAft>
              <a:buClr>
                <a:schemeClr val="lt1"/>
              </a:buClr>
              <a:buSzPts val="2400"/>
              <a:buNone/>
            </a:pPr>
            <a:endParaRPr dirty="0"/>
          </a:p>
          <a:p>
            <a:pPr marL="0" lvl="0" indent="0" algn="l" rtl="0">
              <a:lnSpc>
                <a:spcPct val="90000"/>
              </a:lnSpc>
              <a:spcBef>
                <a:spcPts val="0"/>
              </a:spcBef>
              <a:spcAft>
                <a:spcPts val="0"/>
              </a:spcAft>
              <a:buClr>
                <a:schemeClr val="lt1"/>
              </a:buClr>
              <a:buSzPts val="2400"/>
              <a:buNone/>
            </a:pPr>
            <a:endParaRPr dirty="0"/>
          </a:p>
        </p:txBody>
      </p:sp>
      <p:sp>
        <p:nvSpPr>
          <p:cNvPr id="2796" name="Google Shape;2796;p11"/>
          <p:cNvSpPr txBox="1">
            <a:spLocks noGrp="1"/>
          </p:cNvSpPr>
          <p:nvPr>
            <p:ph type="body" idx="2"/>
          </p:nvPr>
        </p:nvSpPr>
        <p:spPr>
          <a:xfrm>
            <a:off x="226142" y="117987"/>
            <a:ext cx="5093853" cy="10810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BITTE UM AUFTEILUNG</a:t>
            </a:r>
            <a:endParaRPr dirty="0"/>
          </a:p>
          <a:p>
            <a:pPr marL="0" lvl="0" indent="0" algn="l" rtl="0">
              <a:lnSpc>
                <a:spcPct val="90000"/>
              </a:lnSpc>
              <a:spcBef>
                <a:spcPts val="1000"/>
              </a:spcBef>
              <a:spcAft>
                <a:spcPts val="0"/>
              </a:spcAft>
              <a:buClr>
                <a:schemeClr val="lt1"/>
              </a:buClr>
              <a:buSzPts val="3600"/>
              <a:buNone/>
            </a:pPr>
            <a:endParaRPr dirty="0"/>
          </a:p>
        </p:txBody>
      </p:sp>
      <p:grpSp>
        <p:nvGrpSpPr>
          <p:cNvPr id="2797" name="Google Shape;2797;p11"/>
          <p:cNvGrpSpPr/>
          <p:nvPr/>
        </p:nvGrpSpPr>
        <p:grpSpPr>
          <a:xfrm flipH="1">
            <a:off x="5319995" y="4553257"/>
            <a:ext cx="1552009" cy="2304743"/>
            <a:chOff x="5633414" y="4778704"/>
            <a:chExt cx="335872" cy="498772"/>
          </a:xfrm>
        </p:grpSpPr>
        <p:sp>
          <p:nvSpPr>
            <p:cNvPr id="2798" name="Google Shape;2798;p11"/>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no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799" name="Google Shape;2799;p11"/>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800" name="Google Shape;2800;p11"/>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801" name="Google Shape;2801;p11"/>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grpSp>
      <p:pic>
        <p:nvPicPr>
          <p:cNvPr id="2802" name="Google Shape;2802;p11"/>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t="14021" b="14021"/>
          <a:stretch/>
        </p:blipFill>
        <p:spPr>
          <a:xfrm>
            <a:off x="6083676" y="0"/>
            <a:ext cx="5361066" cy="6858000"/>
          </a:xfrm>
          <a:prstGeom prst="rect">
            <a:avLst/>
          </a:prstGeom>
          <a:solidFill>
            <a:srgbClr val="D8D8D8"/>
          </a:solid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806"/>
        <p:cNvGrpSpPr/>
        <p:nvPr/>
      </p:nvGrpSpPr>
      <p:grpSpPr>
        <a:xfrm>
          <a:off x="0" y="0"/>
          <a:ext cx="0" cy="0"/>
          <a:chOff x="0" y="0"/>
          <a:chExt cx="0" cy="0"/>
        </a:xfrm>
      </p:grpSpPr>
      <p:sp>
        <p:nvSpPr>
          <p:cNvPr id="2807" name="Google Shape;2807;p300"/>
          <p:cNvSpPr txBox="1">
            <a:spLocks noGrp="1"/>
          </p:cNvSpPr>
          <p:nvPr>
            <p:ph type="body" idx="1"/>
          </p:nvPr>
        </p:nvSpPr>
        <p:spPr>
          <a:xfrm>
            <a:off x="481781" y="167148"/>
            <a:ext cx="6007523" cy="13433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dirty="0"/>
              <a:t>EINEN AUFRUF ZUM HANDELN (CTA) ENTHALTEN </a:t>
            </a:r>
            <a:endParaRPr dirty="0"/>
          </a:p>
        </p:txBody>
      </p:sp>
      <p:sp>
        <p:nvSpPr>
          <p:cNvPr id="2808" name="Google Shape;2808;p300"/>
          <p:cNvSpPr txBox="1">
            <a:spLocks noGrp="1"/>
          </p:cNvSpPr>
          <p:nvPr>
            <p:ph type="body" idx="3"/>
          </p:nvPr>
        </p:nvSpPr>
        <p:spPr>
          <a:xfrm>
            <a:off x="393290" y="1199535"/>
            <a:ext cx="6794910" cy="464428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D4C60"/>
              </a:buClr>
              <a:buSzPts val="2400"/>
              <a:buNone/>
            </a:pPr>
            <a:r>
              <a:rPr lang="en-US" dirty="0" err="1"/>
              <a:t>Fügen</a:t>
            </a:r>
            <a:r>
              <a:rPr lang="en-US" dirty="0"/>
              <a:t> Sie </a:t>
            </a:r>
            <a:r>
              <a:rPr lang="en-US" dirty="0" err="1"/>
              <a:t>einen</a:t>
            </a:r>
            <a:r>
              <a:rPr lang="en-US" dirty="0"/>
              <a:t> </a:t>
            </a:r>
            <a:r>
              <a:rPr lang="en-US" dirty="0" err="1"/>
              <a:t>überzeugenden</a:t>
            </a:r>
            <a:r>
              <a:rPr lang="en-US" dirty="0"/>
              <a:t> </a:t>
            </a:r>
            <a:r>
              <a:rPr lang="en-US" dirty="0" err="1"/>
              <a:t>Aufruf</a:t>
            </a:r>
            <a:r>
              <a:rPr lang="en-US" dirty="0"/>
              <a:t> </a:t>
            </a:r>
            <a:r>
              <a:rPr lang="en-US" dirty="0" err="1"/>
              <a:t>zum</a:t>
            </a:r>
            <a:r>
              <a:rPr lang="en-US" dirty="0"/>
              <a:t> </a:t>
            </a:r>
            <a:r>
              <a:rPr lang="en-US" dirty="0" err="1"/>
              <a:t>Handeln</a:t>
            </a:r>
            <a:r>
              <a:rPr lang="en-US" dirty="0"/>
              <a:t> </a:t>
            </a:r>
            <a:r>
              <a:rPr lang="en-US" dirty="0" err="1"/>
              <a:t>ein</a:t>
            </a:r>
            <a:r>
              <a:rPr lang="en-US" dirty="0"/>
              <a:t>, der </a:t>
            </a:r>
            <a:r>
              <a:rPr lang="en-US" dirty="0" err="1"/>
              <a:t>Ihre</a:t>
            </a:r>
            <a:r>
              <a:rPr lang="en-US" dirty="0"/>
              <a:t> </a:t>
            </a:r>
            <a:r>
              <a:rPr lang="en-US" dirty="0" err="1"/>
              <a:t>Zuhörer</a:t>
            </a:r>
            <a:r>
              <a:rPr lang="en-US" dirty="0"/>
              <a:t> </a:t>
            </a:r>
            <a:r>
              <a:rPr lang="en-US" dirty="0" err="1"/>
              <a:t>dazu</a:t>
            </a:r>
            <a:r>
              <a:rPr lang="en-US" dirty="0"/>
              <a:t> </a:t>
            </a:r>
            <a:r>
              <a:rPr lang="en-US" dirty="0" err="1"/>
              <a:t>auffordert</a:t>
            </a:r>
            <a:r>
              <a:rPr lang="en-US" dirty="0"/>
              <a:t>, </a:t>
            </a:r>
            <a:r>
              <a:rPr lang="en-US" dirty="0" err="1"/>
              <a:t>weitere</a:t>
            </a:r>
            <a:r>
              <a:rPr lang="en-US" dirty="0"/>
              <a:t> </a:t>
            </a:r>
            <a:r>
              <a:rPr lang="en-US" dirty="0" err="1"/>
              <a:t>Episoden</a:t>
            </a:r>
            <a:r>
              <a:rPr lang="en-US" dirty="0"/>
              <a:t> </a:t>
            </a:r>
            <a:r>
              <a:rPr lang="en-US" dirty="0" err="1"/>
              <a:t>zu</a:t>
            </a:r>
            <a:r>
              <a:rPr lang="en-US" dirty="0"/>
              <a:t> </a:t>
            </a:r>
            <a:r>
              <a:rPr lang="en-US" dirty="0" err="1"/>
              <a:t>hören</a:t>
            </a:r>
            <a:r>
              <a:rPr lang="en-US" dirty="0"/>
              <a:t>. </a:t>
            </a:r>
            <a:r>
              <a:rPr lang="en-US" dirty="0" err="1"/>
              <a:t>Leiten</a:t>
            </a:r>
            <a:r>
              <a:rPr lang="en-US" dirty="0"/>
              <a:t> Sie </a:t>
            </a:r>
            <a:r>
              <a:rPr lang="en-US" dirty="0" err="1"/>
              <a:t>sie</a:t>
            </a:r>
            <a:r>
              <a:rPr lang="en-US" dirty="0"/>
              <a:t> </a:t>
            </a:r>
            <a:r>
              <a:rPr lang="en-US" dirty="0" err="1"/>
              <a:t>zu</a:t>
            </a:r>
            <a:r>
              <a:rPr lang="en-US" dirty="0"/>
              <a:t> </a:t>
            </a:r>
            <a:r>
              <a:rPr lang="en-US" dirty="0" err="1"/>
              <a:t>einer</a:t>
            </a:r>
            <a:r>
              <a:rPr lang="en-US" dirty="0"/>
              <a:t> </a:t>
            </a:r>
            <a:r>
              <a:rPr lang="en-US" dirty="0" err="1"/>
              <a:t>speziellen</a:t>
            </a:r>
            <a:r>
              <a:rPr lang="en-US" dirty="0"/>
              <a:t> Landing Page auf </a:t>
            </a:r>
            <a:r>
              <a:rPr lang="en-US" dirty="0" err="1"/>
              <a:t>Ihrer</a:t>
            </a:r>
            <a:r>
              <a:rPr lang="en-US" dirty="0"/>
              <a:t> Website, </a:t>
            </a:r>
            <a:r>
              <a:rPr lang="en-US" dirty="0" err="1"/>
              <a:t>einem</a:t>
            </a:r>
            <a:r>
              <a:rPr lang="en-US" dirty="0"/>
              <a:t> </a:t>
            </a:r>
            <a:r>
              <a:rPr lang="en-US" dirty="0" err="1"/>
              <a:t>eigenen</a:t>
            </a:r>
            <a:r>
              <a:rPr lang="en-US" dirty="0"/>
              <a:t> </a:t>
            </a:r>
            <a:r>
              <a:rPr lang="en-US" dirty="0" err="1"/>
              <a:t>Kanal</a:t>
            </a:r>
            <a:r>
              <a:rPr lang="en-US" dirty="0"/>
              <a:t> </a:t>
            </a:r>
            <a:r>
              <a:rPr lang="en-US" dirty="0" err="1"/>
              <a:t>oder</a:t>
            </a:r>
            <a:r>
              <a:rPr lang="en-US" dirty="0"/>
              <a:t> </a:t>
            </a:r>
            <a:r>
              <a:rPr lang="en-US" dirty="0" err="1"/>
              <a:t>beliebten</a:t>
            </a:r>
            <a:r>
              <a:rPr lang="en-US" dirty="0"/>
              <a:t> Podcast-</a:t>
            </a:r>
            <a:r>
              <a:rPr lang="en-US" dirty="0" err="1"/>
              <a:t>Plattformen</a:t>
            </a:r>
            <a:r>
              <a:rPr lang="en-US" dirty="0"/>
              <a:t> </a:t>
            </a:r>
            <a:r>
              <a:rPr lang="en-US" dirty="0" err="1"/>
              <a:t>wie</a:t>
            </a:r>
            <a:r>
              <a:rPr lang="en-US" dirty="0"/>
              <a:t> Apple Podcasts </a:t>
            </a:r>
            <a:r>
              <a:rPr lang="en-US" dirty="0" err="1"/>
              <a:t>oder</a:t>
            </a:r>
            <a:r>
              <a:rPr lang="en-US" dirty="0"/>
              <a:t> Spotify </a:t>
            </a:r>
            <a:r>
              <a:rPr lang="en-US" dirty="0" err="1"/>
              <a:t>weiter</a:t>
            </a:r>
            <a:r>
              <a:rPr lang="en-US" dirty="0"/>
              <a:t>, </a:t>
            </a:r>
            <a:r>
              <a:rPr lang="en-US" dirty="0" err="1"/>
              <a:t>denn</a:t>
            </a:r>
            <a:r>
              <a:rPr lang="en-US" dirty="0"/>
              <a:t> </a:t>
            </a:r>
            <a:r>
              <a:rPr lang="en-US" dirty="0" err="1"/>
              <a:t>eine</a:t>
            </a:r>
            <a:r>
              <a:rPr lang="en-US" dirty="0"/>
              <a:t> </a:t>
            </a:r>
            <a:r>
              <a:rPr lang="en-US" dirty="0" err="1"/>
              <a:t>aussagekräftige</a:t>
            </a:r>
            <a:r>
              <a:rPr lang="en-US" dirty="0"/>
              <a:t> </a:t>
            </a:r>
            <a:r>
              <a:rPr lang="en-US" dirty="0" err="1"/>
              <a:t>Handlungsaufforderung</a:t>
            </a:r>
            <a:r>
              <a:rPr lang="en-US" dirty="0"/>
              <a:t> </a:t>
            </a:r>
            <a:r>
              <a:rPr lang="en-US" dirty="0" err="1"/>
              <a:t>ist</a:t>
            </a:r>
            <a:r>
              <a:rPr lang="en-US" dirty="0"/>
              <a:t> </a:t>
            </a:r>
            <a:r>
              <a:rPr lang="en-US" dirty="0" err="1"/>
              <a:t>entscheidend</a:t>
            </a:r>
            <a:r>
              <a:rPr lang="en-US" dirty="0"/>
              <a:t> für </a:t>
            </a:r>
            <a:r>
              <a:rPr lang="en-US" dirty="0" err="1"/>
              <a:t>ein</a:t>
            </a:r>
            <a:r>
              <a:rPr lang="en-US" dirty="0"/>
              <a:t> </a:t>
            </a:r>
            <a:r>
              <a:rPr lang="en-US" dirty="0" err="1"/>
              <a:t>effektives</a:t>
            </a:r>
            <a:r>
              <a:rPr lang="en-US" dirty="0"/>
              <a:t> Podcast-Marketing in den </a:t>
            </a:r>
            <a:r>
              <a:rPr lang="en-US" dirty="0" err="1"/>
              <a:t>sozialen</a:t>
            </a:r>
            <a:r>
              <a:rPr lang="en-US" dirty="0"/>
              <a:t> </a:t>
            </a:r>
            <a:r>
              <a:rPr lang="en-US" dirty="0" err="1"/>
              <a:t>Medien</a:t>
            </a:r>
            <a:r>
              <a:rPr lang="en-US" dirty="0"/>
              <a:t>.</a:t>
            </a:r>
            <a:endParaRPr dirty="0"/>
          </a:p>
          <a:p>
            <a:pPr marL="0" lvl="0" indent="0" algn="just" rtl="0">
              <a:lnSpc>
                <a:spcPct val="103333"/>
              </a:lnSpc>
              <a:spcBef>
                <a:spcPts val="0"/>
              </a:spcBef>
              <a:spcAft>
                <a:spcPts val="0"/>
              </a:spcAft>
              <a:buClr>
                <a:srgbClr val="1D4C60"/>
              </a:buClr>
              <a:buSzPts val="2400"/>
              <a:buNone/>
            </a:pPr>
            <a:endParaRPr dirty="0"/>
          </a:p>
          <a:p>
            <a:pPr marL="0" lvl="0" indent="0" algn="just" rtl="0">
              <a:lnSpc>
                <a:spcPct val="103333"/>
              </a:lnSpc>
              <a:spcBef>
                <a:spcPts val="0"/>
              </a:spcBef>
              <a:spcAft>
                <a:spcPts val="0"/>
              </a:spcAft>
              <a:buClr>
                <a:srgbClr val="1D4C60"/>
              </a:buClr>
              <a:buSzPts val="2400"/>
              <a:buNone/>
            </a:pPr>
            <a:r>
              <a:rPr lang="en-US" dirty="0" err="1"/>
              <a:t>Wenn</a:t>
            </a:r>
            <a:r>
              <a:rPr lang="en-US" dirty="0"/>
              <a:t> Sie </a:t>
            </a:r>
            <a:r>
              <a:rPr lang="en-US" dirty="0" err="1"/>
              <a:t>Ihr</a:t>
            </a:r>
            <a:r>
              <a:rPr lang="en-US" dirty="0"/>
              <a:t> </a:t>
            </a:r>
            <a:r>
              <a:rPr lang="en-US" dirty="0" err="1"/>
              <a:t>Publikum</a:t>
            </a:r>
            <a:r>
              <a:rPr lang="en-US" dirty="0"/>
              <a:t> </a:t>
            </a:r>
            <a:r>
              <a:rPr lang="en-US" dirty="0" err="1"/>
              <a:t>mit</a:t>
            </a:r>
            <a:r>
              <a:rPr lang="en-US" dirty="0"/>
              <a:t> </a:t>
            </a:r>
            <a:r>
              <a:rPr lang="en-US" dirty="0" err="1"/>
              <a:t>einer</a:t>
            </a:r>
            <a:r>
              <a:rPr lang="en-US" dirty="0"/>
              <a:t> </a:t>
            </a:r>
            <a:r>
              <a:rPr lang="en-US" dirty="0" err="1"/>
              <a:t>klaren</a:t>
            </a:r>
            <a:r>
              <a:rPr lang="en-US" dirty="0"/>
              <a:t> und </a:t>
            </a:r>
            <a:r>
              <a:rPr lang="en-US" dirty="0" err="1"/>
              <a:t>umsetzbaren</a:t>
            </a:r>
            <a:r>
              <a:rPr lang="en-US" dirty="0"/>
              <a:t> </a:t>
            </a:r>
            <a:r>
              <a:rPr lang="en-US" dirty="0" err="1"/>
              <a:t>Aufforderung</a:t>
            </a:r>
            <a:r>
              <a:rPr lang="en-US" dirty="0"/>
              <a:t>, </a:t>
            </a:r>
            <a:r>
              <a:rPr lang="en-US" dirty="0" err="1"/>
              <a:t>weitere</a:t>
            </a:r>
            <a:r>
              <a:rPr lang="en-US" dirty="0"/>
              <a:t> </a:t>
            </a:r>
            <a:r>
              <a:rPr lang="en-US" dirty="0" err="1"/>
              <a:t>Episoden</a:t>
            </a:r>
            <a:r>
              <a:rPr lang="en-US" dirty="0"/>
              <a:t> </a:t>
            </a:r>
            <a:r>
              <a:rPr lang="en-US" dirty="0" err="1"/>
              <a:t>zu</a:t>
            </a:r>
            <a:r>
              <a:rPr lang="en-US" dirty="0"/>
              <a:t> </a:t>
            </a:r>
            <a:r>
              <a:rPr lang="en-US" dirty="0" err="1"/>
              <a:t>hören</a:t>
            </a:r>
            <a:r>
              <a:rPr lang="en-US" dirty="0"/>
              <a:t>, an </a:t>
            </a:r>
            <a:r>
              <a:rPr lang="en-US" dirty="0" err="1"/>
              <a:t>sich</a:t>
            </a:r>
            <a:r>
              <a:rPr lang="en-US" dirty="0"/>
              <a:t> </a:t>
            </a:r>
            <a:r>
              <a:rPr lang="en-US" dirty="0" err="1"/>
              <a:t>binden</a:t>
            </a:r>
            <a:r>
              <a:rPr lang="en-US" dirty="0"/>
              <a:t>, </a:t>
            </a:r>
            <a:r>
              <a:rPr lang="en-US" dirty="0" err="1"/>
              <a:t>können</a:t>
            </a:r>
            <a:r>
              <a:rPr lang="en-US" dirty="0"/>
              <a:t> Sie </a:t>
            </a:r>
            <a:r>
              <a:rPr lang="en-US" dirty="0" err="1"/>
              <a:t>nicht</a:t>
            </a:r>
            <a:r>
              <a:rPr lang="en-US" dirty="0"/>
              <a:t> </a:t>
            </a:r>
            <a:r>
              <a:rPr lang="en-US" dirty="0" err="1"/>
              <a:t>nur</a:t>
            </a:r>
            <a:r>
              <a:rPr lang="en-US" dirty="0"/>
              <a:t> die </a:t>
            </a:r>
            <a:r>
              <a:rPr lang="en-US" dirty="0" err="1"/>
              <a:t>Hörerbindung</a:t>
            </a:r>
            <a:r>
              <a:rPr lang="en-US" dirty="0"/>
              <a:t> </a:t>
            </a:r>
            <a:r>
              <a:rPr lang="en-US" dirty="0" err="1"/>
              <a:t>erhöhen</a:t>
            </a:r>
            <a:r>
              <a:rPr lang="en-US" dirty="0"/>
              <a:t>, </a:t>
            </a:r>
            <a:r>
              <a:rPr lang="en-US" dirty="0" err="1"/>
              <a:t>sondern</a:t>
            </a:r>
            <a:r>
              <a:rPr lang="en-US" dirty="0"/>
              <a:t> </a:t>
            </a:r>
            <a:r>
              <a:rPr lang="en-US" dirty="0" err="1"/>
              <a:t>auch</a:t>
            </a:r>
            <a:r>
              <a:rPr lang="en-US" dirty="0"/>
              <a:t> </a:t>
            </a:r>
            <a:r>
              <a:rPr lang="en-US" dirty="0" err="1"/>
              <a:t>eine</a:t>
            </a:r>
            <a:r>
              <a:rPr lang="en-US" dirty="0"/>
              <a:t> </a:t>
            </a:r>
            <a:r>
              <a:rPr lang="en-US" dirty="0" err="1"/>
              <a:t>loyale</a:t>
            </a:r>
            <a:r>
              <a:rPr lang="en-US" dirty="0"/>
              <a:t> und </a:t>
            </a:r>
            <a:r>
              <a:rPr lang="en-US" dirty="0" err="1"/>
              <a:t>begeisterte</a:t>
            </a:r>
            <a:r>
              <a:rPr lang="en-US" dirty="0"/>
              <a:t> Podcast-Community </a:t>
            </a:r>
            <a:r>
              <a:rPr lang="en-US" dirty="0" err="1"/>
              <a:t>aufbauen</a:t>
            </a:r>
            <a:r>
              <a:rPr lang="en-US" dirty="0"/>
              <a:t>.</a:t>
            </a:r>
            <a:endParaRPr dirty="0"/>
          </a:p>
          <a:p>
            <a:pPr marL="228600" lvl="0" indent="-228600" algn="l" rtl="0">
              <a:lnSpc>
                <a:spcPct val="103333"/>
              </a:lnSpc>
              <a:spcBef>
                <a:spcPts val="0"/>
              </a:spcBef>
              <a:spcAft>
                <a:spcPts val="0"/>
              </a:spcAft>
              <a:buClr>
                <a:srgbClr val="1D4C60"/>
              </a:buClr>
              <a:buSzPts val="2400"/>
              <a:buNone/>
            </a:pPr>
            <a:endParaRPr dirty="0"/>
          </a:p>
          <a:p>
            <a:pPr marL="228600" lvl="0" indent="-228600" algn="l" rtl="0">
              <a:lnSpc>
                <a:spcPct val="103333"/>
              </a:lnSpc>
              <a:spcBef>
                <a:spcPts val="0"/>
              </a:spcBef>
              <a:spcAft>
                <a:spcPts val="0"/>
              </a:spcAft>
              <a:buClr>
                <a:srgbClr val="1D4C60"/>
              </a:buClr>
              <a:buSzPts val="2400"/>
              <a:buNone/>
            </a:pPr>
            <a:endParaRPr dirty="0"/>
          </a:p>
          <a:p>
            <a:pPr marL="228600" lvl="0" indent="-228600" algn="l" rtl="0">
              <a:lnSpc>
                <a:spcPct val="103333"/>
              </a:lnSpc>
              <a:spcBef>
                <a:spcPts val="0"/>
              </a:spcBef>
              <a:spcAft>
                <a:spcPts val="0"/>
              </a:spcAft>
              <a:buClr>
                <a:srgbClr val="1D4C60"/>
              </a:buClr>
              <a:buSzPts val="2400"/>
              <a:buNone/>
            </a:pPr>
            <a:endParaRPr dirty="0"/>
          </a:p>
          <a:p>
            <a:pPr marL="228600" lvl="0" indent="-228600" algn="l" rtl="0">
              <a:lnSpc>
                <a:spcPct val="103333"/>
              </a:lnSpc>
              <a:spcBef>
                <a:spcPts val="0"/>
              </a:spcBef>
              <a:spcAft>
                <a:spcPts val="0"/>
              </a:spcAft>
              <a:buClr>
                <a:srgbClr val="1D4C60"/>
              </a:buClr>
              <a:buSzPts val="2400"/>
              <a:buNone/>
            </a:pPr>
            <a:endParaRPr dirty="0"/>
          </a:p>
          <a:p>
            <a:pPr marL="228600" lvl="0" indent="-228600" algn="l" rtl="0">
              <a:lnSpc>
                <a:spcPct val="103333"/>
              </a:lnSpc>
              <a:spcBef>
                <a:spcPts val="0"/>
              </a:spcBef>
              <a:spcAft>
                <a:spcPts val="0"/>
              </a:spcAft>
              <a:buClr>
                <a:srgbClr val="1D4C60"/>
              </a:buClr>
              <a:buSzPts val="2400"/>
              <a:buNone/>
            </a:pPr>
            <a:endParaRPr dirty="0"/>
          </a:p>
          <a:p>
            <a:pPr marL="228600" lvl="0" indent="-228600" algn="l" rtl="0">
              <a:lnSpc>
                <a:spcPct val="103333"/>
              </a:lnSpc>
              <a:spcBef>
                <a:spcPts val="0"/>
              </a:spcBef>
              <a:spcAft>
                <a:spcPts val="0"/>
              </a:spcAft>
              <a:buClr>
                <a:srgbClr val="1D4C60"/>
              </a:buClr>
              <a:buSzPts val="2400"/>
              <a:buNone/>
            </a:pPr>
            <a:endParaRPr dirty="0"/>
          </a:p>
          <a:p>
            <a:pPr marL="0" lvl="0" indent="0" algn="l" rtl="0">
              <a:lnSpc>
                <a:spcPct val="103333"/>
              </a:lnSpc>
              <a:spcBef>
                <a:spcPts val="0"/>
              </a:spcBef>
              <a:spcAft>
                <a:spcPts val="0"/>
              </a:spcAft>
              <a:buClr>
                <a:srgbClr val="1D4C60"/>
              </a:buClr>
              <a:buSzPts val="2400"/>
              <a:buNone/>
            </a:pPr>
            <a:endParaRPr dirty="0"/>
          </a:p>
        </p:txBody>
      </p:sp>
      <p:pic>
        <p:nvPicPr>
          <p:cNvPr id="2809" name="Google Shape;2809;p300"/>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t="105" b="106"/>
          <a:stretch/>
        </p:blipFill>
        <p:spPr>
          <a:xfrm>
            <a:off x="7735037" y="1373925"/>
            <a:ext cx="2444127" cy="4336988"/>
          </a:xfrm>
          <a:prstGeom prst="rect">
            <a:avLst/>
          </a:prstGeom>
          <a:solidFill>
            <a:srgbClr val="D8D8D8"/>
          </a:solid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813"/>
        <p:cNvGrpSpPr/>
        <p:nvPr/>
      </p:nvGrpSpPr>
      <p:grpSpPr>
        <a:xfrm>
          <a:off x="0" y="0"/>
          <a:ext cx="0" cy="0"/>
          <a:chOff x="0" y="0"/>
          <a:chExt cx="0" cy="0"/>
        </a:xfrm>
      </p:grpSpPr>
      <p:sp>
        <p:nvSpPr>
          <p:cNvPr id="2814" name="Google Shape;2814;p301"/>
          <p:cNvSpPr txBox="1">
            <a:spLocks noGrp="1"/>
          </p:cNvSpPr>
          <p:nvPr>
            <p:ph type="body" idx="1"/>
          </p:nvPr>
        </p:nvSpPr>
        <p:spPr>
          <a:xfrm>
            <a:off x="403124" y="176981"/>
            <a:ext cx="10510682" cy="14032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dirty="0"/>
              <a:t>TIPPS FÜR DEN RICHTIGEN AUFRUF ZUM HANDELN</a:t>
            </a:r>
            <a:endParaRPr dirty="0"/>
          </a:p>
        </p:txBody>
      </p:sp>
      <p:sp>
        <p:nvSpPr>
          <p:cNvPr id="2815" name="Google Shape;2815;p301"/>
          <p:cNvSpPr txBox="1">
            <a:spLocks noGrp="1"/>
          </p:cNvSpPr>
          <p:nvPr>
            <p:ph type="body" idx="3"/>
          </p:nvPr>
        </p:nvSpPr>
        <p:spPr>
          <a:xfrm>
            <a:off x="196645" y="875071"/>
            <a:ext cx="7188199" cy="4605329"/>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D4C60"/>
              </a:buClr>
              <a:buSzPts val="2400"/>
              <a:buFont typeface="Noto Sans Symbols"/>
              <a:buChar char="✔"/>
            </a:pPr>
            <a:r>
              <a:rPr lang="en-US" dirty="0" err="1"/>
              <a:t>Integrieren</a:t>
            </a:r>
            <a:r>
              <a:rPr lang="en-US" dirty="0"/>
              <a:t> Sie </a:t>
            </a:r>
            <a:r>
              <a:rPr lang="en-US" dirty="0" err="1"/>
              <a:t>eine</a:t>
            </a:r>
            <a:r>
              <a:rPr lang="en-US" dirty="0"/>
              <a:t> </a:t>
            </a:r>
            <a:r>
              <a:rPr lang="en-US" dirty="0" err="1"/>
              <a:t>ansprechende</a:t>
            </a:r>
            <a:r>
              <a:rPr lang="en-US" dirty="0"/>
              <a:t> </a:t>
            </a:r>
            <a:r>
              <a:rPr lang="en-US" dirty="0" err="1"/>
              <a:t>Sprache</a:t>
            </a:r>
            <a:r>
              <a:rPr lang="en-US" dirty="0"/>
              <a:t> und </a:t>
            </a:r>
            <a:r>
              <a:rPr lang="en-US" dirty="0" err="1"/>
              <a:t>verwenden</a:t>
            </a:r>
            <a:r>
              <a:rPr lang="en-US" dirty="0"/>
              <a:t> Sie </a:t>
            </a:r>
            <a:r>
              <a:rPr lang="en-US" dirty="0" err="1"/>
              <a:t>Aktionswörter</a:t>
            </a:r>
            <a:r>
              <a:rPr lang="en-US" dirty="0"/>
              <a:t> </a:t>
            </a:r>
            <a:r>
              <a:rPr lang="en-US" dirty="0" err="1"/>
              <a:t>wie</a:t>
            </a:r>
            <a:r>
              <a:rPr lang="en-US" dirty="0"/>
              <a:t> "</a:t>
            </a:r>
            <a:r>
              <a:rPr lang="en-US" dirty="0" err="1"/>
              <a:t>klicken</a:t>
            </a:r>
            <a:r>
              <a:rPr lang="en-US" dirty="0"/>
              <a:t>", "</a:t>
            </a:r>
            <a:r>
              <a:rPr lang="en-US" dirty="0" err="1"/>
              <a:t>folgen</a:t>
            </a:r>
            <a:r>
              <a:rPr lang="en-US" dirty="0"/>
              <a:t>", "</a:t>
            </a:r>
            <a:r>
              <a:rPr lang="en-US" dirty="0" err="1"/>
              <a:t>lernen</a:t>
            </a:r>
            <a:r>
              <a:rPr lang="en-US" dirty="0"/>
              <a:t>" und "</a:t>
            </a:r>
            <a:r>
              <a:rPr lang="en-US" dirty="0" err="1"/>
              <a:t>abonnieren</a:t>
            </a:r>
            <a:r>
              <a:rPr lang="en-US" dirty="0"/>
              <a:t>".</a:t>
            </a:r>
            <a:endParaRPr dirty="0"/>
          </a:p>
          <a:p>
            <a:pPr marL="342900" lvl="0" indent="-190500" algn="just" rtl="0">
              <a:lnSpc>
                <a:spcPct val="103333"/>
              </a:lnSpc>
              <a:spcBef>
                <a:spcPts val="0"/>
              </a:spcBef>
              <a:spcAft>
                <a:spcPts val="0"/>
              </a:spcAft>
              <a:buClr>
                <a:srgbClr val="1D4C60"/>
              </a:buClr>
              <a:buSzPts val="2400"/>
              <a:buFont typeface="Noto Sans Symbols"/>
              <a:buNone/>
            </a:pPr>
            <a:endParaRPr dirty="0"/>
          </a:p>
          <a:p>
            <a:pPr marL="342900" lvl="0" indent="-342900" algn="just" rtl="0">
              <a:lnSpc>
                <a:spcPct val="103333"/>
              </a:lnSpc>
              <a:spcBef>
                <a:spcPts val="0"/>
              </a:spcBef>
              <a:spcAft>
                <a:spcPts val="0"/>
              </a:spcAft>
              <a:buClr>
                <a:srgbClr val="1D4C60"/>
              </a:buClr>
              <a:buSzPts val="2400"/>
              <a:buFont typeface="Noto Sans Symbols"/>
              <a:buChar char="✔"/>
            </a:pPr>
            <a:r>
              <a:rPr lang="en-US" dirty="0" err="1"/>
              <a:t>Sprechen</a:t>
            </a:r>
            <a:r>
              <a:rPr lang="en-US" dirty="0"/>
              <a:t> Sie </a:t>
            </a:r>
            <a:r>
              <a:rPr lang="en-US" dirty="0" err="1"/>
              <a:t>Ihr</a:t>
            </a:r>
            <a:r>
              <a:rPr lang="en-US" dirty="0"/>
              <a:t> </a:t>
            </a:r>
            <a:r>
              <a:rPr lang="en-US" dirty="0" err="1"/>
              <a:t>Publikum</a:t>
            </a:r>
            <a:r>
              <a:rPr lang="en-US" dirty="0"/>
              <a:t> </a:t>
            </a:r>
            <a:r>
              <a:rPr lang="en-US" dirty="0" err="1"/>
              <a:t>direkt</a:t>
            </a:r>
            <a:r>
              <a:rPr lang="en-US" dirty="0"/>
              <a:t> an, </a:t>
            </a:r>
            <a:r>
              <a:rPr lang="en-US" dirty="0" err="1"/>
              <a:t>indem</a:t>
            </a:r>
            <a:r>
              <a:rPr lang="en-US" dirty="0"/>
              <a:t> Sie </a:t>
            </a:r>
            <a:r>
              <a:rPr lang="en-US" dirty="0" err="1"/>
              <a:t>Wörter</a:t>
            </a:r>
            <a:r>
              <a:rPr lang="en-US" dirty="0"/>
              <a:t> </a:t>
            </a:r>
            <a:r>
              <a:rPr lang="en-US" dirty="0" err="1"/>
              <a:t>wie</a:t>
            </a:r>
            <a:r>
              <a:rPr lang="en-US" dirty="0"/>
              <a:t> "Sie" </a:t>
            </a:r>
            <a:r>
              <a:rPr lang="en-US" dirty="0" err="1"/>
              <a:t>verwenden</a:t>
            </a:r>
            <a:r>
              <a:rPr lang="en-US" dirty="0"/>
              <a:t>: Machen Sie </a:t>
            </a:r>
            <a:r>
              <a:rPr lang="en-US" dirty="0" err="1"/>
              <a:t>deutlich</a:t>
            </a:r>
            <a:r>
              <a:rPr lang="en-US" dirty="0"/>
              <a:t>, </a:t>
            </a:r>
            <a:r>
              <a:rPr lang="en-US" dirty="0" err="1"/>
              <a:t>wie</a:t>
            </a:r>
            <a:r>
              <a:rPr lang="en-US" dirty="0"/>
              <a:t> die von </a:t>
            </a:r>
            <a:r>
              <a:rPr lang="en-US" dirty="0" err="1"/>
              <a:t>Ihnen</a:t>
            </a:r>
            <a:r>
              <a:rPr lang="en-US" dirty="0"/>
              <a:t> </a:t>
            </a:r>
            <a:r>
              <a:rPr lang="en-US" dirty="0" err="1"/>
              <a:t>bereitgestellten</a:t>
            </a:r>
            <a:r>
              <a:rPr lang="en-US" dirty="0"/>
              <a:t> </a:t>
            </a:r>
            <a:r>
              <a:rPr lang="en-US" dirty="0" err="1"/>
              <a:t>Informationen</a:t>
            </a:r>
            <a:r>
              <a:rPr lang="en-US" dirty="0"/>
              <a:t> den </a:t>
            </a:r>
            <a:r>
              <a:rPr lang="en-US" dirty="0" err="1"/>
              <a:t>Bedürfnissen</a:t>
            </a:r>
            <a:r>
              <a:rPr lang="en-US" dirty="0"/>
              <a:t> </a:t>
            </a:r>
            <a:r>
              <a:rPr lang="en-US" dirty="0" err="1"/>
              <a:t>Ihres</a:t>
            </a:r>
            <a:r>
              <a:rPr lang="en-US" dirty="0"/>
              <a:t> </a:t>
            </a:r>
            <a:r>
              <a:rPr lang="en-US" dirty="0" err="1"/>
              <a:t>Publikums</a:t>
            </a:r>
            <a:r>
              <a:rPr lang="en-US" dirty="0"/>
              <a:t> </a:t>
            </a:r>
            <a:r>
              <a:rPr lang="en-US" dirty="0" err="1"/>
              <a:t>entsprechen</a:t>
            </a:r>
            <a:r>
              <a:rPr lang="en-US" dirty="0"/>
              <a:t>.</a:t>
            </a:r>
            <a:endParaRPr dirty="0"/>
          </a:p>
          <a:p>
            <a:pPr marL="342900" lvl="0" indent="-190500" algn="just" rtl="0">
              <a:lnSpc>
                <a:spcPct val="103333"/>
              </a:lnSpc>
              <a:spcBef>
                <a:spcPts val="0"/>
              </a:spcBef>
              <a:spcAft>
                <a:spcPts val="0"/>
              </a:spcAft>
              <a:buClr>
                <a:srgbClr val="1D4C60"/>
              </a:buClr>
              <a:buSzPts val="2400"/>
              <a:buFont typeface="Noto Sans Symbols"/>
              <a:buNone/>
            </a:pPr>
            <a:endParaRPr dirty="0"/>
          </a:p>
          <a:p>
            <a:pPr marL="342900" lvl="0" indent="-342900" algn="just" rtl="0">
              <a:lnSpc>
                <a:spcPct val="103333"/>
              </a:lnSpc>
              <a:spcBef>
                <a:spcPts val="0"/>
              </a:spcBef>
              <a:spcAft>
                <a:spcPts val="0"/>
              </a:spcAft>
              <a:buClr>
                <a:srgbClr val="1D4C60"/>
              </a:buClr>
              <a:buSzPts val="2400"/>
              <a:buFont typeface="Noto Sans Symbols"/>
              <a:buChar char="✔"/>
            </a:pPr>
            <a:r>
              <a:rPr lang="en-US" dirty="0"/>
              <a:t>Die </a:t>
            </a:r>
            <a:r>
              <a:rPr lang="en-US" dirty="0" err="1"/>
              <a:t>meisten</a:t>
            </a:r>
            <a:r>
              <a:rPr lang="en-US" dirty="0"/>
              <a:t> Menschen </a:t>
            </a:r>
            <a:r>
              <a:rPr lang="en-US" dirty="0" err="1"/>
              <a:t>wollen</a:t>
            </a:r>
            <a:r>
              <a:rPr lang="en-US" dirty="0"/>
              <a:t> </a:t>
            </a:r>
            <a:r>
              <a:rPr lang="en-US" dirty="0" err="1"/>
              <a:t>sich</a:t>
            </a:r>
            <a:r>
              <a:rPr lang="en-US" dirty="0"/>
              <a:t> </a:t>
            </a:r>
            <a:r>
              <a:rPr lang="en-US" dirty="0" err="1"/>
              <a:t>ein</a:t>
            </a:r>
            <a:r>
              <a:rPr lang="en-US" dirty="0"/>
              <a:t> </a:t>
            </a:r>
            <a:r>
              <a:rPr lang="en-US" dirty="0" err="1"/>
              <a:t>Schnäppchen</a:t>
            </a:r>
            <a:r>
              <a:rPr lang="en-US" dirty="0"/>
              <a:t> </a:t>
            </a:r>
            <a:r>
              <a:rPr lang="en-US" dirty="0" err="1"/>
              <a:t>sichern</a:t>
            </a:r>
            <a:r>
              <a:rPr lang="en-US" dirty="0"/>
              <a:t>, das </a:t>
            </a:r>
            <a:r>
              <a:rPr lang="en-US" dirty="0" err="1"/>
              <a:t>Neueste</a:t>
            </a:r>
            <a:r>
              <a:rPr lang="en-US" dirty="0"/>
              <a:t> </a:t>
            </a:r>
            <a:r>
              <a:rPr lang="en-US" dirty="0" err="1"/>
              <a:t>erleben</a:t>
            </a:r>
            <a:r>
              <a:rPr lang="en-US" dirty="0"/>
              <a:t> und </a:t>
            </a:r>
            <a:r>
              <a:rPr lang="en-US" dirty="0" err="1"/>
              <a:t>zu</a:t>
            </a:r>
            <a:r>
              <a:rPr lang="en-US" dirty="0"/>
              <a:t> </a:t>
            </a:r>
            <a:r>
              <a:rPr lang="en-US" dirty="0" err="1"/>
              <a:t>einer</a:t>
            </a:r>
            <a:r>
              <a:rPr lang="en-US" dirty="0"/>
              <a:t> Gruppe </a:t>
            </a:r>
            <a:r>
              <a:rPr lang="en-US" dirty="0" err="1"/>
              <a:t>gehören</a:t>
            </a:r>
            <a:r>
              <a:rPr lang="en-US" dirty="0"/>
              <a:t>: </a:t>
            </a:r>
            <a:r>
              <a:rPr lang="en-US" dirty="0" err="1"/>
              <a:t>Verwenden</a:t>
            </a:r>
            <a:r>
              <a:rPr lang="en-US" dirty="0"/>
              <a:t> Sie </a:t>
            </a:r>
            <a:r>
              <a:rPr lang="en-US" dirty="0" err="1"/>
              <a:t>Wörter</a:t>
            </a:r>
            <a:r>
              <a:rPr lang="en-US" dirty="0"/>
              <a:t> </a:t>
            </a:r>
            <a:r>
              <a:rPr lang="en-US" dirty="0" err="1"/>
              <a:t>wie</a:t>
            </a:r>
            <a:r>
              <a:rPr lang="en-US" dirty="0"/>
              <a:t> "</a:t>
            </a:r>
            <a:r>
              <a:rPr lang="en-US" dirty="0" err="1"/>
              <a:t>kostenlos</a:t>
            </a:r>
            <a:r>
              <a:rPr lang="en-US" dirty="0"/>
              <a:t>", "neu", "</a:t>
            </a:r>
            <a:r>
              <a:rPr lang="en-US" dirty="0" err="1"/>
              <a:t>exklusiv</a:t>
            </a:r>
            <a:r>
              <a:rPr lang="en-US" dirty="0"/>
              <a:t>", "</a:t>
            </a:r>
            <a:r>
              <a:rPr lang="en-US" dirty="0" err="1"/>
              <a:t>begrenzt</a:t>
            </a:r>
            <a:r>
              <a:rPr lang="en-US" dirty="0"/>
              <a:t>" und "</a:t>
            </a:r>
            <a:r>
              <a:rPr lang="en-US" dirty="0" err="1"/>
              <a:t>beitreten</a:t>
            </a:r>
            <a:r>
              <a:rPr lang="en-US" dirty="0"/>
              <a:t>", um die </a:t>
            </a:r>
            <a:r>
              <a:rPr lang="en-US" dirty="0" err="1"/>
              <a:t>sozialen</a:t>
            </a:r>
            <a:r>
              <a:rPr lang="en-US" dirty="0"/>
              <a:t> </a:t>
            </a:r>
            <a:r>
              <a:rPr lang="en-US" dirty="0" err="1"/>
              <a:t>Vorteile</a:t>
            </a:r>
            <a:r>
              <a:rPr lang="en-US" dirty="0"/>
              <a:t> </a:t>
            </a:r>
            <a:r>
              <a:rPr lang="en-US" dirty="0" err="1"/>
              <a:t>hervorzuheben</a:t>
            </a:r>
            <a:r>
              <a:rPr lang="en-US" dirty="0"/>
              <a:t>, die </a:t>
            </a:r>
            <a:r>
              <a:rPr lang="en-US" dirty="0" err="1"/>
              <a:t>sich</a:t>
            </a:r>
            <a:r>
              <a:rPr lang="en-US" dirty="0"/>
              <a:t> </a:t>
            </a:r>
            <a:r>
              <a:rPr lang="en-US" dirty="0" err="1"/>
              <a:t>ergeben</a:t>
            </a:r>
            <a:r>
              <a:rPr lang="en-US" dirty="0"/>
              <a:t>, </a:t>
            </a:r>
            <a:r>
              <a:rPr lang="en-US" dirty="0" err="1"/>
              <a:t>wenn</a:t>
            </a:r>
            <a:r>
              <a:rPr lang="en-US" dirty="0"/>
              <a:t> man </a:t>
            </a:r>
            <a:r>
              <a:rPr lang="en-US" dirty="0" err="1"/>
              <a:t>einem</a:t>
            </a:r>
            <a:r>
              <a:rPr lang="en-US" dirty="0"/>
              <a:t> Link </a:t>
            </a:r>
            <a:r>
              <a:rPr lang="en-US" dirty="0" err="1"/>
              <a:t>folgt</a:t>
            </a:r>
            <a:r>
              <a:rPr lang="en-US" dirty="0"/>
              <a:t>.</a:t>
            </a:r>
            <a:endParaRPr dirty="0"/>
          </a:p>
          <a:p>
            <a:pPr marL="228600" lvl="0" indent="-228600" algn="l" rtl="0">
              <a:lnSpc>
                <a:spcPct val="103333"/>
              </a:lnSpc>
              <a:spcBef>
                <a:spcPts val="0"/>
              </a:spcBef>
              <a:spcAft>
                <a:spcPts val="0"/>
              </a:spcAft>
              <a:buClr>
                <a:srgbClr val="1D4C60"/>
              </a:buClr>
              <a:buSzPts val="2400"/>
              <a:buNone/>
            </a:pPr>
            <a:endParaRPr dirty="0"/>
          </a:p>
          <a:p>
            <a:pPr marL="228600" lvl="0" indent="-228600" algn="l" rtl="0">
              <a:lnSpc>
                <a:spcPct val="103333"/>
              </a:lnSpc>
              <a:spcBef>
                <a:spcPts val="0"/>
              </a:spcBef>
              <a:spcAft>
                <a:spcPts val="0"/>
              </a:spcAft>
              <a:buClr>
                <a:srgbClr val="1D4C60"/>
              </a:buClr>
              <a:buSzPts val="2400"/>
              <a:buNone/>
            </a:pPr>
            <a:endParaRPr dirty="0"/>
          </a:p>
          <a:p>
            <a:pPr marL="0" lvl="0" indent="0" algn="l" rtl="0">
              <a:lnSpc>
                <a:spcPct val="103333"/>
              </a:lnSpc>
              <a:spcBef>
                <a:spcPts val="0"/>
              </a:spcBef>
              <a:spcAft>
                <a:spcPts val="0"/>
              </a:spcAft>
              <a:buClr>
                <a:srgbClr val="1D4C60"/>
              </a:buClr>
              <a:buSzPts val="2400"/>
              <a:buNone/>
            </a:pPr>
            <a:endParaRPr dirty="0"/>
          </a:p>
        </p:txBody>
      </p:sp>
      <p:pic>
        <p:nvPicPr>
          <p:cNvPr id="2816" name="Google Shape;2816;p301"/>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t="105" b="106"/>
          <a:stretch/>
        </p:blipFill>
        <p:spPr>
          <a:xfrm>
            <a:off x="7735037" y="1373925"/>
            <a:ext cx="2444127" cy="4336988"/>
          </a:xfrm>
          <a:prstGeom prst="rect">
            <a:avLst/>
          </a:prstGeom>
          <a:solidFill>
            <a:srgbClr val="D8D8D8"/>
          </a:solid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820"/>
        <p:cNvGrpSpPr/>
        <p:nvPr/>
      </p:nvGrpSpPr>
      <p:grpSpPr>
        <a:xfrm>
          <a:off x="0" y="0"/>
          <a:ext cx="0" cy="0"/>
          <a:chOff x="0" y="0"/>
          <a:chExt cx="0" cy="0"/>
        </a:xfrm>
      </p:grpSpPr>
      <p:sp>
        <p:nvSpPr>
          <p:cNvPr id="2821" name="Google Shape;2821;p302"/>
          <p:cNvSpPr txBox="1">
            <a:spLocks noGrp="1"/>
          </p:cNvSpPr>
          <p:nvPr>
            <p:ph type="body" idx="1"/>
          </p:nvPr>
        </p:nvSpPr>
        <p:spPr>
          <a:xfrm>
            <a:off x="216309" y="658761"/>
            <a:ext cx="5624051" cy="413307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US" dirty="0" err="1"/>
              <a:t>Nutzen</a:t>
            </a:r>
            <a:r>
              <a:rPr lang="en-US" dirty="0"/>
              <a:t> Sie die </a:t>
            </a:r>
            <a:r>
              <a:rPr lang="en-US" dirty="0" err="1"/>
              <a:t>Funktionen</a:t>
            </a:r>
            <a:r>
              <a:rPr lang="en-US" dirty="0"/>
              <a:t> der </a:t>
            </a:r>
            <a:r>
              <a:rPr lang="en-US" dirty="0" err="1"/>
              <a:t>Plattform</a:t>
            </a:r>
            <a:r>
              <a:rPr lang="en-US" dirty="0"/>
              <a:t>, um </a:t>
            </a:r>
            <a:r>
              <a:rPr lang="en-US" dirty="0" err="1"/>
              <a:t>Ihre</a:t>
            </a:r>
            <a:r>
              <a:rPr lang="en-US" dirty="0"/>
              <a:t> </a:t>
            </a:r>
            <a:r>
              <a:rPr lang="en-US" dirty="0" err="1"/>
              <a:t>Werbestrategie</a:t>
            </a:r>
            <a:r>
              <a:rPr lang="en-US" dirty="0"/>
              <a:t> </a:t>
            </a:r>
            <a:r>
              <a:rPr lang="en-US" dirty="0" err="1"/>
              <a:t>zu</a:t>
            </a:r>
            <a:r>
              <a:rPr lang="en-US" dirty="0"/>
              <a:t> </a:t>
            </a:r>
            <a:r>
              <a:rPr lang="en-US" dirty="0" err="1"/>
              <a:t>unterstützen</a:t>
            </a:r>
            <a:r>
              <a:rPr lang="en-US" dirty="0"/>
              <a:t> und </a:t>
            </a:r>
            <a:r>
              <a:rPr lang="en-US" dirty="0" err="1"/>
              <a:t>Ihre</a:t>
            </a:r>
            <a:r>
              <a:rPr lang="en-US" dirty="0"/>
              <a:t> Online-</a:t>
            </a:r>
            <a:r>
              <a:rPr lang="en-US" dirty="0" err="1"/>
              <a:t>Präsenz</a:t>
            </a:r>
            <a:r>
              <a:rPr lang="en-US" dirty="0"/>
              <a:t> </a:t>
            </a:r>
            <a:r>
              <a:rPr lang="en-US" dirty="0" err="1"/>
              <a:t>zu</a:t>
            </a:r>
            <a:r>
              <a:rPr lang="en-US" dirty="0"/>
              <a:t> </a:t>
            </a:r>
            <a:r>
              <a:rPr lang="en-US" dirty="0" err="1"/>
              <a:t>optimieren</a:t>
            </a:r>
            <a:r>
              <a:rPr lang="en-US" dirty="0"/>
              <a:t>. </a:t>
            </a:r>
            <a:r>
              <a:rPr lang="en-US" dirty="0" err="1"/>
              <a:t>Nutzen</a:t>
            </a:r>
            <a:r>
              <a:rPr lang="en-US" dirty="0"/>
              <a:t> Sie Tools </a:t>
            </a:r>
            <a:r>
              <a:rPr lang="en-US" dirty="0" err="1"/>
              <a:t>wie</a:t>
            </a:r>
            <a:r>
              <a:rPr lang="en-US" dirty="0"/>
              <a:t> </a:t>
            </a:r>
            <a:r>
              <a:rPr lang="en-US" dirty="0" err="1"/>
              <a:t>Analysen</a:t>
            </a:r>
            <a:r>
              <a:rPr lang="en-US" dirty="0"/>
              <a:t>, um </a:t>
            </a:r>
            <a:r>
              <a:rPr lang="en-US" dirty="0" err="1"/>
              <a:t>Ihr</a:t>
            </a:r>
            <a:r>
              <a:rPr lang="en-US" dirty="0"/>
              <a:t> </a:t>
            </a:r>
            <a:r>
              <a:rPr lang="en-US" dirty="0" err="1"/>
              <a:t>Publikum</a:t>
            </a:r>
            <a:r>
              <a:rPr lang="en-US" dirty="0"/>
              <a:t> </a:t>
            </a:r>
            <a:r>
              <a:rPr lang="en-US" dirty="0" err="1"/>
              <a:t>besser</a:t>
            </a:r>
            <a:r>
              <a:rPr lang="en-US" dirty="0"/>
              <a:t> </a:t>
            </a:r>
            <a:r>
              <a:rPr lang="en-US" dirty="0" err="1"/>
              <a:t>zu</a:t>
            </a:r>
            <a:r>
              <a:rPr lang="en-US" dirty="0"/>
              <a:t> verstehen, </a:t>
            </a:r>
            <a:r>
              <a:rPr lang="en-US" dirty="0" err="1"/>
              <a:t>planen</a:t>
            </a:r>
            <a:r>
              <a:rPr lang="en-US" dirty="0"/>
              <a:t> Sie </a:t>
            </a:r>
            <a:r>
              <a:rPr lang="en-US" dirty="0" err="1"/>
              <a:t>Beiträge</a:t>
            </a:r>
            <a:r>
              <a:rPr lang="en-US" dirty="0"/>
              <a:t> für </a:t>
            </a:r>
            <a:r>
              <a:rPr lang="en-US" dirty="0" err="1"/>
              <a:t>eine</a:t>
            </a:r>
            <a:r>
              <a:rPr lang="en-US" dirty="0"/>
              <a:t> </a:t>
            </a:r>
            <a:r>
              <a:rPr lang="en-US" dirty="0" err="1"/>
              <a:t>optimale</a:t>
            </a:r>
            <a:r>
              <a:rPr lang="en-US" dirty="0"/>
              <a:t> </a:t>
            </a:r>
            <a:r>
              <a:rPr lang="en-US" dirty="0" err="1"/>
              <a:t>Reichweite</a:t>
            </a:r>
            <a:r>
              <a:rPr lang="en-US" dirty="0"/>
              <a:t> und </a:t>
            </a:r>
            <a:r>
              <a:rPr lang="en-US" dirty="0" err="1"/>
              <a:t>nutzen</a:t>
            </a:r>
            <a:r>
              <a:rPr lang="en-US" dirty="0"/>
              <a:t> Sie </a:t>
            </a:r>
            <a:r>
              <a:rPr lang="en-US" dirty="0" err="1"/>
              <a:t>Werbeoptionen</a:t>
            </a:r>
            <a:r>
              <a:rPr lang="en-US" dirty="0"/>
              <a:t> für </a:t>
            </a:r>
            <a:r>
              <a:rPr lang="en-US" dirty="0" err="1"/>
              <a:t>gezielte</a:t>
            </a:r>
            <a:r>
              <a:rPr lang="en-US" dirty="0"/>
              <a:t> </a:t>
            </a:r>
            <a:r>
              <a:rPr lang="en-US" dirty="0" err="1"/>
              <a:t>Kampagnen</a:t>
            </a:r>
            <a:r>
              <a:rPr lang="en-US" dirty="0"/>
              <a:t>.</a:t>
            </a:r>
            <a:endParaRPr dirty="0"/>
          </a:p>
          <a:p>
            <a:pPr marL="0" lvl="0" indent="0" algn="just" rtl="0">
              <a:lnSpc>
                <a:spcPct val="90000"/>
              </a:lnSpc>
              <a:spcBef>
                <a:spcPts val="0"/>
              </a:spcBef>
              <a:spcAft>
                <a:spcPts val="0"/>
              </a:spcAft>
              <a:buClr>
                <a:schemeClr val="lt1"/>
              </a:buClr>
              <a:buSzPts val="2400"/>
              <a:buNone/>
            </a:pPr>
            <a:endParaRPr dirty="0"/>
          </a:p>
          <a:p>
            <a:pPr marL="0" lvl="0" indent="0" algn="just" rtl="0">
              <a:lnSpc>
                <a:spcPct val="90000"/>
              </a:lnSpc>
              <a:spcBef>
                <a:spcPts val="0"/>
              </a:spcBef>
              <a:spcAft>
                <a:spcPts val="0"/>
              </a:spcAft>
              <a:buClr>
                <a:schemeClr val="lt1"/>
              </a:buClr>
              <a:buSzPts val="2400"/>
              <a:buNone/>
            </a:pPr>
            <a:r>
              <a:rPr lang="en-US" dirty="0" err="1"/>
              <a:t>Darüber</a:t>
            </a:r>
            <a:r>
              <a:rPr lang="en-US" dirty="0"/>
              <a:t> </a:t>
            </a:r>
            <a:r>
              <a:rPr lang="en-US" dirty="0" err="1"/>
              <a:t>hinaus</a:t>
            </a:r>
            <a:r>
              <a:rPr lang="en-US" dirty="0"/>
              <a:t> </a:t>
            </a:r>
            <a:r>
              <a:rPr lang="en-US" dirty="0" err="1"/>
              <a:t>können</a:t>
            </a:r>
            <a:r>
              <a:rPr lang="en-US" dirty="0"/>
              <a:t> Sie </a:t>
            </a:r>
            <a:r>
              <a:rPr lang="en-US" dirty="0" err="1"/>
              <a:t>interaktive</a:t>
            </a:r>
            <a:r>
              <a:rPr lang="en-US" dirty="0"/>
              <a:t> </a:t>
            </a:r>
            <a:r>
              <a:rPr lang="en-US" dirty="0" err="1"/>
              <a:t>Funktionen</a:t>
            </a:r>
            <a:r>
              <a:rPr lang="en-US" dirty="0"/>
              <a:t> </a:t>
            </a:r>
            <a:r>
              <a:rPr lang="en-US" dirty="0" err="1"/>
              <a:t>wie</a:t>
            </a:r>
            <a:r>
              <a:rPr lang="en-US" dirty="0"/>
              <a:t> </a:t>
            </a:r>
            <a:r>
              <a:rPr lang="en-US" dirty="0" err="1"/>
              <a:t>Umfragen</a:t>
            </a:r>
            <a:r>
              <a:rPr lang="en-US" dirty="0"/>
              <a:t>, Frage- und </a:t>
            </a:r>
            <a:r>
              <a:rPr lang="en-US" dirty="0" err="1"/>
              <a:t>Antwortrunden</a:t>
            </a:r>
            <a:r>
              <a:rPr lang="en-US" dirty="0"/>
              <a:t> </a:t>
            </a:r>
            <a:r>
              <a:rPr lang="en-US" dirty="0" err="1"/>
              <a:t>oder</a:t>
            </a:r>
            <a:r>
              <a:rPr lang="en-US" dirty="0"/>
              <a:t> Live-</a:t>
            </a:r>
            <a:r>
              <a:rPr lang="en-US" dirty="0" err="1"/>
              <a:t>Übertragungen</a:t>
            </a:r>
            <a:r>
              <a:rPr lang="en-US" dirty="0"/>
              <a:t> </a:t>
            </a:r>
            <a:r>
              <a:rPr lang="en-US" dirty="0" err="1"/>
              <a:t>nutzen</a:t>
            </a:r>
            <a:r>
              <a:rPr lang="en-US" dirty="0"/>
              <a:t>, um das Engagement </a:t>
            </a:r>
            <a:r>
              <a:rPr lang="en-US" dirty="0" err="1"/>
              <a:t>zu</a:t>
            </a:r>
            <a:r>
              <a:rPr lang="en-US" dirty="0"/>
              <a:t> </a:t>
            </a:r>
            <a:r>
              <a:rPr lang="en-US" dirty="0" err="1"/>
              <a:t>fördern</a:t>
            </a:r>
            <a:r>
              <a:rPr lang="en-US" dirty="0"/>
              <a:t> und </a:t>
            </a:r>
            <a:r>
              <a:rPr lang="en-US" dirty="0" err="1"/>
              <a:t>eine</a:t>
            </a:r>
            <a:r>
              <a:rPr lang="en-US" dirty="0"/>
              <a:t> </a:t>
            </a:r>
            <a:r>
              <a:rPr lang="en-US" dirty="0" err="1"/>
              <a:t>dynamische</a:t>
            </a:r>
            <a:r>
              <a:rPr lang="en-US" dirty="0"/>
              <a:t> </a:t>
            </a:r>
            <a:r>
              <a:rPr lang="en-US" dirty="0" err="1"/>
              <a:t>Verbindung</a:t>
            </a:r>
            <a:r>
              <a:rPr lang="en-US" dirty="0"/>
              <a:t> </a:t>
            </a:r>
            <a:r>
              <a:rPr lang="en-US" dirty="0" err="1"/>
              <a:t>zu</a:t>
            </a:r>
            <a:r>
              <a:rPr lang="en-US" dirty="0"/>
              <a:t> </a:t>
            </a:r>
            <a:r>
              <a:rPr lang="en-US" dirty="0" err="1"/>
              <a:t>Ihrem</a:t>
            </a:r>
            <a:r>
              <a:rPr lang="en-US" dirty="0"/>
              <a:t> </a:t>
            </a:r>
            <a:r>
              <a:rPr lang="en-US" dirty="0" err="1"/>
              <a:t>Publikum</a:t>
            </a:r>
            <a:r>
              <a:rPr lang="en-US" dirty="0"/>
              <a:t> </a:t>
            </a:r>
            <a:r>
              <a:rPr lang="en-US" dirty="0" err="1"/>
              <a:t>aufzubauen</a:t>
            </a:r>
            <a:r>
              <a:rPr lang="en-US" dirty="0"/>
              <a:t>. </a:t>
            </a:r>
            <a:r>
              <a:rPr lang="en-US" dirty="0" err="1"/>
              <a:t>Indem</a:t>
            </a:r>
            <a:r>
              <a:rPr lang="en-US" dirty="0"/>
              <a:t> Sie das </a:t>
            </a:r>
            <a:r>
              <a:rPr lang="en-US" dirty="0" err="1"/>
              <a:t>gesamte</a:t>
            </a:r>
            <a:r>
              <a:rPr lang="en-US" dirty="0"/>
              <a:t> Spektrum der </a:t>
            </a:r>
            <a:r>
              <a:rPr lang="en-US" dirty="0" err="1"/>
              <a:t>Plattformfunktionen</a:t>
            </a:r>
            <a:r>
              <a:rPr lang="en-US" dirty="0"/>
              <a:t> </a:t>
            </a:r>
            <a:r>
              <a:rPr lang="en-US" dirty="0" err="1"/>
              <a:t>nutzen</a:t>
            </a:r>
            <a:r>
              <a:rPr lang="en-US" dirty="0"/>
              <a:t>, </a:t>
            </a:r>
            <a:r>
              <a:rPr lang="en-US" dirty="0" err="1"/>
              <a:t>können</a:t>
            </a:r>
            <a:r>
              <a:rPr lang="en-US" dirty="0"/>
              <a:t> Sie </a:t>
            </a:r>
            <a:r>
              <a:rPr lang="en-US" dirty="0" err="1"/>
              <a:t>Ihren</a:t>
            </a:r>
            <a:r>
              <a:rPr lang="en-US" dirty="0"/>
              <a:t> Ansatz für </a:t>
            </a:r>
            <a:r>
              <a:rPr lang="en-US" dirty="0" err="1"/>
              <a:t>mehr</a:t>
            </a:r>
            <a:r>
              <a:rPr lang="en-US" dirty="0"/>
              <a:t> </a:t>
            </a:r>
            <a:r>
              <a:rPr lang="en-US" dirty="0" err="1"/>
              <a:t>Sichtbarkeit</a:t>
            </a:r>
            <a:r>
              <a:rPr lang="en-US" dirty="0"/>
              <a:t> und </a:t>
            </a:r>
            <a:r>
              <a:rPr lang="en-US" dirty="0" err="1"/>
              <a:t>Wirkung</a:t>
            </a:r>
            <a:r>
              <a:rPr lang="en-US" dirty="0"/>
              <a:t> </a:t>
            </a:r>
            <a:r>
              <a:rPr lang="en-US" dirty="0" err="1"/>
              <a:t>anpassen</a:t>
            </a:r>
            <a:r>
              <a:rPr lang="en-US" dirty="0"/>
              <a:t>.</a:t>
            </a:r>
            <a:endParaRPr dirty="0"/>
          </a:p>
          <a:p>
            <a:pPr marL="0" lvl="0" indent="0" algn="l" rtl="0">
              <a:lnSpc>
                <a:spcPct val="90000"/>
              </a:lnSpc>
              <a:spcBef>
                <a:spcPts val="0"/>
              </a:spcBef>
              <a:spcAft>
                <a:spcPts val="0"/>
              </a:spcAft>
              <a:buClr>
                <a:schemeClr val="lt1"/>
              </a:buClr>
              <a:buSzPts val="2400"/>
              <a:buNone/>
            </a:pPr>
            <a:endParaRPr dirty="0"/>
          </a:p>
          <a:p>
            <a:pPr marL="0" lvl="0" indent="0" algn="l" rtl="0">
              <a:lnSpc>
                <a:spcPct val="90000"/>
              </a:lnSpc>
              <a:spcBef>
                <a:spcPts val="0"/>
              </a:spcBef>
              <a:spcAft>
                <a:spcPts val="0"/>
              </a:spcAft>
              <a:buClr>
                <a:schemeClr val="lt1"/>
              </a:buClr>
              <a:buSzPts val="2400"/>
              <a:buNone/>
            </a:pPr>
            <a:endParaRPr dirty="0"/>
          </a:p>
          <a:p>
            <a:pPr marL="0" lvl="0" indent="0" algn="l" rtl="0">
              <a:lnSpc>
                <a:spcPct val="90000"/>
              </a:lnSpc>
              <a:spcBef>
                <a:spcPts val="0"/>
              </a:spcBef>
              <a:spcAft>
                <a:spcPts val="0"/>
              </a:spcAft>
              <a:buClr>
                <a:schemeClr val="lt1"/>
              </a:buClr>
              <a:buSzPts val="2400"/>
              <a:buNone/>
            </a:pPr>
            <a:endParaRPr dirty="0"/>
          </a:p>
        </p:txBody>
      </p:sp>
      <p:sp>
        <p:nvSpPr>
          <p:cNvPr id="2822" name="Google Shape;2822;p302"/>
          <p:cNvSpPr txBox="1">
            <a:spLocks noGrp="1"/>
          </p:cNvSpPr>
          <p:nvPr>
            <p:ph type="body" idx="2"/>
          </p:nvPr>
        </p:nvSpPr>
        <p:spPr>
          <a:xfrm>
            <a:off x="117987" y="117987"/>
            <a:ext cx="5202008" cy="12458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b="1" dirty="0"/>
              <a:t>PLATTFORMFUNKTIONEN</a:t>
            </a:r>
            <a:endParaRPr dirty="0"/>
          </a:p>
        </p:txBody>
      </p:sp>
      <p:grpSp>
        <p:nvGrpSpPr>
          <p:cNvPr id="2823" name="Google Shape;2823;p302"/>
          <p:cNvGrpSpPr/>
          <p:nvPr/>
        </p:nvGrpSpPr>
        <p:grpSpPr>
          <a:xfrm flipH="1">
            <a:off x="5319995" y="4553257"/>
            <a:ext cx="1552009" cy="2304743"/>
            <a:chOff x="5633414" y="4778704"/>
            <a:chExt cx="335872" cy="498772"/>
          </a:xfrm>
        </p:grpSpPr>
        <p:sp>
          <p:nvSpPr>
            <p:cNvPr id="2824" name="Google Shape;2824;p302"/>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no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825" name="Google Shape;2825;p302"/>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826" name="Google Shape;2826;p302"/>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827" name="Google Shape;2827;p302"/>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grpSp>
      <p:pic>
        <p:nvPicPr>
          <p:cNvPr id="2828" name="Google Shape;2828;p302"/>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t="14021" b="14021"/>
          <a:stretch/>
        </p:blipFill>
        <p:spPr>
          <a:xfrm>
            <a:off x="6083676" y="0"/>
            <a:ext cx="5361066" cy="6858000"/>
          </a:xfrm>
          <a:prstGeom prst="rect">
            <a:avLst/>
          </a:prstGeom>
          <a:solidFill>
            <a:srgbClr val="D8D8D8"/>
          </a:solid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2833"/>
        <p:cNvGrpSpPr/>
        <p:nvPr/>
      </p:nvGrpSpPr>
      <p:grpSpPr>
        <a:xfrm>
          <a:off x="0" y="0"/>
          <a:ext cx="0" cy="0"/>
          <a:chOff x="0" y="0"/>
          <a:chExt cx="0" cy="0"/>
        </a:xfrm>
      </p:grpSpPr>
      <p:sp>
        <p:nvSpPr>
          <p:cNvPr id="2834" name="Google Shape;2834;p303"/>
          <p:cNvSpPr txBox="1">
            <a:spLocks noGrp="1"/>
          </p:cNvSpPr>
          <p:nvPr>
            <p:ph type="body" idx="4294967295"/>
          </p:nvPr>
        </p:nvSpPr>
        <p:spPr>
          <a:xfrm>
            <a:off x="403123" y="363794"/>
            <a:ext cx="3596011" cy="805439"/>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3600" b="1" dirty="0">
                <a:solidFill>
                  <a:srgbClr val="F26650"/>
                </a:solidFill>
                <a:latin typeface="Calibri"/>
                <a:ea typeface="Calibri"/>
                <a:cs typeface="Calibri"/>
                <a:sym typeface="Calibri"/>
              </a:rPr>
              <a:t>COLLABORATE</a:t>
            </a:r>
            <a:endParaRPr dirty="0"/>
          </a:p>
          <a:p>
            <a:pPr marL="457200" lvl="0" indent="-228600" algn="l" rtl="0">
              <a:lnSpc>
                <a:spcPct val="100000"/>
              </a:lnSpc>
              <a:spcBef>
                <a:spcPts val="375"/>
              </a:spcBef>
              <a:spcAft>
                <a:spcPts val="375"/>
              </a:spcAft>
              <a:buSzPts val="1400"/>
              <a:buNone/>
            </a:pPr>
            <a:r>
              <a:rPr lang="en-US" sz="3600" b="1" dirty="0">
                <a:solidFill>
                  <a:srgbClr val="F26650"/>
                </a:solidFill>
                <a:latin typeface="Calibri"/>
                <a:ea typeface="Calibri"/>
                <a:cs typeface="Calibri"/>
                <a:sym typeface="Calibri"/>
              </a:rPr>
              <a:t>ON TIKTOK</a:t>
            </a:r>
            <a:endParaRPr sz="3600" b="1" dirty="0">
              <a:solidFill>
                <a:srgbClr val="F26650"/>
              </a:solidFill>
              <a:latin typeface="Calibri"/>
              <a:ea typeface="Calibri"/>
              <a:cs typeface="Calibri"/>
              <a:sym typeface="Calibri"/>
            </a:endParaRPr>
          </a:p>
        </p:txBody>
      </p:sp>
      <p:sp>
        <p:nvSpPr>
          <p:cNvPr id="2835" name="Google Shape;2835;p303"/>
          <p:cNvSpPr txBox="1"/>
          <p:nvPr/>
        </p:nvSpPr>
        <p:spPr>
          <a:xfrm>
            <a:off x="6435306" y="2133601"/>
            <a:ext cx="5193102" cy="5531182"/>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rgbClr val="092E4B"/>
              </a:buClr>
              <a:buSzPts val="2800"/>
              <a:buFont typeface="Noto Sans Symbols"/>
              <a:buChar char="✔"/>
            </a:pPr>
            <a:r>
              <a:rPr lang="en-US" sz="2200" b="0" i="0" u="none" strike="noStrike" cap="none" dirty="0" err="1">
                <a:solidFill>
                  <a:srgbClr val="092E4B"/>
                </a:solidFill>
                <a:latin typeface="Calibri"/>
                <a:ea typeface="Calibri"/>
                <a:cs typeface="Calibri"/>
                <a:sym typeface="Calibri"/>
              </a:rPr>
              <a:t>Verbessern</a:t>
            </a:r>
            <a:r>
              <a:rPr lang="en-US" sz="2200" b="0" i="0" u="none" strike="noStrike" cap="none" dirty="0">
                <a:solidFill>
                  <a:srgbClr val="092E4B"/>
                </a:solidFill>
                <a:latin typeface="Calibri"/>
                <a:ea typeface="Calibri"/>
                <a:cs typeface="Calibri"/>
                <a:sym typeface="Calibri"/>
              </a:rPr>
              <a:t> Sie </a:t>
            </a:r>
            <a:r>
              <a:rPr lang="en-US" sz="2200" b="0" i="0" u="none" strike="noStrike" cap="none" dirty="0" err="1">
                <a:solidFill>
                  <a:srgbClr val="092E4B"/>
                </a:solidFill>
                <a:latin typeface="Calibri"/>
                <a:ea typeface="Calibri"/>
                <a:cs typeface="Calibri"/>
                <a:sym typeface="Calibri"/>
              </a:rPr>
              <a:t>Ihre</a:t>
            </a:r>
            <a:r>
              <a:rPr lang="en-US" sz="2200" b="0" i="0" u="none" strike="noStrike" cap="none" dirty="0">
                <a:solidFill>
                  <a:srgbClr val="092E4B"/>
                </a:solidFill>
                <a:latin typeface="Calibri"/>
                <a:ea typeface="Calibri"/>
                <a:cs typeface="Calibri"/>
                <a:sym typeface="Calibri"/>
              </a:rPr>
              <a:t> Twitter-</a:t>
            </a:r>
            <a:r>
              <a:rPr lang="en-US" sz="2200" b="0" i="0" u="none" strike="noStrike" cap="none" dirty="0" err="1">
                <a:solidFill>
                  <a:srgbClr val="092E4B"/>
                </a:solidFill>
                <a:latin typeface="Calibri"/>
                <a:ea typeface="Calibri"/>
                <a:cs typeface="Calibri"/>
                <a:sym typeface="Calibri"/>
              </a:rPr>
              <a:t>Strategie</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indem</a:t>
            </a:r>
            <a:r>
              <a:rPr lang="en-US" sz="2200" b="0" i="0" u="none" strike="noStrike" cap="none" dirty="0">
                <a:solidFill>
                  <a:srgbClr val="092E4B"/>
                </a:solidFill>
                <a:latin typeface="Calibri"/>
                <a:ea typeface="Calibri"/>
                <a:cs typeface="Calibri"/>
                <a:sym typeface="Calibri"/>
              </a:rPr>
              <a:t> Sie </a:t>
            </a:r>
            <a:r>
              <a:rPr lang="en-US" sz="2200" b="0" i="0" u="none" strike="noStrike" cap="none" dirty="0">
                <a:solidFill>
                  <a:srgbClr val="F26650"/>
                </a:solidFill>
                <a:latin typeface="Calibri"/>
                <a:ea typeface="Calibri"/>
                <a:cs typeface="Calibri"/>
                <a:sym typeface="Calibri"/>
              </a:rPr>
              <a:t>Tweets </a:t>
            </a:r>
            <a:r>
              <a:rPr lang="en-US" sz="2200" b="0" i="0" u="none" strike="noStrike" cap="none" dirty="0" err="1">
                <a:solidFill>
                  <a:srgbClr val="F26650"/>
                </a:solidFill>
                <a:latin typeface="Calibri"/>
                <a:ea typeface="Calibri"/>
                <a:cs typeface="Calibri"/>
                <a:sym typeface="Calibri"/>
              </a:rPr>
              <a:t>anpinnen</a:t>
            </a:r>
            <a:r>
              <a:rPr lang="en-US" sz="2200" b="0" i="0" u="none" strike="noStrike" cap="none" dirty="0">
                <a:solidFill>
                  <a:srgbClr val="092E4B"/>
                </a:solidFill>
                <a:latin typeface="Calibri"/>
                <a:ea typeface="Calibri"/>
                <a:cs typeface="Calibri"/>
                <a:sym typeface="Calibri"/>
              </a:rPr>
              <a:t>, um die </a:t>
            </a:r>
            <a:r>
              <a:rPr lang="en-US" sz="2200" b="0" i="0" u="none" strike="noStrike" cap="none" dirty="0" err="1">
                <a:solidFill>
                  <a:srgbClr val="092E4B"/>
                </a:solidFill>
                <a:latin typeface="Calibri"/>
                <a:ea typeface="Calibri"/>
                <a:cs typeface="Calibri"/>
                <a:sym typeface="Calibri"/>
              </a:rPr>
              <a:t>Konversionsrate</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zu</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erhöhen</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Wenn</a:t>
            </a:r>
            <a:r>
              <a:rPr lang="en-US" sz="2200" b="0" i="0" u="none" strike="noStrike" cap="none" dirty="0">
                <a:solidFill>
                  <a:srgbClr val="092E4B"/>
                </a:solidFill>
                <a:latin typeface="Calibri"/>
                <a:ea typeface="Calibri"/>
                <a:cs typeface="Calibri"/>
                <a:sym typeface="Calibri"/>
              </a:rPr>
              <a:t> Sie </a:t>
            </a:r>
            <a:r>
              <a:rPr lang="en-US" sz="2200" b="0" i="0" u="none" strike="noStrike" cap="none" dirty="0" err="1">
                <a:solidFill>
                  <a:srgbClr val="092E4B"/>
                </a:solidFill>
                <a:latin typeface="Calibri"/>
                <a:ea typeface="Calibri"/>
                <a:cs typeface="Calibri"/>
                <a:sym typeface="Calibri"/>
              </a:rPr>
              <a:t>einen</a:t>
            </a:r>
            <a:r>
              <a:rPr lang="en-US" sz="2200" b="0" i="0" u="none" strike="noStrike" cap="none" dirty="0">
                <a:solidFill>
                  <a:srgbClr val="092E4B"/>
                </a:solidFill>
                <a:latin typeface="Calibri"/>
                <a:ea typeface="Calibri"/>
                <a:cs typeface="Calibri"/>
                <a:sym typeface="Calibri"/>
              </a:rPr>
              <a:t> Tweet </a:t>
            </a:r>
            <a:r>
              <a:rPr lang="en-US" sz="2200" b="0" i="0" u="none" strike="noStrike" cap="none" dirty="0" err="1">
                <a:solidFill>
                  <a:srgbClr val="092E4B"/>
                </a:solidFill>
                <a:latin typeface="Calibri"/>
                <a:ea typeface="Calibri"/>
                <a:cs typeface="Calibri"/>
                <a:sym typeface="Calibri"/>
              </a:rPr>
              <a:t>anpinnen</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bleibt</a:t>
            </a:r>
            <a:r>
              <a:rPr lang="en-US" sz="2200" b="0" i="0" u="none" strike="noStrike" cap="none" dirty="0">
                <a:solidFill>
                  <a:srgbClr val="092E4B"/>
                </a:solidFill>
                <a:latin typeface="Calibri"/>
                <a:ea typeface="Calibri"/>
                <a:cs typeface="Calibri"/>
                <a:sym typeface="Calibri"/>
              </a:rPr>
              <a:t> er </a:t>
            </a:r>
            <a:r>
              <a:rPr lang="en-US" sz="2200" b="0" i="0" u="none" strike="noStrike" cap="none" dirty="0" err="1">
                <a:solidFill>
                  <a:srgbClr val="092E4B"/>
                </a:solidFill>
                <a:latin typeface="Calibri"/>
                <a:ea typeface="Calibri"/>
                <a:cs typeface="Calibri"/>
                <a:sym typeface="Calibri"/>
              </a:rPr>
              <a:t>ganz</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oben</a:t>
            </a:r>
            <a:r>
              <a:rPr lang="en-US" sz="2200" b="0" i="0" u="none" strike="noStrike" cap="none" dirty="0">
                <a:solidFill>
                  <a:srgbClr val="092E4B"/>
                </a:solidFill>
                <a:latin typeface="Calibri"/>
                <a:ea typeface="Calibri"/>
                <a:cs typeface="Calibri"/>
                <a:sym typeface="Calibri"/>
              </a:rPr>
              <a:t> in </a:t>
            </a:r>
            <a:r>
              <a:rPr lang="en-US" sz="2200" b="0" i="0" u="none" strike="noStrike" cap="none" dirty="0" err="1">
                <a:solidFill>
                  <a:srgbClr val="092E4B"/>
                </a:solidFill>
                <a:latin typeface="Calibri"/>
                <a:ea typeface="Calibri"/>
                <a:cs typeface="Calibri"/>
                <a:sym typeface="Calibri"/>
              </a:rPr>
              <a:t>Ihrem</a:t>
            </a:r>
            <a:r>
              <a:rPr lang="en-US" sz="2200" b="0" i="0" u="none" strike="noStrike" cap="none" dirty="0">
                <a:solidFill>
                  <a:srgbClr val="092E4B"/>
                </a:solidFill>
                <a:latin typeface="Calibri"/>
                <a:ea typeface="Calibri"/>
                <a:cs typeface="Calibri"/>
                <a:sym typeface="Calibri"/>
              </a:rPr>
              <a:t> Feed und </a:t>
            </a:r>
            <a:r>
              <a:rPr lang="en-US" sz="2200" b="0" i="0" u="none" strike="noStrike" cap="none" dirty="0" err="1">
                <a:solidFill>
                  <a:srgbClr val="092E4B"/>
                </a:solidFill>
                <a:latin typeface="Calibri"/>
                <a:ea typeface="Calibri"/>
                <a:cs typeface="Calibri"/>
                <a:sym typeface="Calibri"/>
              </a:rPr>
              <a:t>ist</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somit</a:t>
            </a:r>
            <a:r>
              <a:rPr lang="en-US" sz="2200" b="0" i="0" u="none" strike="noStrike" cap="none" dirty="0">
                <a:solidFill>
                  <a:srgbClr val="092E4B"/>
                </a:solidFill>
                <a:latin typeface="Calibri"/>
                <a:ea typeface="Calibri"/>
                <a:cs typeface="Calibri"/>
                <a:sym typeface="Calibri"/>
              </a:rPr>
              <a:t> das </a:t>
            </a:r>
            <a:r>
              <a:rPr lang="en-US" sz="2200" b="0" i="0" u="none" strike="noStrike" cap="none" dirty="0" err="1">
                <a:solidFill>
                  <a:srgbClr val="092E4B"/>
                </a:solidFill>
                <a:latin typeface="Calibri"/>
                <a:ea typeface="Calibri"/>
                <a:cs typeface="Calibri"/>
                <a:sym typeface="Calibri"/>
              </a:rPr>
              <a:t>Erste</a:t>
            </a:r>
            <a:r>
              <a:rPr lang="en-US" sz="2200" b="0" i="0" u="none" strike="noStrike" cap="none" dirty="0">
                <a:solidFill>
                  <a:srgbClr val="092E4B"/>
                </a:solidFill>
                <a:latin typeface="Calibri"/>
                <a:ea typeface="Calibri"/>
                <a:cs typeface="Calibri"/>
                <a:sym typeface="Calibri"/>
              </a:rPr>
              <a:t>, was </a:t>
            </a:r>
            <a:r>
              <a:rPr lang="en-US" sz="2200" b="0" i="0" u="none" strike="noStrike" cap="none" dirty="0" err="1">
                <a:solidFill>
                  <a:srgbClr val="092E4B"/>
                </a:solidFill>
                <a:latin typeface="Calibri"/>
                <a:ea typeface="Calibri"/>
                <a:cs typeface="Calibri"/>
                <a:sym typeface="Calibri"/>
              </a:rPr>
              <a:t>Besucher</a:t>
            </a:r>
            <a:r>
              <a:rPr lang="en-US" sz="2200" b="0" i="0" u="none" strike="noStrike" cap="none" dirty="0">
                <a:solidFill>
                  <a:srgbClr val="092E4B"/>
                </a:solidFill>
                <a:latin typeface="Calibri"/>
                <a:ea typeface="Calibri"/>
                <a:cs typeface="Calibri"/>
                <a:sym typeface="Calibri"/>
              </a:rPr>
              <a:t> auf </a:t>
            </a:r>
            <a:r>
              <a:rPr lang="en-US" sz="2200" b="0" i="0" u="none" strike="noStrike" cap="none" dirty="0" err="1">
                <a:solidFill>
                  <a:srgbClr val="092E4B"/>
                </a:solidFill>
                <a:latin typeface="Calibri"/>
                <a:ea typeface="Calibri"/>
                <a:cs typeface="Calibri"/>
                <a:sym typeface="Calibri"/>
              </a:rPr>
              <a:t>Ihrem</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Profil</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sehen</a:t>
            </a:r>
            <a:r>
              <a:rPr lang="en-US" sz="2200" b="0" i="0" u="none" strike="noStrike" cap="none" dirty="0">
                <a:solidFill>
                  <a:srgbClr val="092E4B"/>
                </a:solidFill>
                <a:latin typeface="Calibri"/>
                <a:ea typeface="Calibri"/>
                <a:cs typeface="Calibri"/>
                <a:sym typeface="Calibri"/>
              </a:rPr>
              <a:t>.</a:t>
            </a:r>
            <a:endParaRPr dirty="0"/>
          </a:p>
          <a:p>
            <a:pPr marL="342900" marR="0" lvl="0" indent="-165100" algn="just" rtl="0">
              <a:lnSpc>
                <a:spcPct val="90000"/>
              </a:lnSpc>
              <a:spcBef>
                <a:spcPts val="0"/>
              </a:spcBef>
              <a:spcAft>
                <a:spcPts val="0"/>
              </a:spcAft>
              <a:buClr>
                <a:srgbClr val="092E4B"/>
              </a:buClr>
              <a:buSzPts val="2800"/>
              <a:buFont typeface="Noto Sans Symbols"/>
              <a:buNone/>
            </a:pPr>
            <a:endParaRPr sz="2200" b="0" i="0" u="none" strike="noStrike" cap="none" dirty="0">
              <a:solidFill>
                <a:srgbClr val="092E4B"/>
              </a:solidFill>
              <a:latin typeface="Calibri"/>
              <a:ea typeface="Calibri"/>
              <a:cs typeface="Calibri"/>
              <a:sym typeface="Calibri"/>
            </a:endParaRPr>
          </a:p>
          <a:p>
            <a:pPr marL="342900" marR="0" lvl="0" indent="-342900" algn="just" rtl="0">
              <a:lnSpc>
                <a:spcPct val="90000"/>
              </a:lnSpc>
              <a:spcBef>
                <a:spcPts val="0"/>
              </a:spcBef>
              <a:spcAft>
                <a:spcPts val="0"/>
              </a:spcAft>
              <a:buClr>
                <a:srgbClr val="092E4B"/>
              </a:buClr>
              <a:buSzPts val="2800"/>
              <a:buFont typeface="Noto Sans Symbols"/>
              <a:buChar char="✔"/>
            </a:pPr>
            <a:r>
              <a:rPr lang="en-US" sz="2200" b="0" i="0" u="none" strike="noStrike" cap="none" dirty="0" err="1">
                <a:solidFill>
                  <a:srgbClr val="F26650"/>
                </a:solidFill>
                <a:latin typeface="Calibri"/>
                <a:ea typeface="Calibri"/>
                <a:cs typeface="Calibri"/>
                <a:sym typeface="Calibri"/>
              </a:rPr>
              <a:t>Präsentieren</a:t>
            </a:r>
            <a:r>
              <a:rPr lang="en-US" sz="2200" b="0" i="0" u="none" strike="noStrike" cap="none" dirty="0">
                <a:solidFill>
                  <a:srgbClr val="F26650"/>
                </a:solidFill>
                <a:latin typeface="Calibri"/>
                <a:ea typeface="Calibri"/>
                <a:cs typeface="Calibri"/>
                <a:sym typeface="Calibri"/>
              </a:rPr>
              <a:t> Sie </a:t>
            </a:r>
            <a:r>
              <a:rPr lang="en-US" sz="2200" b="0" i="0" u="none" strike="noStrike" cap="none" dirty="0" err="1">
                <a:solidFill>
                  <a:srgbClr val="F26650"/>
                </a:solidFill>
                <a:latin typeface="Calibri"/>
                <a:ea typeface="Calibri"/>
                <a:cs typeface="Calibri"/>
                <a:sym typeface="Calibri"/>
              </a:rPr>
              <a:t>Ihr</a:t>
            </a:r>
            <a:r>
              <a:rPr lang="en-US" sz="2200" b="0" i="0" u="none" strike="noStrike" cap="none" dirty="0">
                <a:solidFill>
                  <a:srgbClr val="F26650"/>
                </a:solidFill>
                <a:latin typeface="Calibri"/>
                <a:ea typeface="Calibri"/>
                <a:cs typeface="Calibri"/>
                <a:sym typeface="Calibri"/>
              </a:rPr>
              <a:t> </a:t>
            </a:r>
            <a:r>
              <a:rPr lang="en-US" sz="2200" b="0" i="0" u="none" strike="noStrike" cap="none" dirty="0" err="1">
                <a:solidFill>
                  <a:srgbClr val="F26650"/>
                </a:solidFill>
                <a:latin typeface="Calibri"/>
                <a:ea typeface="Calibri"/>
                <a:cs typeface="Calibri"/>
                <a:sym typeface="Calibri"/>
              </a:rPr>
              <a:t>Bestes</a:t>
            </a:r>
            <a:r>
              <a:rPr lang="en-US" sz="2200" b="0" i="0" u="none" strike="noStrike" cap="none" dirty="0">
                <a:solidFill>
                  <a:srgbClr val="F26650"/>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Pinnen</a:t>
            </a:r>
            <a:r>
              <a:rPr lang="en-US" sz="2200" b="0" i="0" u="none" strike="noStrike" cap="none" dirty="0">
                <a:solidFill>
                  <a:srgbClr val="092E4B"/>
                </a:solidFill>
                <a:latin typeface="Calibri"/>
                <a:ea typeface="Calibri"/>
                <a:cs typeface="Calibri"/>
                <a:sym typeface="Calibri"/>
              </a:rPr>
              <a:t> Sie </a:t>
            </a:r>
            <a:r>
              <a:rPr lang="en-US" sz="2200" b="0" i="0" u="none" strike="noStrike" cap="none" dirty="0" err="1">
                <a:solidFill>
                  <a:srgbClr val="092E4B"/>
                </a:solidFill>
                <a:latin typeface="Calibri"/>
                <a:ea typeface="Calibri"/>
                <a:cs typeface="Calibri"/>
                <a:sym typeface="Calibri"/>
              </a:rPr>
              <a:t>einen</a:t>
            </a:r>
            <a:r>
              <a:rPr lang="en-US" sz="2200" b="0" i="0" u="none" strike="noStrike" cap="none" dirty="0">
                <a:solidFill>
                  <a:srgbClr val="092E4B"/>
                </a:solidFill>
                <a:latin typeface="Calibri"/>
                <a:ea typeface="Calibri"/>
                <a:cs typeface="Calibri"/>
                <a:sym typeface="Calibri"/>
              </a:rPr>
              <a:t> Tweet, der </a:t>
            </a:r>
            <a:r>
              <a:rPr lang="en-US" sz="2200" b="0" i="0" u="none" strike="noStrike" cap="none" dirty="0" err="1">
                <a:solidFill>
                  <a:srgbClr val="092E4B"/>
                </a:solidFill>
                <a:latin typeface="Calibri"/>
                <a:ea typeface="Calibri"/>
                <a:cs typeface="Calibri"/>
                <a:sym typeface="Calibri"/>
              </a:rPr>
              <a:t>Ihren</a:t>
            </a:r>
            <a:r>
              <a:rPr lang="en-US" sz="2200" b="0" i="0" u="none" strike="noStrike" cap="none" dirty="0">
                <a:solidFill>
                  <a:srgbClr val="092E4B"/>
                </a:solidFill>
                <a:latin typeface="Calibri"/>
                <a:ea typeface="Calibri"/>
                <a:cs typeface="Calibri"/>
                <a:sym typeface="Calibri"/>
              </a:rPr>
              <a:t> Podcast-Trailer </a:t>
            </a:r>
            <a:r>
              <a:rPr lang="en-US" sz="2200" b="0" i="0" u="none" strike="noStrike" cap="none" dirty="0" err="1">
                <a:solidFill>
                  <a:srgbClr val="092E4B"/>
                </a:solidFill>
                <a:latin typeface="Calibri"/>
                <a:ea typeface="Calibri"/>
                <a:cs typeface="Calibri"/>
                <a:sym typeface="Calibri"/>
              </a:rPr>
              <a:t>oder</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eine</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Ihrer</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besten</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Episoden</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zeigt</a:t>
            </a:r>
            <a:r>
              <a:rPr lang="en-US" sz="2200" b="0" i="0" u="none" strike="noStrike" cap="none" dirty="0">
                <a:solidFill>
                  <a:srgbClr val="092E4B"/>
                </a:solidFill>
                <a:latin typeface="Calibri"/>
                <a:ea typeface="Calibri"/>
                <a:cs typeface="Calibri"/>
                <a:sym typeface="Calibri"/>
              </a:rPr>
              <a:t>. So </a:t>
            </a:r>
            <a:r>
              <a:rPr lang="en-US" sz="2200" b="0" i="0" u="none" strike="noStrike" cap="none" dirty="0" err="1">
                <a:solidFill>
                  <a:srgbClr val="092E4B"/>
                </a:solidFill>
                <a:latin typeface="Calibri"/>
                <a:ea typeface="Calibri"/>
                <a:cs typeface="Calibri"/>
                <a:sym typeface="Calibri"/>
              </a:rPr>
              <a:t>wird</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sichergestellt</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dass</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Ihre</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interessantesten</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Inhalte</a:t>
            </a:r>
            <a:r>
              <a:rPr lang="en-US" sz="2200" b="0" i="0" u="none" strike="noStrike" cap="none" dirty="0">
                <a:solidFill>
                  <a:srgbClr val="092E4B"/>
                </a:solidFill>
                <a:latin typeface="Calibri"/>
                <a:ea typeface="Calibri"/>
                <a:cs typeface="Calibri"/>
                <a:sym typeface="Calibri"/>
              </a:rPr>
              <a:t> die </a:t>
            </a:r>
            <a:r>
              <a:rPr lang="en-US" sz="2200" b="0" i="0" u="none" strike="noStrike" cap="none" dirty="0" err="1">
                <a:solidFill>
                  <a:srgbClr val="092E4B"/>
                </a:solidFill>
                <a:latin typeface="Calibri"/>
                <a:ea typeface="Calibri"/>
                <a:cs typeface="Calibri"/>
                <a:sym typeface="Calibri"/>
              </a:rPr>
              <a:t>Besucher</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begrüßen</a:t>
            </a:r>
            <a:r>
              <a:rPr lang="en-US" sz="2200" b="0" i="0" u="none" strike="noStrike" cap="none" dirty="0">
                <a:solidFill>
                  <a:srgbClr val="092E4B"/>
                </a:solidFill>
                <a:latin typeface="Calibri"/>
                <a:ea typeface="Calibri"/>
                <a:cs typeface="Calibri"/>
                <a:sym typeface="Calibri"/>
              </a:rPr>
              <a:t> und </a:t>
            </a:r>
            <a:r>
              <a:rPr lang="en-US" sz="2200" b="0" i="0" u="none" strike="noStrike" cap="none" dirty="0" err="1">
                <a:solidFill>
                  <a:srgbClr val="092E4B"/>
                </a:solidFill>
                <a:latin typeface="Calibri"/>
                <a:ea typeface="Calibri"/>
                <a:cs typeface="Calibri"/>
                <a:sym typeface="Calibri"/>
              </a:rPr>
              <a:t>sie</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dazu</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verleiten</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sofort</a:t>
            </a:r>
            <a:r>
              <a:rPr lang="en-US" sz="2200" b="0" i="0" u="none" strike="noStrike" cap="none" dirty="0">
                <a:solidFill>
                  <a:srgbClr val="092E4B"/>
                </a:solidFill>
                <a:latin typeface="Calibri"/>
                <a:ea typeface="Calibri"/>
                <a:cs typeface="Calibri"/>
                <a:sym typeface="Calibri"/>
              </a:rPr>
              <a:t> in die Welt </a:t>
            </a:r>
            <a:r>
              <a:rPr lang="en-US" sz="2200" b="0" i="0" u="none" strike="noStrike" cap="none" dirty="0" err="1">
                <a:solidFill>
                  <a:srgbClr val="092E4B"/>
                </a:solidFill>
                <a:latin typeface="Calibri"/>
                <a:ea typeface="Calibri"/>
                <a:cs typeface="Calibri"/>
                <a:sym typeface="Calibri"/>
              </a:rPr>
              <a:t>Ihres</a:t>
            </a:r>
            <a:r>
              <a:rPr lang="en-US" sz="2200" b="0" i="0" u="none" strike="noStrike" cap="none" dirty="0">
                <a:solidFill>
                  <a:srgbClr val="092E4B"/>
                </a:solidFill>
                <a:latin typeface="Calibri"/>
                <a:ea typeface="Calibri"/>
                <a:cs typeface="Calibri"/>
                <a:sym typeface="Calibri"/>
              </a:rPr>
              <a:t> Podcasts </a:t>
            </a:r>
            <a:r>
              <a:rPr lang="en-US" sz="2200" b="0" i="0" u="none" strike="noStrike" cap="none" dirty="0" err="1">
                <a:solidFill>
                  <a:srgbClr val="092E4B"/>
                </a:solidFill>
                <a:latin typeface="Calibri"/>
                <a:ea typeface="Calibri"/>
                <a:cs typeface="Calibri"/>
                <a:sym typeface="Calibri"/>
              </a:rPr>
              <a:t>einzutauchen</a:t>
            </a:r>
            <a:r>
              <a:rPr lang="en-US" sz="2200" b="0" i="0" u="none" strike="noStrike" cap="none" dirty="0">
                <a:solidFill>
                  <a:srgbClr val="092E4B"/>
                </a:solidFill>
                <a:latin typeface="Calibri"/>
                <a:ea typeface="Calibri"/>
                <a:cs typeface="Calibri"/>
                <a:sym typeface="Calibri"/>
              </a:rPr>
              <a:t>.</a:t>
            </a:r>
            <a:endParaRPr sz="2200" b="0" i="0" u="none" strike="noStrike" cap="none" dirty="0">
              <a:solidFill>
                <a:srgbClr val="F26650"/>
              </a:solidFill>
              <a:latin typeface="Calibri"/>
              <a:ea typeface="Calibri"/>
              <a:cs typeface="Calibri"/>
              <a:sym typeface="Calibri"/>
            </a:endParaRPr>
          </a:p>
        </p:txBody>
      </p:sp>
      <p:sp>
        <p:nvSpPr>
          <p:cNvPr id="2836" name="Google Shape;2836;p303"/>
          <p:cNvSpPr txBox="1"/>
          <p:nvPr/>
        </p:nvSpPr>
        <p:spPr>
          <a:xfrm>
            <a:off x="165697" y="1974671"/>
            <a:ext cx="5193102" cy="6305859"/>
          </a:xfrm>
          <a:prstGeom prst="rect">
            <a:avLst/>
          </a:prstGeom>
          <a:noFill/>
          <a:ln>
            <a:noFill/>
          </a:ln>
        </p:spPr>
        <p:txBody>
          <a:bodyPr spcFirstLastPara="1" wrap="square" lIns="91425" tIns="45700" rIns="91425" bIns="45700" anchor="t" anchorCtr="0">
            <a:noAutofit/>
          </a:bodyPr>
          <a:lstStyle/>
          <a:p>
            <a:pPr marL="0" marR="0" lvl="0" indent="0" algn="just" rtl="0">
              <a:lnSpc>
                <a:spcPct val="112727"/>
              </a:lnSpc>
              <a:spcBef>
                <a:spcPts val="0"/>
              </a:spcBef>
              <a:spcAft>
                <a:spcPts val="0"/>
              </a:spcAft>
              <a:buClr>
                <a:srgbClr val="000000"/>
              </a:buClr>
              <a:buSzPts val="2200"/>
              <a:buFont typeface="Arial"/>
              <a:buNone/>
            </a:pPr>
            <a:r>
              <a:rPr lang="en-US" sz="2200" b="0" i="0" u="none" strike="noStrike" cap="none" dirty="0" err="1">
                <a:solidFill>
                  <a:srgbClr val="374151"/>
                </a:solidFill>
                <a:latin typeface="Calibri"/>
                <a:ea typeface="Calibri"/>
                <a:cs typeface="Calibri"/>
                <a:sym typeface="Calibri"/>
              </a:rPr>
              <a:t>Arbeiten</a:t>
            </a:r>
            <a:r>
              <a:rPr lang="en-US" sz="2200" b="0" i="0" u="none" strike="noStrike" cap="none" dirty="0">
                <a:solidFill>
                  <a:srgbClr val="374151"/>
                </a:solidFill>
                <a:latin typeface="Calibri"/>
                <a:ea typeface="Calibri"/>
                <a:cs typeface="Calibri"/>
                <a:sym typeface="Calibri"/>
              </a:rPr>
              <a:t> Sie auf TikTok </a:t>
            </a:r>
            <a:r>
              <a:rPr lang="en-US" sz="2200" b="0" i="0" u="none" strike="noStrike" cap="none" dirty="0" err="1">
                <a:solidFill>
                  <a:srgbClr val="374151"/>
                </a:solidFill>
                <a:latin typeface="Calibri"/>
                <a:ea typeface="Calibri"/>
                <a:cs typeface="Calibri"/>
                <a:sym typeface="Calibri"/>
              </a:rPr>
              <a:t>zusammen</a:t>
            </a:r>
            <a:r>
              <a:rPr lang="en-US" sz="2200" b="0" i="0" u="none" strike="noStrike" cap="none" dirty="0">
                <a:solidFill>
                  <a:srgbClr val="374151"/>
                </a:solidFill>
                <a:latin typeface="Calibri"/>
                <a:ea typeface="Calibri"/>
                <a:cs typeface="Calibri"/>
                <a:sym typeface="Calibri"/>
              </a:rPr>
              <a:t>, um die </a:t>
            </a:r>
            <a:r>
              <a:rPr lang="en-US" sz="2200" b="0" i="0" u="none" strike="noStrike" cap="none" dirty="0" err="1">
                <a:solidFill>
                  <a:srgbClr val="374151"/>
                </a:solidFill>
                <a:latin typeface="Calibri"/>
                <a:ea typeface="Calibri"/>
                <a:cs typeface="Calibri"/>
                <a:sym typeface="Calibri"/>
              </a:rPr>
              <a:t>Reichweite</a:t>
            </a:r>
            <a:r>
              <a:rPr lang="en-US" sz="2200" b="0" i="0" u="none" strike="noStrike" cap="none" dirty="0">
                <a:solidFill>
                  <a:srgbClr val="374151"/>
                </a:solidFill>
                <a:latin typeface="Calibri"/>
                <a:ea typeface="Calibri"/>
                <a:cs typeface="Calibri"/>
                <a:sym typeface="Calibri"/>
              </a:rPr>
              <a:t> des </a:t>
            </a:r>
            <a:r>
              <a:rPr lang="en-US" sz="2200" b="0" i="0" u="none" strike="noStrike" cap="none" dirty="0" err="1">
                <a:solidFill>
                  <a:srgbClr val="374151"/>
                </a:solidFill>
                <a:latin typeface="Calibri"/>
                <a:ea typeface="Calibri"/>
                <a:cs typeface="Calibri"/>
                <a:sym typeface="Calibri"/>
              </a:rPr>
              <a:t>jeweils</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anderen</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zu</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erhöhen</a:t>
            </a:r>
            <a:r>
              <a:rPr lang="en-US" sz="2200" b="0" i="0" u="none" strike="noStrike" cap="none" dirty="0">
                <a:solidFill>
                  <a:srgbClr val="374151"/>
                </a:solidFill>
                <a:latin typeface="Calibri"/>
                <a:ea typeface="Calibri"/>
                <a:cs typeface="Calibri"/>
                <a:sym typeface="Calibri"/>
              </a:rPr>
              <a:t>:</a:t>
            </a:r>
            <a:endParaRPr dirty="0"/>
          </a:p>
          <a:p>
            <a:pPr marL="0" marR="0" lvl="0" indent="0" algn="just" rtl="0">
              <a:lnSpc>
                <a:spcPct val="112727"/>
              </a:lnSpc>
              <a:spcBef>
                <a:spcPts val="0"/>
              </a:spcBef>
              <a:spcAft>
                <a:spcPts val="0"/>
              </a:spcAft>
              <a:buClr>
                <a:srgbClr val="000000"/>
              </a:buClr>
              <a:buSzPts val="2200"/>
              <a:buFont typeface="Arial"/>
              <a:buNone/>
            </a:pPr>
            <a:endParaRPr sz="2200" b="0" i="0" u="none" strike="noStrike" cap="none" dirty="0">
              <a:solidFill>
                <a:srgbClr val="F26650"/>
              </a:solidFill>
              <a:latin typeface="Calibri"/>
              <a:ea typeface="Calibri"/>
              <a:cs typeface="Calibri"/>
              <a:sym typeface="Calibri"/>
            </a:endParaRPr>
          </a:p>
          <a:p>
            <a:pPr marL="342900" marR="0" lvl="0" indent="-342900" algn="just" rtl="0">
              <a:lnSpc>
                <a:spcPct val="112727"/>
              </a:lnSpc>
              <a:spcBef>
                <a:spcPts val="0"/>
              </a:spcBef>
              <a:spcAft>
                <a:spcPts val="0"/>
              </a:spcAft>
              <a:buClr>
                <a:srgbClr val="000000"/>
              </a:buClr>
              <a:buSzPts val="2200"/>
              <a:buFont typeface="Noto Sans Symbols"/>
              <a:buChar char="✔"/>
            </a:pPr>
            <a:r>
              <a:rPr lang="en-US" sz="2200" b="0" i="0" u="none" strike="noStrike" cap="none" dirty="0">
                <a:solidFill>
                  <a:srgbClr val="F26650"/>
                </a:solidFill>
                <a:latin typeface="Calibri"/>
                <a:ea typeface="Calibri"/>
                <a:cs typeface="Calibri"/>
                <a:sym typeface="Calibri"/>
              </a:rPr>
              <a:t>Stitch für </a:t>
            </a:r>
            <a:r>
              <a:rPr lang="en-US" sz="2200" b="0" i="0" u="none" strike="noStrike" cap="none" dirty="0" err="1">
                <a:solidFill>
                  <a:srgbClr val="F26650"/>
                </a:solidFill>
                <a:latin typeface="Calibri"/>
                <a:ea typeface="Calibri"/>
                <a:cs typeface="Calibri"/>
                <a:sym typeface="Calibri"/>
              </a:rPr>
              <a:t>nahtlose</a:t>
            </a:r>
            <a:r>
              <a:rPr lang="en-US" sz="2200" b="0" i="0" u="none" strike="noStrike" cap="none" dirty="0">
                <a:solidFill>
                  <a:srgbClr val="F26650"/>
                </a:solidFill>
                <a:latin typeface="Calibri"/>
                <a:ea typeface="Calibri"/>
                <a:cs typeface="Calibri"/>
                <a:sym typeface="Calibri"/>
              </a:rPr>
              <a:t> Integration - </a:t>
            </a:r>
            <a:r>
              <a:rPr lang="en-US" sz="2200" b="0" i="0" u="none" strike="noStrike" cap="none" dirty="0" err="1">
                <a:solidFill>
                  <a:srgbClr val="374151"/>
                </a:solidFill>
                <a:latin typeface="Calibri"/>
                <a:ea typeface="Calibri"/>
                <a:cs typeface="Calibri"/>
                <a:sym typeface="Calibri"/>
              </a:rPr>
              <a:t>Fügen</a:t>
            </a:r>
            <a:r>
              <a:rPr lang="en-US" sz="2200" b="0" i="0" u="none" strike="noStrike" cap="none" dirty="0">
                <a:solidFill>
                  <a:srgbClr val="374151"/>
                </a:solidFill>
                <a:latin typeface="Calibri"/>
                <a:ea typeface="Calibri"/>
                <a:cs typeface="Calibri"/>
                <a:sym typeface="Calibri"/>
              </a:rPr>
              <a:t> Sie </a:t>
            </a:r>
            <a:r>
              <a:rPr lang="en-US" sz="2200" b="0" i="0" u="none" strike="noStrike" cap="none" dirty="0" err="1">
                <a:solidFill>
                  <a:srgbClr val="374151"/>
                </a:solidFill>
                <a:latin typeface="Calibri"/>
                <a:ea typeface="Calibri"/>
                <a:cs typeface="Calibri"/>
                <a:sym typeface="Calibri"/>
              </a:rPr>
              <a:t>Ihr</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Werbevideo</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mit</a:t>
            </a:r>
            <a:r>
              <a:rPr lang="en-US" sz="2200" b="0" i="0" u="none" strike="noStrike" cap="none" dirty="0">
                <a:solidFill>
                  <a:srgbClr val="374151"/>
                </a:solidFill>
                <a:latin typeface="Calibri"/>
                <a:ea typeface="Calibri"/>
                <a:cs typeface="Calibri"/>
                <a:sym typeface="Calibri"/>
              </a:rPr>
              <a:t> Stitch </a:t>
            </a:r>
            <a:r>
              <a:rPr lang="en-US" sz="2200" b="0" i="0" u="none" strike="noStrike" cap="none" dirty="0" err="1">
                <a:solidFill>
                  <a:srgbClr val="374151"/>
                </a:solidFill>
                <a:latin typeface="Calibri"/>
                <a:ea typeface="Calibri"/>
                <a:cs typeface="Calibri"/>
                <a:sym typeface="Calibri"/>
              </a:rPr>
              <a:t>ganz</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einfach</a:t>
            </a:r>
            <a:r>
              <a:rPr lang="en-US" sz="2200" b="0" i="0" u="none" strike="noStrike" cap="none" dirty="0">
                <a:solidFill>
                  <a:srgbClr val="374151"/>
                </a:solidFill>
                <a:latin typeface="Calibri"/>
                <a:ea typeface="Calibri"/>
                <a:cs typeface="Calibri"/>
                <a:sym typeface="Calibri"/>
              </a:rPr>
              <a:t> am Ende des Videos </a:t>
            </a:r>
            <a:r>
              <a:rPr lang="en-US" sz="2200" b="0" i="0" u="none" strike="noStrike" cap="none" dirty="0" err="1">
                <a:solidFill>
                  <a:srgbClr val="374151"/>
                </a:solidFill>
                <a:latin typeface="Calibri"/>
                <a:ea typeface="Calibri"/>
                <a:cs typeface="Calibri"/>
                <a:sym typeface="Calibri"/>
              </a:rPr>
              <a:t>Ihres</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Gastes</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ein</a:t>
            </a:r>
            <a:r>
              <a:rPr lang="en-US" sz="2200" b="0" i="0" u="none" strike="noStrike" cap="none" dirty="0">
                <a:solidFill>
                  <a:srgbClr val="374151"/>
                </a:solidFill>
                <a:latin typeface="Calibri"/>
                <a:ea typeface="Calibri"/>
                <a:cs typeface="Calibri"/>
                <a:sym typeface="Calibri"/>
              </a:rPr>
              <a:t>.</a:t>
            </a:r>
            <a:endParaRPr dirty="0"/>
          </a:p>
          <a:p>
            <a:pPr marL="342900" marR="0" lvl="0" indent="-342900" algn="just" rtl="0">
              <a:lnSpc>
                <a:spcPct val="112727"/>
              </a:lnSpc>
              <a:spcBef>
                <a:spcPts val="0"/>
              </a:spcBef>
              <a:spcAft>
                <a:spcPts val="0"/>
              </a:spcAft>
              <a:buClr>
                <a:srgbClr val="000000"/>
              </a:buClr>
              <a:buSzPts val="2200"/>
              <a:buFont typeface="Noto Sans Symbols"/>
              <a:buChar char="✔"/>
            </a:pPr>
            <a:r>
              <a:rPr lang="en-US" sz="2200" b="0" i="0" u="none" strike="noStrike" cap="none" dirty="0">
                <a:solidFill>
                  <a:srgbClr val="F26650"/>
                </a:solidFill>
                <a:latin typeface="Calibri"/>
                <a:ea typeface="Calibri"/>
                <a:cs typeface="Calibri"/>
                <a:sym typeface="Calibri"/>
              </a:rPr>
              <a:t>Duet für </a:t>
            </a:r>
            <a:r>
              <a:rPr lang="en-US" sz="2200" b="0" i="0" u="none" strike="noStrike" cap="none" dirty="0" err="1">
                <a:solidFill>
                  <a:srgbClr val="F26650"/>
                </a:solidFill>
                <a:latin typeface="Calibri"/>
                <a:ea typeface="Calibri"/>
                <a:cs typeface="Calibri"/>
                <a:sym typeface="Calibri"/>
              </a:rPr>
              <a:t>interaktive</a:t>
            </a:r>
            <a:r>
              <a:rPr lang="en-US" sz="2200" b="0" i="0" u="none" strike="noStrike" cap="none" dirty="0">
                <a:solidFill>
                  <a:srgbClr val="F26650"/>
                </a:solidFill>
                <a:latin typeface="Calibri"/>
                <a:ea typeface="Calibri"/>
                <a:cs typeface="Calibri"/>
                <a:sym typeface="Calibri"/>
              </a:rPr>
              <a:t> </a:t>
            </a:r>
            <a:r>
              <a:rPr lang="en-US" sz="2200" b="0" i="0" u="none" strike="noStrike" cap="none" dirty="0" err="1">
                <a:solidFill>
                  <a:srgbClr val="F26650"/>
                </a:solidFill>
                <a:latin typeface="Calibri"/>
                <a:ea typeface="Calibri"/>
                <a:cs typeface="Calibri"/>
                <a:sym typeface="Calibri"/>
              </a:rPr>
              <a:t>Inhalte</a:t>
            </a:r>
            <a:r>
              <a:rPr lang="en-US" sz="2200" b="0" i="0" u="none" strike="noStrike" cap="none" dirty="0">
                <a:solidFill>
                  <a:srgbClr val="F26650"/>
                </a:solidFill>
                <a:latin typeface="Calibri"/>
                <a:ea typeface="Calibri"/>
                <a:cs typeface="Calibri"/>
                <a:sym typeface="Calibri"/>
              </a:rPr>
              <a:t> </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Interagieren</a:t>
            </a:r>
            <a:r>
              <a:rPr lang="en-US" sz="2200" b="0" i="0" u="none" strike="noStrike" cap="none" dirty="0">
                <a:solidFill>
                  <a:srgbClr val="374151"/>
                </a:solidFill>
                <a:latin typeface="Calibri"/>
                <a:ea typeface="Calibri"/>
                <a:cs typeface="Calibri"/>
                <a:sym typeface="Calibri"/>
              </a:rPr>
              <a:t> Sie </a:t>
            </a:r>
            <a:r>
              <a:rPr lang="en-US" sz="2200" b="0" i="0" u="none" strike="noStrike" cap="none" dirty="0" err="1">
                <a:solidFill>
                  <a:srgbClr val="374151"/>
                </a:solidFill>
                <a:latin typeface="Calibri"/>
                <a:ea typeface="Calibri"/>
                <a:cs typeface="Calibri"/>
                <a:sym typeface="Calibri"/>
              </a:rPr>
              <a:t>mit</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Ihren</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Gästen</a:t>
            </a:r>
            <a:r>
              <a:rPr lang="en-US" sz="2200" b="0" i="0" u="none" strike="noStrike" cap="none" dirty="0">
                <a:solidFill>
                  <a:srgbClr val="374151"/>
                </a:solidFill>
                <a:latin typeface="Calibri"/>
                <a:ea typeface="Calibri"/>
                <a:cs typeface="Calibri"/>
                <a:sym typeface="Calibri"/>
              </a:rPr>
              <a:t> in Split-Screen-Videos </a:t>
            </a:r>
            <a:r>
              <a:rPr lang="en-US" sz="2200" b="0" i="0" u="none" strike="noStrike" cap="none" dirty="0" err="1">
                <a:solidFill>
                  <a:srgbClr val="374151"/>
                </a:solidFill>
                <a:latin typeface="Calibri"/>
                <a:ea typeface="Calibri"/>
                <a:cs typeface="Calibri"/>
                <a:sym typeface="Calibri"/>
              </a:rPr>
              <a:t>mit</a:t>
            </a:r>
            <a:r>
              <a:rPr lang="en-US" sz="2200" b="0" i="0" u="none" strike="noStrike" cap="none" dirty="0">
                <a:solidFill>
                  <a:srgbClr val="374151"/>
                </a:solidFill>
                <a:latin typeface="Calibri"/>
                <a:ea typeface="Calibri"/>
                <a:cs typeface="Calibri"/>
                <a:sym typeface="Calibri"/>
              </a:rPr>
              <a:t> Duet und </a:t>
            </a:r>
            <a:r>
              <a:rPr lang="en-US" sz="2200" b="0" i="0" u="none" strike="noStrike" cap="none" dirty="0" err="1">
                <a:solidFill>
                  <a:srgbClr val="374151"/>
                </a:solidFill>
                <a:latin typeface="Calibri"/>
                <a:ea typeface="Calibri"/>
                <a:cs typeface="Calibri"/>
                <a:sym typeface="Calibri"/>
              </a:rPr>
              <a:t>reagieren</a:t>
            </a:r>
            <a:r>
              <a:rPr lang="en-US" sz="2200" b="0" i="0" u="none" strike="noStrike" cap="none" dirty="0">
                <a:solidFill>
                  <a:srgbClr val="374151"/>
                </a:solidFill>
                <a:latin typeface="Calibri"/>
                <a:ea typeface="Calibri"/>
                <a:cs typeface="Calibri"/>
                <a:sym typeface="Calibri"/>
              </a:rPr>
              <a:t> Sie in </a:t>
            </a:r>
            <a:r>
              <a:rPr lang="en-US" sz="2200" b="0" i="0" u="none" strike="noStrike" cap="none" dirty="0" err="1">
                <a:solidFill>
                  <a:srgbClr val="374151"/>
                </a:solidFill>
                <a:latin typeface="Calibri"/>
                <a:ea typeface="Calibri"/>
                <a:cs typeface="Calibri"/>
                <a:sym typeface="Calibri"/>
              </a:rPr>
              <a:t>Echtzeit</a:t>
            </a:r>
            <a:r>
              <a:rPr lang="en-US" sz="2200" b="0" i="0" u="none" strike="noStrike" cap="none" dirty="0">
                <a:solidFill>
                  <a:srgbClr val="374151"/>
                </a:solidFill>
                <a:latin typeface="Calibri"/>
                <a:ea typeface="Calibri"/>
                <a:cs typeface="Calibri"/>
                <a:sym typeface="Calibri"/>
              </a:rPr>
              <a:t> auf </a:t>
            </a:r>
            <a:r>
              <a:rPr lang="en-US" sz="2200" b="0" i="0" u="none" strike="noStrike" cap="none" dirty="0" err="1">
                <a:solidFill>
                  <a:srgbClr val="374151"/>
                </a:solidFill>
                <a:latin typeface="Calibri"/>
                <a:ea typeface="Calibri"/>
                <a:cs typeface="Calibri"/>
                <a:sym typeface="Calibri"/>
              </a:rPr>
              <a:t>Ihre</a:t>
            </a:r>
            <a:r>
              <a:rPr lang="en-US" sz="2200" b="0" i="0" u="none" strike="noStrike" cap="none" dirty="0">
                <a:solidFill>
                  <a:srgbClr val="374151"/>
                </a:solidFill>
                <a:latin typeface="Calibri"/>
                <a:ea typeface="Calibri"/>
                <a:cs typeface="Calibri"/>
                <a:sym typeface="Calibri"/>
              </a:rPr>
              <a:t> </a:t>
            </a:r>
            <a:r>
              <a:rPr lang="en-US" sz="2200" b="0" i="0" u="none" strike="noStrike" cap="none" dirty="0" err="1">
                <a:solidFill>
                  <a:srgbClr val="374151"/>
                </a:solidFill>
                <a:latin typeface="Calibri"/>
                <a:ea typeface="Calibri"/>
                <a:cs typeface="Calibri"/>
                <a:sym typeface="Calibri"/>
              </a:rPr>
              <a:t>Werbeinhalte</a:t>
            </a:r>
            <a:r>
              <a:rPr lang="en-US" sz="2200" b="0" i="0" u="none" strike="noStrike" cap="none" dirty="0">
                <a:solidFill>
                  <a:srgbClr val="374151"/>
                </a:solidFill>
                <a:latin typeface="Calibri"/>
                <a:ea typeface="Calibri"/>
                <a:cs typeface="Calibri"/>
                <a:sym typeface="Calibri"/>
              </a:rPr>
              <a:t>.</a:t>
            </a:r>
            <a:endParaRPr dirty="0"/>
          </a:p>
        </p:txBody>
      </p:sp>
      <p:sp>
        <p:nvSpPr>
          <p:cNvPr id="2837" name="Google Shape;2837;p303"/>
          <p:cNvSpPr/>
          <p:nvPr/>
        </p:nvSpPr>
        <p:spPr>
          <a:xfrm>
            <a:off x="5881755" y="1169233"/>
            <a:ext cx="428490" cy="5688767"/>
          </a:xfrm>
          <a:prstGeom prst="rect">
            <a:avLst/>
          </a:prstGeom>
          <a:solidFill>
            <a:srgbClr val="1D4C60"/>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38" name="Google Shape;2838;p303"/>
          <p:cNvSpPr txBox="1"/>
          <p:nvPr/>
        </p:nvSpPr>
        <p:spPr>
          <a:xfrm>
            <a:off x="6833202" y="245807"/>
            <a:ext cx="299252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dirty="0">
                <a:solidFill>
                  <a:srgbClr val="F26650"/>
                </a:solidFill>
                <a:latin typeface="Calibri"/>
                <a:ea typeface="Calibri"/>
                <a:cs typeface="Calibri"/>
                <a:sym typeface="Calibri"/>
              </a:rPr>
              <a:t>TWEETS AUF TWITTER PINNEN</a:t>
            </a:r>
            <a:endParaRPr sz="3600" b="1" i="0" u="none" strike="noStrike" cap="none" dirty="0">
              <a:solidFill>
                <a:srgbClr val="F26650"/>
              </a:solidFill>
              <a:latin typeface="Calibri"/>
              <a:ea typeface="Calibri"/>
              <a:cs typeface="Calibri"/>
              <a:sym typeface="Calibri"/>
            </a:endParaRPr>
          </a:p>
        </p:txBody>
      </p:sp>
      <p:pic>
        <p:nvPicPr>
          <p:cNvPr id="2839" name="Google Shape;2839;p3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7329" y="480678"/>
            <a:ext cx="1269522" cy="1377109"/>
          </a:xfrm>
          <a:prstGeom prst="rect">
            <a:avLst/>
          </a:prstGeom>
          <a:noFill/>
          <a:ln>
            <a:noFill/>
          </a:ln>
        </p:spPr>
      </p:pic>
      <p:pic>
        <p:nvPicPr>
          <p:cNvPr id="2840" name="Google Shape;2840;p30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15402" y="480678"/>
            <a:ext cx="1269522" cy="129729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2845"/>
        <p:cNvGrpSpPr/>
        <p:nvPr/>
      </p:nvGrpSpPr>
      <p:grpSpPr>
        <a:xfrm>
          <a:off x="0" y="0"/>
          <a:ext cx="0" cy="0"/>
          <a:chOff x="0" y="0"/>
          <a:chExt cx="0" cy="0"/>
        </a:xfrm>
      </p:grpSpPr>
      <p:sp>
        <p:nvSpPr>
          <p:cNvPr id="2846" name="Google Shape;2846;p304"/>
          <p:cNvSpPr txBox="1">
            <a:spLocks noGrp="1"/>
          </p:cNvSpPr>
          <p:nvPr>
            <p:ph type="body" idx="4294967295"/>
          </p:nvPr>
        </p:nvSpPr>
        <p:spPr>
          <a:xfrm>
            <a:off x="577076" y="357324"/>
            <a:ext cx="3570786" cy="390756"/>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3600" b="1">
                <a:solidFill>
                  <a:srgbClr val="F26650"/>
                </a:solidFill>
                <a:latin typeface="Calibri"/>
                <a:ea typeface="Calibri"/>
                <a:cs typeface="Calibri"/>
                <a:sym typeface="Calibri"/>
              </a:rPr>
              <a:t>LIVE GEHEN </a:t>
            </a:r>
            <a:endParaRPr/>
          </a:p>
          <a:p>
            <a:pPr marL="457200" lvl="0" indent="-228600" algn="l" rtl="0">
              <a:lnSpc>
                <a:spcPct val="100000"/>
              </a:lnSpc>
              <a:spcBef>
                <a:spcPts val="375"/>
              </a:spcBef>
              <a:spcAft>
                <a:spcPts val="375"/>
              </a:spcAft>
              <a:buSzPts val="1400"/>
              <a:buNone/>
            </a:pPr>
            <a:r>
              <a:rPr lang="en-US" sz="3600" b="1">
                <a:solidFill>
                  <a:srgbClr val="F26650"/>
                </a:solidFill>
                <a:latin typeface="Calibri"/>
                <a:ea typeface="Calibri"/>
                <a:cs typeface="Calibri"/>
                <a:sym typeface="Calibri"/>
              </a:rPr>
              <a:t>AUF LINKEDIN</a:t>
            </a:r>
            <a:endParaRPr sz="3600" b="1">
              <a:solidFill>
                <a:srgbClr val="F26650"/>
              </a:solidFill>
              <a:latin typeface="Calibri"/>
              <a:ea typeface="Calibri"/>
              <a:cs typeface="Calibri"/>
              <a:sym typeface="Calibri"/>
            </a:endParaRPr>
          </a:p>
        </p:txBody>
      </p:sp>
      <p:sp>
        <p:nvSpPr>
          <p:cNvPr id="2847" name="Google Shape;2847;p304"/>
          <p:cNvSpPr txBox="1"/>
          <p:nvPr/>
        </p:nvSpPr>
        <p:spPr>
          <a:xfrm>
            <a:off x="6722199" y="2072595"/>
            <a:ext cx="5159562" cy="5348271"/>
          </a:xfrm>
          <a:prstGeom prst="rect">
            <a:avLst/>
          </a:prstGeom>
          <a:noFill/>
          <a:ln>
            <a:noFill/>
          </a:ln>
        </p:spPr>
        <p:txBody>
          <a:bodyPr spcFirstLastPara="1" wrap="square" lIns="91425" tIns="45700" rIns="91425" bIns="45700" anchor="t" anchorCtr="0">
            <a:noAutofit/>
          </a:bodyPr>
          <a:lstStyle/>
          <a:p>
            <a:pPr marL="342900" marR="0" lvl="0" indent="-165100" algn="l" rtl="0">
              <a:lnSpc>
                <a:spcPct val="90000"/>
              </a:lnSpc>
              <a:spcBef>
                <a:spcPts val="0"/>
              </a:spcBef>
              <a:spcAft>
                <a:spcPts val="0"/>
              </a:spcAft>
              <a:buClr>
                <a:srgbClr val="092E4B"/>
              </a:buClr>
              <a:buSzPts val="2800"/>
              <a:buFont typeface="Noto Sans Symbols"/>
              <a:buNone/>
            </a:pPr>
            <a:endParaRPr sz="2400" b="0" i="0" u="none" strike="noStrike" cap="none">
              <a:solidFill>
                <a:srgbClr val="092E4B"/>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800"/>
              <a:buFont typeface="Arial"/>
              <a:buNone/>
            </a:pPr>
            <a:r>
              <a:rPr lang="en-US" sz="2400" b="0" i="0" u="none" strike="noStrike" cap="none">
                <a:solidFill>
                  <a:srgbClr val="092E4B"/>
                </a:solidFill>
                <a:latin typeface="Calibri"/>
                <a:ea typeface="Calibri"/>
                <a:cs typeface="Calibri"/>
                <a:sym typeface="Calibri"/>
              </a:rPr>
              <a:t>Machen Sie auf Instagram mit einer fesselnden Geschichte Lust auf Ihren nächsten Podcast oder Ihre nächste Sendung. Fügen Sie den Countdown-Sticker hinzu und fordern Sie Ihre Follower auf, auf den Countdown zu tippen, eine Erinnerung zu setzen und Benachrichtigungen zu erhalten, wenn Ihre neue Episode veröffentlicht wird. Dies ist eine dynamische Methode, um Ihr Publikum zu binden und sicherzustellen, dass es die neuesten Inhalte nicht verpasst.</a:t>
            </a:r>
            <a:endParaRPr/>
          </a:p>
        </p:txBody>
      </p:sp>
      <p:sp>
        <p:nvSpPr>
          <p:cNvPr id="2848" name="Google Shape;2848;p304"/>
          <p:cNvSpPr txBox="1"/>
          <p:nvPr/>
        </p:nvSpPr>
        <p:spPr>
          <a:xfrm>
            <a:off x="157317" y="2072595"/>
            <a:ext cx="5424220" cy="55697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err="1">
                <a:solidFill>
                  <a:srgbClr val="092E4B"/>
                </a:solidFill>
                <a:latin typeface="Calibri"/>
                <a:ea typeface="Calibri"/>
                <a:cs typeface="Calibri"/>
                <a:sym typeface="Calibri"/>
              </a:rPr>
              <a:t>Stellen</a:t>
            </a:r>
            <a:r>
              <a:rPr lang="en-US" sz="2400" b="0" i="0" u="none" strike="noStrike" cap="none" dirty="0">
                <a:solidFill>
                  <a:srgbClr val="092E4B"/>
                </a:solidFill>
                <a:latin typeface="Calibri"/>
                <a:ea typeface="Calibri"/>
                <a:cs typeface="Calibri"/>
                <a:sym typeface="Calibri"/>
              </a:rPr>
              <a:t> Sie </a:t>
            </a:r>
            <a:r>
              <a:rPr lang="en-US" sz="2400" b="0" i="0" u="none" strike="noStrike" cap="none" dirty="0" err="1">
                <a:solidFill>
                  <a:srgbClr val="092E4B"/>
                </a:solidFill>
                <a:latin typeface="Calibri"/>
                <a:ea typeface="Calibri"/>
                <a:cs typeface="Calibri"/>
                <a:sym typeface="Calibri"/>
              </a:rPr>
              <a:t>Ihren</a:t>
            </a:r>
            <a:r>
              <a:rPr lang="en-US" sz="2400" b="0" i="0" u="none" strike="noStrike" cap="none" dirty="0">
                <a:solidFill>
                  <a:srgbClr val="092E4B"/>
                </a:solidFill>
                <a:latin typeface="Calibri"/>
                <a:ea typeface="Calibri"/>
                <a:cs typeface="Calibri"/>
                <a:sym typeface="Calibri"/>
              </a:rPr>
              <a:t> Podcast </a:t>
            </a:r>
            <a:r>
              <a:rPr lang="en-US" sz="2400" b="0" i="0" u="none" strike="noStrike" cap="none" dirty="0" err="1">
                <a:solidFill>
                  <a:srgbClr val="092E4B"/>
                </a:solidFill>
                <a:latin typeface="Calibri"/>
                <a:ea typeface="Calibri"/>
                <a:cs typeface="Calibri"/>
                <a:sym typeface="Calibri"/>
              </a:rPr>
              <a:t>oder</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Ihr</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Programm</a:t>
            </a:r>
            <a:r>
              <a:rPr lang="en-US" sz="2400" b="0" i="0" u="none" strike="noStrike" cap="none" dirty="0">
                <a:solidFill>
                  <a:srgbClr val="092E4B"/>
                </a:solidFill>
                <a:latin typeface="Calibri"/>
                <a:ea typeface="Calibri"/>
                <a:cs typeface="Calibri"/>
                <a:sym typeface="Calibri"/>
              </a:rPr>
              <a:t> auf LinkedIn Live </a:t>
            </a:r>
            <a:r>
              <a:rPr lang="en-US" sz="2400" b="0" i="0" u="none" strike="noStrike" cap="none" dirty="0" err="1">
                <a:solidFill>
                  <a:srgbClr val="092E4B"/>
                </a:solidFill>
                <a:latin typeface="Calibri"/>
                <a:ea typeface="Calibri"/>
                <a:cs typeface="Calibri"/>
                <a:sym typeface="Calibri"/>
              </a:rPr>
              <a:t>vor</a:t>
            </a:r>
            <a:r>
              <a:rPr lang="en-US" sz="2400" b="0" i="0" u="none" strike="noStrike" cap="none" dirty="0">
                <a:solidFill>
                  <a:srgbClr val="092E4B"/>
                </a:solidFill>
                <a:latin typeface="Calibri"/>
                <a:ea typeface="Calibri"/>
                <a:cs typeface="Calibri"/>
                <a:sym typeface="Calibri"/>
              </a:rPr>
              <a:t>, um </a:t>
            </a:r>
            <a:r>
              <a:rPr lang="en-US" sz="2400" b="0" i="0" u="none" strike="noStrike" cap="none" dirty="0" err="1">
                <a:solidFill>
                  <a:srgbClr val="092E4B"/>
                </a:solidFill>
                <a:latin typeface="Calibri"/>
                <a:ea typeface="Calibri"/>
                <a:cs typeface="Calibri"/>
                <a:sym typeface="Calibri"/>
              </a:rPr>
              <a:t>sich</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beruflich</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weiterzuentwickeln</a:t>
            </a:r>
            <a:r>
              <a:rPr lang="en-US" sz="2400" b="0" i="0" u="none" strike="noStrike" cap="none" dirty="0">
                <a:solidFill>
                  <a:srgbClr val="092E4B"/>
                </a:solidFill>
                <a:latin typeface="Calibri"/>
                <a:ea typeface="Calibri"/>
                <a:cs typeface="Calibri"/>
                <a:sym typeface="Calibri"/>
              </a:rPr>
              <a:t>:</a:t>
            </a:r>
            <a:endParaRPr dirty="0"/>
          </a:p>
          <a:p>
            <a:pPr marL="0" marR="0" lvl="0" indent="0" algn="l" rtl="0">
              <a:lnSpc>
                <a:spcPct val="90000"/>
              </a:lnSpc>
              <a:spcBef>
                <a:spcPts val="0"/>
              </a:spcBef>
              <a:spcAft>
                <a:spcPts val="0"/>
              </a:spcAft>
              <a:buClr>
                <a:srgbClr val="092E4B"/>
              </a:buClr>
              <a:buSzPts val="2800"/>
              <a:buFont typeface="Arial"/>
              <a:buNone/>
            </a:pPr>
            <a:endParaRPr sz="2400" b="0" i="0" u="none" strike="noStrike" cap="none" dirty="0">
              <a:solidFill>
                <a:srgbClr val="092E4B"/>
              </a:solidFill>
              <a:latin typeface="Calibri"/>
              <a:ea typeface="Calibri"/>
              <a:cs typeface="Calibri"/>
              <a:sym typeface="Calibri"/>
            </a:endParaRPr>
          </a:p>
          <a:p>
            <a:pPr marL="342900" marR="0" lvl="0" indent="-342900" algn="l" rtl="0">
              <a:lnSpc>
                <a:spcPct val="90000"/>
              </a:lnSpc>
              <a:spcBef>
                <a:spcPts val="0"/>
              </a:spcBef>
              <a:spcAft>
                <a:spcPts val="0"/>
              </a:spcAft>
              <a:buClr>
                <a:srgbClr val="092E4B"/>
              </a:buClr>
              <a:buSzPts val="2800"/>
              <a:buFont typeface="Noto Sans Symbols"/>
              <a:buChar char="✔"/>
            </a:pPr>
            <a:r>
              <a:rPr lang="en-US" sz="2400" b="0" i="0" u="none" strike="noStrike" cap="none" dirty="0" err="1">
                <a:solidFill>
                  <a:srgbClr val="F26650"/>
                </a:solidFill>
                <a:latin typeface="Calibri"/>
                <a:ea typeface="Calibri"/>
                <a:cs typeface="Calibri"/>
                <a:sym typeface="Calibri"/>
              </a:rPr>
              <a:t>Beantworten</a:t>
            </a:r>
            <a:r>
              <a:rPr lang="en-US" sz="2400" b="0" i="0" u="none" strike="noStrike" cap="none" dirty="0">
                <a:solidFill>
                  <a:srgbClr val="F26650"/>
                </a:solidFill>
                <a:latin typeface="Calibri"/>
                <a:ea typeface="Calibri"/>
                <a:cs typeface="Calibri"/>
                <a:sym typeface="Calibri"/>
              </a:rPr>
              <a:t> Sie </a:t>
            </a:r>
            <a:r>
              <a:rPr lang="en-US" sz="2400" b="0" i="0" u="none" strike="noStrike" cap="none" dirty="0" err="1">
                <a:solidFill>
                  <a:srgbClr val="F26650"/>
                </a:solidFill>
                <a:latin typeface="Calibri"/>
                <a:ea typeface="Calibri"/>
                <a:cs typeface="Calibri"/>
                <a:sym typeface="Calibri"/>
              </a:rPr>
              <a:t>Fragen</a:t>
            </a:r>
            <a:r>
              <a:rPr lang="en-US" sz="2400" b="0" i="0" u="none" strike="noStrike" cap="none" dirty="0">
                <a:solidFill>
                  <a:srgbClr val="F26650"/>
                </a:solidFill>
                <a:latin typeface="Calibri"/>
                <a:ea typeface="Calibri"/>
                <a:cs typeface="Calibri"/>
                <a:sym typeface="Calibri"/>
              </a:rPr>
              <a:t> </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Engagieren</a:t>
            </a:r>
            <a:r>
              <a:rPr lang="en-US" sz="2400" b="0" i="0" u="none" strike="noStrike" cap="none" dirty="0">
                <a:solidFill>
                  <a:srgbClr val="092E4B"/>
                </a:solidFill>
                <a:latin typeface="Calibri"/>
                <a:ea typeface="Calibri"/>
                <a:cs typeface="Calibri"/>
                <a:sym typeface="Calibri"/>
              </a:rPr>
              <a:t> Sie </a:t>
            </a:r>
            <a:r>
              <a:rPr lang="en-US" sz="2400" b="0" i="0" u="none" strike="noStrike" cap="none" dirty="0" err="1">
                <a:solidFill>
                  <a:srgbClr val="092E4B"/>
                </a:solidFill>
                <a:latin typeface="Calibri"/>
                <a:ea typeface="Calibri"/>
                <a:cs typeface="Calibri"/>
                <a:sym typeface="Calibri"/>
              </a:rPr>
              <a:t>sich</a:t>
            </a:r>
            <a:r>
              <a:rPr lang="en-US" sz="2400" b="0" i="0" u="none" strike="noStrike" cap="none" dirty="0">
                <a:solidFill>
                  <a:srgbClr val="092E4B"/>
                </a:solidFill>
                <a:latin typeface="Calibri"/>
                <a:ea typeface="Calibri"/>
                <a:cs typeface="Calibri"/>
                <a:sym typeface="Calibri"/>
              </a:rPr>
              <a:t> für </a:t>
            </a:r>
            <a:r>
              <a:rPr lang="en-US" sz="2400" b="0" i="0" u="none" strike="noStrike" cap="none" dirty="0" err="1">
                <a:solidFill>
                  <a:srgbClr val="092E4B"/>
                </a:solidFill>
                <a:latin typeface="Calibri"/>
                <a:ea typeface="Calibri"/>
                <a:cs typeface="Calibri"/>
                <a:sym typeface="Calibri"/>
              </a:rPr>
              <a:t>Ihr</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Publikum</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indem</a:t>
            </a:r>
            <a:r>
              <a:rPr lang="en-US" sz="2400" b="0" i="0" u="none" strike="noStrike" cap="none" dirty="0">
                <a:solidFill>
                  <a:srgbClr val="092E4B"/>
                </a:solidFill>
                <a:latin typeface="Calibri"/>
                <a:ea typeface="Calibri"/>
                <a:cs typeface="Calibri"/>
                <a:sym typeface="Calibri"/>
              </a:rPr>
              <a:t> Sie seine </a:t>
            </a:r>
            <a:r>
              <a:rPr lang="en-US" sz="2400" b="0" i="0" u="none" strike="noStrike" cap="none" dirty="0" err="1">
                <a:solidFill>
                  <a:srgbClr val="092E4B"/>
                </a:solidFill>
                <a:latin typeface="Calibri"/>
                <a:ea typeface="Calibri"/>
                <a:cs typeface="Calibri"/>
                <a:sym typeface="Calibri"/>
              </a:rPr>
              <a:t>Fragen</a:t>
            </a:r>
            <a:r>
              <a:rPr lang="en-US" sz="2400" b="0" i="0" u="none" strike="noStrike" cap="none" dirty="0">
                <a:solidFill>
                  <a:srgbClr val="092E4B"/>
                </a:solidFill>
                <a:latin typeface="Calibri"/>
                <a:ea typeface="Calibri"/>
                <a:cs typeface="Calibri"/>
                <a:sym typeface="Calibri"/>
              </a:rPr>
              <a:t> live </a:t>
            </a:r>
            <a:r>
              <a:rPr lang="en-US" sz="2400" b="0" i="0" u="none" strike="noStrike" cap="none" dirty="0" err="1">
                <a:solidFill>
                  <a:srgbClr val="092E4B"/>
                </a:solidFill>
                <a:latin typeface="Calibri"/>
                <a:ea typeface="Calibri"/>
                <a:cs typeface="Calibri"/>
                <a:sym typeface="Calibri"/>
              </a:rPr>
              <a:t>beantworten</a:t>
            </a:r>
            <a:r>
              <a:rPr lang="en-US" sz="2400" b="0" i="0" u="none" strike="noStrike" cap="none" dirty="0">
                <a:solidFill>
                  <a:srgbClr val="092E4B"/>
                </a:solidFill>
                <a:latin typeface="Calibri"/>
                <a:ea typeface="Calibri"/>
                <a:cs typeface="Calibri"/>
                <a:sym typeface="Calibri"/>
              </a:rPr>
              <a:t>.</a:t>
            </a:r>
            <a:endParaRPr dirty="0"/>
          </a:p>
          <a:p>
            <a:pPr marL="342900" marR="0" lvl="0" indent="-342900" algn="l" rtl="0">
              <a:lnSpc>
                <a:spcPct val="90000"/>
              </a:lnSpc>
              <a:spcBef>
                <a:spcPts val="0"/>
              </a:spcBef>
              <a:spcAft>
                <a:spcPts val="0"/>
              </a:spcAft>
              <a:buClr>
                <a:srgbClr val="092E4B"/>
              </a:buClr>
              <a:buSzPts val="2800"/>
              <a:buFont typeface="Noto Sans Symbols"/>
              <a:buChar char="✔"/>
            </a:pPr>
            <a:r>
              <a:rPr lang="en-US" sz="2400" b="0" i="0" u="none" strike="noStrike" cap="none" dirty="0" err="1">
                <a:solidFill>
                  <a:srgbClr val="F26650"/>
                </a:solidFill>
                <a:latin typeface="Calibri"/>
                <a:ea typeface="Calibri"/>
                <a:cs typeface="Calibri"/>
                <a:sym typeface="Calibri"/>
              </a:rPr>
              <a:t>Erforschen</a:t>
            </a:r>
            <a:r>
              <a:rPr lang="en-US" sz="2400" b="0" i="0" u="none" strike="noStrike" cap="none" dirty="0">
                <a:solidFill>
                  <a:srgbClr val="F26650"/>
                </a:solidFill>
                <a:latin typeface="Calibri"/>
                <a:ea typeface="Calibri"/>
                <a:cs typeface="Calibri"/>
                <a:sym typeface="Calibri"/>
              </a:rPr>
              <a:t> Sie </a:t>
            </a:r>
            <a:r>
              <a:rPr lang="en-US" sz="2400" b="0" i="0" u="none" strike="noStrike" cap="none" dirty="0" err="1">
                <a:solidFill>
                  <a:srgbClr val="F26650"/>
                </a:solidFill>
                <a:latin typeface="Calibri"/>
                <a:ea typeface="Calibri"/>
                <a:cs typeface="Calibri"/>
                <a:sym typeface="Calibri"/>
              </a:rPr>
              <a:t>Episodenthemen</a:t>
            </a:r>
            <a:r>
              <a:rPr lang="en-US" sz="2400" b="0" i="0" u="none" strike="noStrike" cap="none" dirty="0">
                <a:solidFill>
                  <a:srgbClr val="F26650"/>
                </a:solidFill>
                <a:latin typeface="Calibri"/>
                <a:ea typeface="Calibri"/>
                <a:cs typeface="Calibri"/>
                <a:sym typeface="Calibri"/>
              </a:rPr>
              <a:t> </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Diskutieren</a:t>
            </a:r>
            <a:r>
              <a:rPr lang="en-US" sz="2400" b="0" i="0" u="none" strike="noStrike" cap="none" dirty="0">
                <a:solidFill>
                  <a:srgbClr val="092E4B"/>
                </a:solidFill>
                <a:latin typeface="Calibri"/>
                <a:ea typeface="Calibri"/>
                <a:cs typeface="Calibri"/>
                <a:sym typeface="Calibri"/>
              </a:rPr>
              <a:t> Sie </a:t>
            </a:r>
            <a:r>
              <a:rPr lang="en-US" sz="2400" b="0" i="0" u="none" strike="noStrike" cap="none" dirty="0" err="1">
                <a:solidFill>
                  <a:srgbClr val="092E4B"/>
                </a:solidFill>
                <a:latin typeface="Calibri"/>
                <a:ea typeface="Calibri"/>
                <a:cs typeface="Calibri"/>
                <a:sym typeface="Calibri"/>
              </a:rPr>
              <a:t>Episodenthemen</a:t>
            </a:r>
            <a:r>
              <a:rPr lang="en-US" sz="2400" b="0" i="0" u="none" strike="noStrike" cap="none" dirty="0">
                <a:solidFill>
                  <a:srgbClr val="092E4B"/>
                </a:solidFill>
                <a:latin typeface="Calibri"/>
                <a:ea typeface="Calibri"/>
                <a:cs typeface="Calibri"/>
                <a:sym typeface="Calibri"/>
              </a:rPr>
              <a:t>, um den Wert </a:t>
            </a:r>
            <a:r>
              <a:rPr lang="en-US" sz="2400" b="0" i="0" u="none" strike="noStrike" cap="none" dirty="0" err="1">
                <a:solidFill>
                  <a:srgbClr val="092E4B"/>
                </a:solidFill>
                <a:latin typeface="Calibri"/>
                <a:ea typeface="Calibri"/>
                <a:cs typeface="Calibri"/>
                <a:sym typeface="Calibri"/>
              </a:rPr>
              <a:t>Ihrer</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Inhalte</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zu</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präsentieren</a:t>
            </a:r>
            <a:r>
              <a:rPr lang="en-US" sz="2400" b="0" i="0" u="none" strike="noStrike" cap="none" dirty="0">
                <a:solidFill>
                  <a:srgbClr val="092E4B"/>
                </a:solidFill>
                <a:latin typeface="Calibri"/>
                <a:ea typeface="Calibri"/>
                <a:cs typeface="Calibri"/>
                <a:sym typeface="Calibri"/>
              </a:rPr>
              <a:t>.</a:t>
            </a:r>
            <a:endParaRPr dirty="0"/>
          </a:p>
          <a:p>
            <a:pPr marL="342900" marR="0" lvl="0" indent="-342900" algn="l" rtl="0">
              <a:lnSpc>
                <a:spcPct val="90000"/>
              </a:lnSpc>
              <a:spcBef>
                <a:spcPts val="0"/>
              </a:spcBef>
              <a:spcAft>
                <a:spcPts val="0"/>
              </a:spcAft>
              <a:buClr>
                <a:srgbClr val="092E4B"/>
              </a:buClr>
              <a:buSzPts val="2800"/>
              <a:buFont typeface="Noto Sans Symbols"/>
              <a:buChar char="✔"/>
            </a:pPr>
            <a:r>
              <a:rPr lang="en-US" sz="2400" b="0" i="0" u="none" strike="noStrike" cap="none" dirty="0" err="1">
                <a:solidFill>
                  <a:srgbClr val="F26650"/>
                </a:solidFill>
                <a:latin typeface="Calibri"/>
                <a:ea typeface="Calibri"/>
                <a:cs typeface="Calibri"/>
                <a:sym typeface="Calibri"/>
              </a:rPr>
              <a:t>Erzählen</a:t>
            </a:r>
            <a:r>
              <a:rPr lang="en-US" sz="2400" b="0" i="0" u="none" strike="noStrike" cap="none" dirty="0">
                <a:solidFill>
                  <a:srgbClr val="F26650"/>
                </a:solidFill>
                <a:latin typeface="Calibri"/>
                <a:ea typeface="Calibri"/>
                <a:cs typeface="Calibri"/>
                <a:sym typeface="Calibri"/>
              </a:rPr>
              <a:t> Sie </a:t>
            </a:r>
            <a:r>
              <a:rPr lang="en-US" sz="2400" b="0" i="0" u="none" strike="noStrike" cap="none" dirty="0" err="1">
                <a:solidFill>
                  <a:srgbClr val="F26650"/>
                </a:solidFill>
                <a:latin typeface="Calibri"/>
                <a:ea typeface="Calibri"/>
                <a:cs typeface="Calibri"/>
                <a:sym typeface="Calibri"/>
              </a:rPr>
              <a:t>Ihre</a:t>
            </a:r>
            <a:r>
              <a:rPr lang="en-US" sz="2400" b="0" i="0" u="none" strike="noStrike" cap="none" dirty="0">
                <a:solidFill>
                  <a:srgbClr val="F26650"/>
                </a:solidFill>
                <a:latin typeface="Calibri"/>
                <a:ea typeface="Calibri"/>
                <a:cs typeface="Calibri"/>
                <a:sym typeface="Calibri"/>
              </a:rPr>
              <a:t> </a:t>
            </a:r>
            <a:r>
              <a:rPr lang="en-US" sz="2400" b="0" i="0" u="none" strike="noStrike" cap="none" dirty="0" err="1">
                <a:solidFill>
                  <a:srgbClr val="F26650"/>
                </a:solidFill>
                <a:latin typeface="Calibri"/>
                <a:ea typeface="Calibri"/>
                <a:cs typeface="Calibri"/>
                <a:sym typeface="Calibri"/>
              </a:rPr>
              <a:t>Geschichte</a:t>
            </a:r>
            <a:r>
              <a:rPr lang="en-US" sz="2400" b="0" i="0" u="none" strike="noStrike" cap="none" dirty="0">
                <a:solidFill>
                  <a:srgbClr val="F26650"/>
                </a:solidFill>
                <a:latin typeface="Calibri"/>
                <a:ea typeface="Calibri"/>
                <a:cs typeface="Calibri"/>
                <a:sym typeface="Calibri"/>
              </a:rPr>
              <a:t> </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Erzählen</a:t>
            </a:r>
            <a:r>
              <a:rPr lang="en-US" sz="2400" b="0" i="0" u="none" strike="noStrike" cap="none" dirty="0">
                <a:solidFill>
                  <a:srgbClr val="092E4B"/>
                </a:solidFill>
                <a:latin typeface="Calibri"/>
                <a:ea typeface="Calibri"/>
                <a:cs typeface="Calibri"/>
                <a:sym typeface="Calibri"/>
              </a:rPr>
              <a:t> Sie </a:t>
            </a:r>
            <a:r>
              <a:rPr lang="en-US" sz="2400" b="0" i="0" u="none" strike="noStrike" cap="none" dirty="0" err="1">
                <a:solidFill>
                  <a:srgbClr val="092E4B"/>
                </a:solidFill>
                <a:latin typeface="Calibri"/>
                <a:ea typeface="Calibri"/>
                <a:cs typeface="Calibri"/>
                <a:sym typeface="Calibri"/>
              </a:rPr>
              <a:t>Ihre</a:t>
            </a:r>
            <a:r>
              <a:rPr lang="en-US" sz="2400" b="0" i="0" u="none" strike="noStrike" cap="none" dirty="0">
                <a:solidFill>
                  <a:srgbClr val="092E4B"/>
                </a:solidFill>
                <a:latin typeface="Calibri"/>
                <a:ea typeface="Calibri"/>
                <a:cs typeface="Calibri"/>
                <a:sym typeface="Calibri"/>
              </a:rPr>
              <a:t> Podcast-</a:t>
            </a:r>
            <a:r>
              <a:rPr lang="en-US" sz="2400" b="0" i="0" u="none" strike="noStrike" cap="none" dirty="0" err="1">
                <a:solidFill>
                  <a:srgbClr val="092E4B"/>
                </a:solidFill>
                <a:latin typeface="Calibri"/>
                <a:ea typeface="Calibri"/>
                <a:cs typeface="Calibri"/>
                <a:sym typeface="Calibri"/>
              </a:rPr>
              <a:t>Reise</a:t>
            </a:r>
            <a:r>
              <a:rPr lang="en-US" sz="2400" b="0" i="0" u="none" strike="noStrike" cap="none" dirty="0">
                <a:solidFill>
                  <a:srgbClr val="092E4B"/>
                </a:solidFill>
                <a:latin typeface="Calibri"/>
                <a:ea typeface="Calibri"/>
                <a:cs typeface="Calibri"/>
                <a:sym typeface="Calibri"/>
              </a:rPr>
              <a:t>, um </a:t>
            </a:r>
            <a:r>
              <a:rPr lang="en-US" sz="2400" b="0" i="0" u="none" strike="noStrike" cap="none" dirty="0" err="1">
                <a:solidFill>
                  <a:srgbClr val="092E4B"/>
                </a:solidFill>
                <a:latin typeface="Calibri"/>
                <a:ea typeface="Calibri"/>
                <a:cs typeface="Calibri"/>
                <a:sym typeface="Calibri"/>
              </a:rPr>
              <a:t>eine</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persönliche</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Verbindung</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herzustellen</a:t>
            </a:r>
            <a:r>
              <a:rPr lang="en-US" sz="2400" b="0" i="0" u="none" strike="noStrike" cap="none" dirty="0">
                <a:solidFill>
                  <a:srgbClr val="092E4B"/>
                </a:solidFill>
                <a:latin typeface="Calibri"/>
                <a:ea typeface="Calibri"/>
                <a:cs typeface="Calibri"/>
                <a:sym typeface="Calibri"/>
              </a:rPr>
              <a:t>.</a:t>
            </a:r>
            <a:endParaRPr dirty="0"/>
          </a:p>
          <a:p>
            <a:pPr marL="0" marR="0" lvl="0" indent="0" algn="l" rtl="0">
              <a:lnSpc>
                <a:spcPct val="90000"/>
              </a:lnSpc>
              <a:spcBef>
                <a:spcPts val="0"/>
              </a:spcBef>
              <a:spcAft>
                <a:spcPts val="0"/>
              </a:spcAft>
              <a:buClr>
                <a:schemeClr val="dk1"/>
              </a:buClr>
              <a:buSzPts val="2800"/>
              <a:buFont typeface="Arial"/>
              <a:buNone/>
            </a:pPr>
            <a:endParaRPr sz="2400" b="0" i="0" u="none" strike="noStrike" cap="none" dirty="0">
              <a:solidFill>
                <a:srgbClr val="092E4B"/>
              </a:solidFill>
              <a:latin typeface="Calibri"/>
              <a:ea typeface="Calibri"/>
              <a:cs typeface="Calibri"/>
              <a:sym typeface="Calibri"/>
            </a:endParaRPr>
          </a:p>
        </p:txBody>
      </p:sp>
      <p:sp>
        <p:nvSpPr>
          <p:cNvPr id="2849" name="Google Shape;2849;p304"/>
          <p:cNvSpPr/>
          <p:nvPr/>
        </p:nvSpPr>
        <p:spPr>
          <a:xfrm>
            <a:off x="5937622" y="1169233"/>
            <a:ext cx="428490" cy="5688767"/>
          </a:xfrm>
          <a:prstGeom prst="rect">
            <a:avLst/>
          </a:prstGeom>
          <a:solidFill>
            <a:srgbClr val="1D4C60"/>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50" name="Google Shape;2850;p304"/>
          <p:cNvSpPr txBox="1"/>
          <p:nvPr/>
        </p:nvSpPr>
        <p:spPr>
          <a:xfrm>
            <a:off x="6659774" y="135478"/>
            <a:ext cx="383684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26650"/>
                </a:solidFill>
                <a:latin typeface="Calibri"/>
                <a:ea typeface="Calibri"/>
                <a:cs typeface="Calibri"/>
                <a:sym typeface="Calibri"/>
              </a:rPr>
              <a:t>DIE COUNTDOWN-FUNKTION VON INSTAGRAM NUTZEN</a:t>
            </a:r>
            <a:endParaRPr sz="3600" b="1" i="0" u="none" strike="noStrike" cap="none">
              <a:solidFill>
                <a:srgbClr val="F26650"/>
              </a:solidFill>
              <a:latin typeface="Calibri"/>
              <a:ea typeface="Calibri"/>
              <a:cs typeface="Calibri"/>
              <a:sym typeface="Calibri"/>
            </a:endParaRPr>
          </a:p>
        </p:txBody>
      </p:sp>
      <p:pic>
        <p:nvPicPr>
          <p:cNvPr id="2851" name="Google Shape;2851;p30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28811" y="357324"/>
            <a:ext cx="1532480" cy="1532480"/>
          </a:xfrm>
          <a:prstGeom prst="rect">
            <a:avLst/>
          </a:prstGeom>
          <a:noFill/>
          <a:ln>
            <a:noFill/>
          </a:ln>
        </p:spPr>
      </p:pic>
      <p:pic>
        <p:nvPicPr>
          <p:cNvPr id="2852" name="Google Shape;2852;p30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538749" y="357324"/>
            <a:ext cx="1532480" cy="153248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856"/>
        <p:cNvGrpSpPr/>
        <p:nvPr/>
      </p:nvGrpSpPr>
      <p:grpSpPr>
        <a:xfrm>
          <a:off x="0" y="0"/>
          <a:ext cx="0" cy="0"/>
          <a:chOff x="0" y="0"/>
          <a:chExt cx="0" cy="0"/>
        </a:xfrm>
      </p:grpSpPr>
      <p:pic>
        <p:nvPicPr>
          <p:cNvPr id="2857" name="Google Shape;2857;p32"/>
          <p:cNvPicPr preferRelativeResize="0">
            <a:picLocks noGrp="1"/>
          </p:cNvPicPr>
          <p:nvPr>
            <p:ph type="pic" idx="2"/>
          </p:nvPr>
        </p:nvPicPr>
        <p:blipFill rotWithShape="1">
          <a:blip r:embed="rId3" cstate="email">
            <a:alphaModFix amt="70000"/>
            <a:extLst>
              <a:ext uri="{28A0092B-C50C-407E-A947-70E740481C1C}">
                <a14:useLocalDpi xmlns:a14="http://schemas.microsoft.com/office/drawing/2010/main"/>
              </a:ext>
            </a:extLst>
          </a:blip>
          <a:srcRect t="10562" b="10562"/>
          <a:stretch/>
        </p:blipFill>
        <p:spPr>
          <a:xfrm>
            <a:off x="799128" y="746272"/>
            <a:ext cx="10203652" cy="5365455"/>
          </a:xfrm>
          <a:prstGeom prst="rect">
            <a:avLst/>
          </a:prstGeom>
          <a:solidFill>
            <a:srgbClr val="BFBFBF"/>
          </a:solidFill>
          <a:ln>
            <a:noFill/>
          </a:ln>
        </p:spPr>
      </p:pic>
      <p:sp>
        <p:nvSpPr>
          <p:cNvPr id="2858" name="Google Shape;2858;p32"/>
          <p:cNvSpPr txBox="1"/>
          <p:nvPr/>
        </p:nvSpPr>
        <p:spPr>
          <a:xfrm>
            <a:off x="903322" y="875071"/>
            <a:ext cx="10203652" cy="37856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rgbClr val="FFFFFF"/>
                </a:solidFill>
                <a:latin typeface="Calibri"/>
                <a:ea typeface="Calibri"/>
                <a:cs typeface="Calibri"/>
                <a:sym typeface="Calibri"/>
              </a:rPr>
              <a:t>Sie </a:t>
            </a:r>
            <a:r>
              <a:rPr lang="en-US" sz="4800" b="1" i="0" u="none" strike="noStrike" cap="none" dirty="0" err="1">
                <a:solidFill>
                  <a:srgbClr val="FFFFFF"/>
                </a:solidFill>
                <a:latin typeface="Calibri"/>
                <a:ea typeface="Calibri"/>
                <a:cs typeface="Calibri"/>
                <a:sym typeface="Calibri"/>
              </a:rPr>
              <a:t>müssen</a:t>
            </a:r>
            <a:r>
              <a:rPr lang="en-US" sz="4800" b="1" i="0" u="none" strike="noStrike" cap="none" dirty="0">
                <a:solidFill>
                  <a:srgbClr val="FFFFFF"/>
                </a:solidFill>
                <a:latin typeface="Calibri"/>
                <a:ea typeface="Calibri"/>
                <a:cs typeface="Calibri"/>
                <a:sym typeface="Calibri"/>
              </a:rPr>
              <a:t> </a:t>
            </a:r>
            <a:r>
              <a:rPr lang="en-US" sz="4800" b="1" i="0" u="none" strike="noStrike" cap="none" dirty="0" err="1">
                <a:solidFill>
                  <a:srgbClr val="FFFFFF"/>
                </a:solidFill>
                <a:latin typeface="Calibri"/>
                <a:ea typeface="Calibri"/>
                <a:cs typeface="Calibri"/>
                <a:sym typeface="Calibri"/>
              </a:rPr>
              <a:t>nicht</a:t>
            </a:r>
            <a:r>
              <a:rPr lang="en-US" sz="4800" b="1" i="0" u="none" strike="noStrike" cap="none" dirty="0">
                <a:solidFill>
                  <a:srgbClr val="FFFFFF"/>
                </a:solidFill>
                <a:latin typeface="Calibri"/>
                <a:ea typeface="Calibri"/>
                <a:cs typeface="Calibri"/>
                <a:sym typeface="Calibri"/>
              </a:rPr>
              <a:t> auf </a:t>
            </a:r>
            <a:r>
              <a:rPr lang="en-US" sz="4800" b="1" i="0" u="none" strike="noStrike" cap="none" dirty="0" err="1">
                <a:solidFill>
                  <a:srgbClr val="FFFFFF"/>
                </a:solidFill>
                <a:latin typeface="Calibri"/>
                <a:ea typeface="Calibri"/>
                <a:cs typeface="Calibri"/>
                <a:sym typeface="Calibri"/>
              </a:rPr>
              <a:t>allen</a:t>
            </a:r>
            <a:r>
              <a:rPr lang="en-US" sz="4800" b="1" i="0" u="none" strike="noStrike" cap="none" dirty="0">
                <a:solidFill>
                  <a:srgbClr val="FFFFFF"/>
                </a:solidFill>
                <a:latin typeface="Calibri"/>
                <a:ea typeface="Calibri"/>
                <a:cs typeface="Calibri"/>
                <a:sym typeface="Calibri"/>
              </a:rPr>
              <a:t> </a:t>
            </a:r>
            <a:r>
              <a:rPr lang="en-US" sz="4800" b="1" i="0" u="none" strike="noStrike" cap="none" dirty="0" err="1">
                <a:solidFill>
                  <a:srgbClr val="FFFFFF"/>
                </a:solidFill>
                <a:latin typeface="Calibri"/>
                <a:ea typeface="Calibri"/>
                <a:cs typeface="Calibri"/>
                <a:sym typeface="Calibri"/>
              </a:rPr>
              <a:t>Plattformen</a:t>
            </a:r>
            <a:r>
              <a:rPr lang="en-US" sz="4800" b="1" i="0" u="none" strike="noStrike" cap="none" dirty="0">
                <a:solidFill>
                  <a:srgbClr val="FFFFFF"/>
                </a:solidFill>
                <a:latin typeface="Calibri"/>
                <a:ea typeface="Calibri"/>
                <a:cs typeface="Calibri"/>
                <a:sym typeface="Calibri"/>
              </a:rPr>
              <a:t> </a:t>
            </a:r>
            <a:r>
              <a:rPr lang="en-US" sz="4800" b="1" i="0" u="none" strike="noStrike" cap="none" dirty="0" err="1">
                <a:solidFill>
                  <a:srgbClr val="FFFFFF"/>
                </a:solidFill>
                <a:latin typeface="Calibri"/>
                <a:ea typeface="Calibri"/>
                <a:cs typeface="Calibri"/>
                <a:sym typeface="Calibri"/>
              </a:rPr>
              <a:t>gleichzeitig</a:t>
            </a:r>
            <a:r>
              <a:rPr lang="en-US" sz="4800" b="1" i="0" u="none" strike="noStrike" cap="none" dirty="0">
                <a:solidFill>
                  <a:srgbClr val="FFFFFF"/>
                </a:solidFill>
                <a:latin typeface="Calibri"/>
                <a:ea typeface="Calibri"/>
                <a:cs typeface="Calibri"/>
                <a:sym typeface="Calibri"/>
              </a:rPr>
              <a:t> </a:t>
            </a:r>
            <a:r>
              <a:rPr lang="en-US" sz="4800" b="1" i="1" u="none" strike="noStrike" cap="none" dirty="0" err="1">
                <a:solidFill>
                  <a:srgbClr val="FFFFFF"/>
                </a:solidFill>
                <a:latin typeface="Calibri"/>
                <a:ea typeface="Calibri"/>
                <a:cs typeface="Calibri"/>
                <a:sym typeface="Calibri"/>
              </a:rPr>
              <a:t>aktiv</a:t>
            </a:r>
            <a:r>
              <a:rPr lang="en-US" sz="4800" b="1" i="1" u="none" strike="noStrike" cap="none" dirty="0">
                <a:solidFill>
                  <a:srgbClr val="FFFFFF"/>
                </a:solidFill>
                <a:latin typeface="Calibri"/>
                <a:ea typeface="Calibri"/>
                <a:cs typeface="Calibri"/>
                <a:sym typeface="Calibri"/>
              </a:rPr>
              <a:t> </a:t>
            </a:r>
            <a:r>
              <a:rPr lang="en-US" sz="4800" b="1" i="0" u="none" strike="noStrike" cap="none" dirty="0" err="1">
                <a:solidFill>
                  <a:srgbClr val="FFFFFF"/>
                </a:solidFill>
                <a:latin typeface="Calibri"/>
                <a:ea typeface="Calibri"/>
                <a:cs typeface="Calibri"/>
                <a:sym typeface="Calibri"/>
              </a:rPr>
              <a:t>werden</a:t>
            </a:r>
            <a:r>
              <a:rPr lang="en-US" sz="4800" b="1" i="0" u="none" strike="noStrike" cap="none" dirty="0">
                <a:solidFill>
                  <a:srgbClr val="FFFFFF"/>
                </a:solidFill>
                <a:latin typeface="Calibri"/>
                <a:ea typeface="Calibri"/>
                <a:cs typeface="Calibri"/>
                <a:sym typeface="Calibri"/>
              </a:rPr>
              <a:t>, </a:t>
            </a:r>
            <a:r>
              <a:rPr lang="en-US" sz="4800" b="1" i="0" u="none" strike="noStrike" cap="none" dirty="0" err="1">
                <a:solidFill>
                  <a:srgbClr val="FFFFFF"/>
                </a:solidFill>
                <a:latin typeface="Calibri"/>
                <a:ea typeface="Calibri"/>
                <a:cs typeface="Calibri"/>
                <a:sym typeface="Calibri"/>
              </a:rPr>
              <a:t>aber</a:t>
            </a:r>
            <a:r>
              <a:rPr lang="en-US" sz="4800" b="1" i="0" u="none" strike="noStrike" cap="none" dirty="0">
                <a:solidFill>
                  <a:srgbClr val="FFFFFF"/>
                </a:solidFill>
                <a:latin typeface="Calibri"/>
                <a:ea typeface="Calibri"/>
                <a:cs typeface="Calibri"/>
                <a:sym typeface="Calibri"/>
              </a:rPr>
              <a:t> </a:t>
            </a:r>
            <a:r>
              <a:rPr lang="en-US" sz="4800" b="1" i="0" u="none" strike="noStrike" cap="none" dirty="0" err="1">
                <a:solidFill>
                  <a:srgbClr val="FFFFFF"/>
                </a:solidFill>
                <a:latin typeface="Calibri"/>
                <a:ea typeface="Calibri"/>
                <a:cs typeface="Calibri"/>
                <a:sym typeface="Calibri"/>
              </a:rPr>
              <a:t>beginnen</a:t>
            </a:r>
            <a:r>
              <a:rPr lang="en-US" sz="4800" b="1" i="0" u="none" strike="noStrike" cap="none" dirty="0">
                <a:solidFill>
                  <a:srgbClr val="FFFFFF"/>
                </a:solidFill>
                <a:latin typeface="Calibri"/>
                <a:ea typeface="Calibri"/>
                <a:cs typeface="Calibri"/>
                <a:sym typeface="Calibri"/>
              </a:rPr>
              <a:t> Sie </a:t>
            </a:r>
            <a:r>
              <a:rPr lang="en-US" sz="4800" b="1" i="0" u="none" strike="noStrike" cap="none" dirty="0" err="1">
                <a:solidFill>
                  <a:srgbClr val="FFFFFF"/>
                </a:solidFill>
                <a:latin typeface="Calibri"/>
                <a:ea typeface="Calibri"/>
                <a:cs typeface="Calibri"/>
                <a:sym typeface="Calibri"/>
              </a:rPr>
              <a:t>mit</a:t>
            </a:r>
            <a:r>
              <a:rPr lang="en-US" sz="4800" b="1" i="0" u="none" strike="noStrike" cap="none" dirty="0">
                <a:solidFill>
                  <a:srgbClr val="FFFFFF"/>
                </a:solidFill>
                <a:latin typeface="Calibri"/>
                <a:ea typeface="Calibri"/>
                <a:cs typeface="Calibri"/>
                <a:sym typeface="Calibri"/>
              </a:rPr>
              <a:t> der </a:t>
            </a:r>
            <a:r>
              <a:rPr lang="en-US" sz="4800" b="1" i="0" u="none" strike="noStrike" cap="none" dirty="0" err="1">
                <a:solidFill>
                  <a:srgbClr val="FFFFFF"/>
                </a:solidFill>
                <a:latin typeface="Calibri"/>
                <a:ea typeface="Calibri"/>
                <a:cs typeface="Calibri"/>
                <a:sym typeface="Calibri"/>
              </a:rPr>
              <a:t>Werbung</a:t>
            </a:r>
            <a:r>
              <a:rPr lang="en-US" sz="4800" b="1" i="0" u="none" strike="noStrike" cap="none" dirty="0">
                <a:solidFill>
                  <a:srgbClr val="FFFFFF"/>
                </a:solidFill>
                <a:latin typeface="Calibri"/>
                <a:ea typeface="Calibri"/>
                <a:cs typeface="Calibri"/>
                <a:sym typeface="Calibri"/>
              </a:rPr>
              <a:t> auf </a:t>
            </a:r>
            <a:r>
              <a:rPr lang="en-US" sz="4800" b="1" i="0" u="none" strike="noStrike" cap="none" dirty="0" err="1">
                <a:solidFill>
                  <a:srgbClr val="FFFFFF"/>
                </a:solidFill>
                <a:latin typeface="Calibri"/>
                <a:ea typeface="Calibri"/>
                <a:cs typeface="Calibri"/>
                <a:sym typeface="Calibri"/>
              </a:rPr>
              <a:t>Ihren</a:t>
            </a:r>
            <a:r>
              <a:rPr lang="en-US" sz="4800" b="1" i="0" u="none" strike="noStrike" cap="none" dirty="0">
                <a:solidFill>
                  <a:srgbClr val="FFFFFF"/>
                </a:solidFill>
                <a:latin typeface="Calibri"/>
                <a:ea typeface="Calibri"/>
                <a:cs typeface="Calibri"/>
                <a:sym typeface="Calibri"/>
              </a:rPr>
              <a:t> </a:t>
            </a:r>
            <a:r>
              <a:rPr lang="en-US" sz="4800" b="1" i="0" u="none" strike="noStrike" cap="none" dirty="0" err="1">
                <a:solidFill>
                  <a:srgbClr val="FFFFFF"/>
                </a:solidFill>
                <a:latin typeface="Calibri"/>
                <a:ea typeface="Calibri"/>
                <a:cs typeface="Calibri"/>
                <a:sym typeface="Calibri"/>
              </a:rPr>
              <a:t>stärksten</a:t>
            </a:r>
            <a:r>
              <a:rPr lang="en-US" sz="4800" b="1" i="0" u="none" strike="noStrike" cap="none" dirty="0">
                <a:solidFill>
                  <a:srgbClr val="FFFFFF"/>
                </a:solidFill>
                <a:latin typeface="Calibri"/>
                <a:ea typeface="Calibri"/>
                <a:cs typeface="Calibri"/>
                <a:sym typeface="Calibri"/>
              </a:rPr>
              <a:t> </a:t>
            </a:r>
            <a:r>
              <a:rPr lang="en-US" sz="4800" b="1" i="0" u="none" strike="noStrike" cap="none" dirty="0" err="1">
                <a:solidFill>
                  <a:srgbClr val="FFFFFF"/>
                </a:solidFill>
                <a:latin typeface="Calibri"/>
                <a:ea typeface="Calibri"/>
                <a:cs typeface="Calibri"/>
                <a:sym typeface="Calibri"/>
              </a:rPr>
              <a:t>Kanälen</a:t>
            </a:r>
            <a:r>
              <a:rPr lang="en-US" sz="4800" b="1" i="0" u="none" strike="noStrike" cap="none" dirty="0">
                <a:solidFill>
                  <a:srgbClr val="FFFFFF"/>
                </a:solidFill>
                <a:latin typeface="Calibri"/>
                <a:ea typeface="Calibri"/>
                <a:cs typeface="Calibri"/>
                <a:sym typeface="Calibri"/>
              </a:rPr>
              <a:t>, um </a:t>
            </a:r>
            <a:r>
              <a:rPr lang="en-US" sz="4800" b="1" i="0" u="none" strike="noStrike" cap="none" dirty="0" err="1">
                <a:solidFill>
                  <a:srgbClr val="FFFFFF"/>
                </a:solidFill>
                <a:latin typeface="Calibri"/>
                <a:ea typeface="Calibri"/>
                <a:cs typeface="Calibri"/>
                <a:sym typeface="Calibri"/>
              </a:rPr>
              <a:t>loszulegen</a:t>
            </a:r>
            <a:r>
              <a:rPr lang="en-US" sz="4800" b="1" i="0" u="none" strike="noStrike" cap="none" dirty="0">
                <a:solidFill>
                  <a:srgbClr val="FFFFFF"/>
                </a:solidFill>
                <a:latin typeface="Calibri"/>
                <a:ea typeface="Calibri"/>
                <a:cs typeface="Calibri"/>
                <a:sym typeface="Calibri"/>
              </a:rPr>
              <a:t>.</a:t>
            </a:r>
            <a:endParaRPr sz="4800" b="1" i="0" u="none" strike="noStrike" cap="none" dirty="0">
              <a:solidFill>
                <a:srgbClr val="FFFFFF"/>
              </a:solidFill>
              <a:latin typeface="Calibri"/>
              <a:ea typeface="Calibri"/>
              <a:cs typeface="Calibri"/>
              <a:sym typeface="Calibri"/>
            </a:endParaRPr>
          </a:p>
        </p:txBody>
      </p:sp>
      <p:grpSp>
        <p:nvGrpSpPr>
          <p:cNvPr id="2859" name="Google Shape;2859;p32"/>
          <p:cNvGrpSpPr/>
          <p:nvPr/>
        </p:nvGrpSpPr>
        <p:grpSpPr>
          <a:xfrm flipH="1">
            <a:off x="799128" y="3865928"/>
            <a:ext cx="1552009" cy="2304743"/>
            <a:chOff x="5633414" y="4778704"/>
            <a:chExt cx="335872" cy="498772"/>
          </a:xfrm>
        </p:grpSpPr>
        <p:sp>
          <p:nvSpPr>
            <p:cNvPr id="2860" name="Google Shape;2860;p32"/>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noFill/>
            <a:ln w="190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861" name="Google Shape;2861;p32"/>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862" name="Google Shape;2862;p32"/>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863" name="Google Shape;2863;p32"/>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868"/>
        <p:cNvGrpSpPr/>
        <p:nvPr/>
      </p:nvGrpSpPr>
      <p:grpSpPr>
        <a:xfrm>
          <a:off x="0" y="0"/>
          <a:ext cx="0" cy="0"/>
          <a:chOff x="0" y="0"/>
          <a:chExt cx="0" cy="0"/>
        </a:xfrm>
      </p:grpSpPr>
      <p:sp>
        <p:nvSpPr>
          <p:cNvPr id="2869" name="Google Shape;2869;p305"/>
          <p:cNvSpPr txBox="1">
            <a:spLocks noGrp="1"/>
          </p:cNvSpPr>
          <p:nvPr>
            <p:ph type="body" idx="4294967295"/>
          </p:nvPr>
        </p:nvSpPr>
        <p:spPr>
          <a:xfrm>
            <a:off x="4698719" y="1710813"/>
            <a:ext cx="6763249" cy="268946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Die </a:t>
            </a:r>
            <a:r>
              <a:rPr lang="en-US" sz="2400" b="0" i="0" u="none" strike="noStrike" cap="none" dirty="0" err="1">
                <a:solidFill>
                  <a:schemeClr val="lt1"/>
                </a:solidFill>
                <a:latin typeface="Calibri"/>
                <a:ea typeface="Calibri"/>
                <a:cs typeface="Calibri"/>
                <a:sym typeface="Calibri"/>
              </a:rPr>
              <a:t>Aufrechterhaltung</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eines</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interessanten</a:t>
            </a:r>
            <a:r>
              <a:rPr lang="en-US" sz="2400" b="0" i="0" u="none" strike="noStrike" cap="none" dirty="0">
                <a:solidFill>
                  <a:schemeClr val="lt1"/>
                </a:solidFill>
                <a:latin typeface="Calibri"/>
                <a:ea typeface="Calibri"/>
                <a:cs typeface="Calibri"/>
                <a:sym typeface="Calibri"/>
              </a:rPr>
              <a:t> Feeds </a:t>
            </a:r>
            <a:r>
              <a:rPr lang="en-US" sz="2400" b="0" i="0" u="none" strike="noStrike" cap="none" dirty="0" err="1">
                <a:solidFill>
                  <a:schemeClr val="lt1"/>
                </a:solidFill>
                <a:latin typeface="Calibri"/>
                <a:ea typeface="Calibri"/>
                <a:cs typeface="Calibri"/>
                <a:sym typeface="Calibri"/>
              </a:rPr>
              <a:t>ist</a:t>
            </a:r>
            <a:r>
              <a:rPr lang="en-US" sz="2400" b="0" i="0" u="none" strike="noStrike" cap="none" dirty="0">
                <a:solidFill>
                  <a:schemeClr val="lt1"/>
                </a:solidFill>
                <a:latin typeface="Calibri"/>
                <a:ea typeface="Calibri"/>
                <a:cs typeface="Calibri"/>
                <a:sym typeface="Calibri"/>
              </a:rPr>
              <a:t> für </a:t>
            </a:r>
            <a:r>
              <a:rPr lang="en-US" sz="2400" b="0" i="0" u="none" strike="noStrike" cap="none" dirty="0" err="1">
                <a:solidFill>
                  <a:schemeClr val="lt1"/>
                </a:solidFill>
                <a:latin typeface="Calibri"/>
                <a:ea typeface="Calibri"/>
                <a:cs typeface="Calibri"/>
                <a:sym typeface="Calibri"/>
              </a:rPr>
              <a:t>Radiosender</a:t>
            </a:r>
            <a:r>
              <a:rPr lang="en-US" sz="2400" b="0" i="0" u="none" strike="noStrike" cap="none" dirty="0">
                <a:solidFill>
                  <a:schemeClr val="lt1"/>
                </a:solidFill>
                <a:latin typeface="Calibri"/>
                <a:ea typeface="Calibri"/>
                <a:cs typeface="Calibri"/>
                <a:sym typeface="Calibri"/>
              </a:rPr>
              <a:t> und Podcaster </a:t>
            </a:r>
            <a:r>
              <a:rPr lang="en-US" sz="2400" b="0" i="0" u="none" strike="noStrike" cap="none" dirty="0" err="1">
                <a:solidFill>
                  <a:schemeClr val="lt1"/>
                </a:solidFill>
                <a:latin typeface="Calibri"/>
                <a:ea typeface="Calibri"/>
                <a:cs typeface="Calibri"/>
                <a:sym typeface="Calibri"/>
              </a:rPr>
              <a:t>unerlässlich</a:t>
            </a:r>
            <a:r>
              <a:rPr lang="en-US" sz="2400" b="0" i="0" u="none" strike="noStrike" cap="none" dirty="0">
                <a:solidFill>
                  <a:schemeClr val="lt1"/>
                </a:solidFill>
                <a:latin typeface="Calibri"/>
                <a:ea typeface="Calibri"/>
                <a:cs typeface="Calibri"/>
                <a:sym typeface="Calibri"/>
              </a:rPr>
              <a:t>, um </a:t>
            </a:r>
            <a:r>
              <a:rPr lang="en-US" sz="2400" b="0" i="0" u="none" strike="noStrike" cap="none" dirty="0" err="1">
                <a:solidFill>
                  <a:schemeClr val="lt1"/>
                </a:solidFill>
                <a:latin typeface="Calibri"/>
                <a:ea typeface="Calibri"/>
                <a:cs typeface="Calibri"/>
                <a:sym typeface="Calibri"/>
              </a:rPr>
              <a:t>eine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lebendige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Verbindung</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mit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ihrem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Publikum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aufzubauen</a:t>
            </a:r>
            <a:r>
              <a:rPr lang="en-US" sz="2400" b="0" i="0" u="none" strike="noStrike" cap="none" dirty="0">
                <a:solidFill>
                  <a:schemeClr val="lt1"/>
                </a:solidFill>
                <a:latin typeface="Calibri"/>
                <a:ea typeface="Calibri"/>
                <a:cs typeface="Calibri"/>
                <a:sym typeface="Calibri"/>
              </a:rPr>
              <a:t>. Dazu </a:t>
            </a:r>
            <a:r>
              <a:rPr lang="en-US" sz="2400" b="0" i="0" u="none" strike="noStrike" cap="none" dirty="0" err="1">
                <a:solidFill>
                  <a:schemeClr val="lt1"/>
                </a:solidFill>
                <a:latin typeface="Calibri"/>
                <a:ea typeface="Calibri"/>
                <a:cs typeface="Calibri"/>
                <a:sym typeface="Calibri"/>
              </a:rPr>
              <a:t>gehören</a:t>
            </a:r>
            <a:r>
              <a:rPr lang="en-US" sz="2400" b="0" i="0" u="none" strike="noStrike" cap="none" dirty="0">
                <a:solidFill>
                  <a:schemeClr val="lt1"/>
                </a:solidFill>
                <a:latin typeface="Calibri"/>
                <a:ea typeface="Calibri"/>
                <a:cs typeface="Calibri"/>
                <a:sym typeface="Calibri"/>
              </a:rPr>
              <a:t> Dinge </a:t>
            </a:r>
            <a:r>
              <a:rPr lang="en-US" sz="2400" b="0" i="0" u="none" strike="noStrike" cap="none" dirty="0" err="1">
                <a:solidFill>
                  <a:schemeClr val="lt1"/>
                </a:solidFill>
                <a:latin typeface="Calibri"/>
                <a:ea typeface="Calibri"/>
                <a:cs typeface="Calibri"/>
                <a:sym typeface="Calibri"/>
              </a:rPr>
              <a:t>wie</a:t>
            </a:r>
            <a:r>
              <a:rPr lang="en-US" sz="2400" b="0" i="0" u="none" strike="noStrike" cap="none" dirty="0">
                <a:solidFill>
                  <a:schemeClr val="lt1"/>
                </a:solidFill>
                <a:latin typeface="Calibri"/>
                <a:ea typeface="Calibri"/>
                <a:cs typeface="Calibri"/>
                <a:sym typeface="Calibri"/>
              </a:rPr>
              <a:t> Live-</a:t>
            </a:r>
            <a:r>
              <a:rPr lang="en-US" sz="2400" b="0" i="0" u="none" strike="noStrike" cap="none" dirty="0" err="1">
                <a:solidFill>
                  <a:schemeClr val="lt1"/>
                </a:solidFill>
                <a:latin typeface="Calibri"/>
                <a:ea typeface="Calibri"/>
                <a:cs typeface="Calibri"/>
                <a:sym typeface="Calibri"/>
              </a:rPr>
              <a:t>Anrufer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Wettbewerbe</a:t>
            </a:r>
            <a:r>
              <a:rPr lang="en-US" sz="2400" b="0" i="0" u="none" strike="noStrike" cap="none" dirty="0">
                <a:solidFill>
                  <a:schemeClr val="lt1"/>
                </a:solidFill>
                <a:latin typeface="Calibri"/>
                <a:ea typeface="Calibri"/>
                <a:cs typeface="Calibri"/>
                <a:sym typeface="Calibri"/>
              </a:rPr>
              <a:t> und die </a:t>
            </a:r>
            <a:r>
              <a:rPr lang="en-US" sz="2400" b="0" i="0" u="none" strike="noStrike" cap="none" dirty="0" err="1">
                <a:solidFill>
                  <a:schemeClr val="lt1"/>
                </a:solidFill>
                <a:latin typeface="Calibri"/>
                <a:ea typeface="Calibri"/>
                <a:cs typeface="Calibri"/>
                <a:sym typeface="Calibri"/>
              </a:rPr>
              <a:t>Nutzung</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sozialer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Medien</a:t>
            </a:r>
            <a:r>
              <a:rPr lang="en-US" sz="2400" b="0" i="0" u="none" strike="noStrike" cap="none" dirty="0">
                <a:solidFill>
                  <a:schemeClr val="lt1"/>
                </a:solidFill>
                <a:latin typeface="Calibri"/>
                <a:ea typeface="Calibri"/>
                <a:cs typeface="Calibri"/>
                <a:sym typeface="Calibri"/>
              </a:rPr>
              <a:t>.</a:t>
            </a:r>
            <a:endParaRPr dirty="0"/>
          </a:p>
          <a:p>
            <a:pPr marL="0" marR="0" lvl="0" indent="0" algn="l" rtl="0">
              <a:lnSpc>
                <a:spcPct val="90000"/>
              </a:lnSpc>
              <a:spcBef>
                <a:spcPts val="0"/>
              </a:spcBef>
              <a:spcAft>
                <a:spcPts val="0"/>
              </a:spcAft>
              <a:buClr>
                <a:schemeClr val="lt1"/>
              </a:buClr>
              <a:buSzPts val="2400"/>
              <a:buFont typeface="Calibri"/>
              <a:buNone/>
            </a:pPr>
            <a:endParaRPr sz="2400" b="0" i="0" u="none" strike="noStrike" cap="none"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n-US" sz="2400" b="0" i="0" u="none" strike="noStrike" cap="none" dirty="0" err="1">
                <a:solidFill>
                  <a:schemeClr val="lt1"/>
                </a:solidFill>
                <a:latin typeface="Calibri"/>
                <a:ea typeface="Calibri"/>
                <a:cs typeface="Calibri"/>
                <a:sym typeface="Calibri"/>
              </a:rPr>
              <a:t>Plattformen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wie</a:t>
            </a:r>
            <a:r>
              <a:rPr lang="en-US" sz="2400" b="0" i="0" u="none" strike="noStrike" cap="none" dirty="0">
                <a:solidFill>
                  <a:schemeClr val="lt1"/>
                </a:solidFill>
                <a:latin typeface="Calibri"/>
                <a:ea typeface="Calibri"/>
                <a:cs typeface="Calibri"/>
                <a:sym typeface="Calibri"/>
              </a:rPr>
              <a:t> Twitter, Facebook </a:t>
            </a:r>
            <a:r>
              <a:rPr lang="en-US" sz="2400" b="0" i="0" u="none" strike="noStrike" cap="none" dirty="0" err="1">
                <a:solidFill>
                  <a:schemeClr val="lt1"/>
                </a:solidFill>
                <a:latin typeface="Calibri"/>
                <a:ea typeface="Calibri"/>
                <a:cs typeface="Calibri"/>
                <a:sym typeface="Calibri"/>
              </a:rPr>
              <a:t>oder</a:t>
            </a:r>
            <a:r>
              <a:rPr lang="en-US" sz="2400" b="0" i="0" u="none" strike="noStrike" cap="none" dirty="0">
                <a:solidFill>
                  <a:schemeClr val="lt1"/>
                </a:solidFill>
                <a:latin typeface="Calibri"/>
                <a:ea typeface="Calibri"/>
                <a:cs typeface="Calibri"/>
                <a:sym typeface="Calibri"/>
              </a:rPr>
              <a:t> Instagram </a:t>
            </a:r>
            <a:r>
              <a:rPr lang="en-US" sz="2400" b="0" i="0" u="none" strike="noStrike" cap="none" dirty="0" err="1">
                <a:solidFill>
                  <a:schemeClr val="lt1"/>
                </a:solidFill>
                <a:latin typeface="Calibri"/>
                <a:ea typeface="Calibri"/>
                <a:cs typeface="Calibri"/>
                <a:sym typeface="Calibri"/>
              </a:rPr>
              <a:t>machen</a:t>
            </a:r>
            <a:r>
              <a:rPr lang="en-US" sz="2400" b="0" i="0" u="none" strike="noStrike" cap="none" dirty="0">
                <a:solidFill>
                  <a:schemeClr val="lt1"/>
                </a:solidFill>
                <a:latin typeface="Calibri"/>
                <a:ea typeface="Calibri"/>
                <a:cs typeface="Calibri"/>
                <a:sym typeface="Calibri"/>
              </a:rPr>
              <a:t> es </a:t>
            </a:r>
            <a:r>
              <a:rPr lang="en-US" sz="2400" b="0" i="0" u="none" strike="noStrike" cap="none" dirty="0" err="1">
                <a:solidFill>
                  <a:schemeClr val="lt1"/>
                </a:solidFill>
                <a:latin typeface="Calibri"/>
                <a:ea typeface="Calibri"/>
                <a:cs typeface="Calibri"/>
                <a:sym typeface="Calibri"/>
              </a:rPr>
              <a:t>einfach</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mit</a:t>
            </a:r>
            <a:r>
              <a:rPr lang="en-US" sz="2400" b="0" i="0" u="none" strike="noStrike" cap="none" dirty="0">
                <a:solidFill>
                  <a:schemeClr val="lt1"/>
                </a:solidFill>
                <a:latin typeface="Calibri"/>
                <a:ea typeface="Calibri"/>
                <a:cs typeface="Calibri"/>
                <a:sym typeface="Calibri"/>
              </a:rPr>
              <a:t> den </a:t>
            </a:r>
            <a:r>
              <a:rPr lang="en-US" sz="2400" b="0" i="0" u="none" strike="noStrike" cap="none" dirty="0" err="1">
                <a:solidFill>
                  <a:schemeClr val="lt1"/>
                </a:solidFill>
                <a:latin typeface="Calibri"/>
                <a:ea typeface="Calibri"/>
                <a:cs typeface="Calibri"/>
                <a:sym typeface="Calibri"/>
              </a:rPr>
              <a:t>Hörern</a:t>
            </a:r>
            <a:r>
              <a:rPr lang="en-US" sz="2400" b="0" i="0" u="none" strike="noStrike" cap="none" dirty="0">
                <a:solidFill>
                  <a:schemeClr val="lt1"/>
                </a:solidFill>
                <a:latin typeface="Calibri"/>
                <a:ea typeface="Calibri"/>
                <a:cs typeface="Calibri"/>
                <a:sym typeface="Calibri"/>
              </a:rPr>
              <a:t> in </a:t>
            </a:r>
            <a:r>
              <a:rPr lang="en-US" sz="2400" b="0" i="0" u="none" strike="noStrike" cap="none" dirty="0" err="1">
                <a:solidFill>
                  <a:schemeClr val="lt1"/>
                </a:solidFill>
                <a:latin typeface="Calibri"/>
                <a:ea typeface="Calibri"/>
                <a:cs typeface="Calibri"/>
                <a:sym typeface="Calibri"/>
              </a:rPr>
              <a:t>Kontakt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treten</a:t>
            </a:r>
            <a:r>
              <a:rPr lang="en-US" sz="2400" b="0" i="0" u="none" strike="noStrike" cap="none" dirty="0">
                <a:solidFill>
                  <a:schemeClr val="lt1"/>
                </a:solidFill>
                <a:latin typeface="Calibri"/>
                <a:ea typeface="Calibri"/>
                <a:cs typeface="Calibri"/>
                <a:sym typeface="Calibri"/>
              </a:rPr>
              <a:t> und </a:t>
            </a:r>
            <a:r>
              <a:rPr lang="en-US" sz="2400" b="0" i="0" u="none" strike="noStrike" cap="none" dirty="0" err="1">
                <a:solidFill>
                  <a:schemeClr val="lt1"/>
                </a:solidFill>
                <a:latin typeface="Calibri"/>
                <a:ea typeface="Calibri"/>
                <a:cs typeface="Calibri"/>
                <a:sym typeface="Calibri"/>
              </a:rPr>
              <a:t>eine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dynamische</a:t>
            </a:r>
            <a:r>
              <a:rPr lang="en-US" sz="2400" b="0" i="0" u="none" strike="noStrike" cap="none" dirty="0">
                <a:solidFill>
                  <a:schemeClr val="lt1"/>
                </a:solidFill>
                <a:latin typeface="Calibri"/>
                <a:ea typeface="Calibri"/>
                <a:cs typeface="Calibri"/>
                <a:sym typeface="Calibri"/>
              </a:rPr>
              <a:t> und </a:t>
            </a:r>
            <a:r>
              <a:rPr lang="en-US" sz="2400" b="0" i="0" u="none" strike="noStrike" cap="none" dirty="0" err="1">
                <a:solidFill>
                  <a:schemeClr val="lt1"/>
                </a:solidFill>
                <a:latin typeface="Calibri"/>
                <a:ea typeface="Calibri"/>
                <a:cs typeface="Calibri"/>
                <a:sym typeface="Calibri"/>
              </a:rPr>
              <a:t>überzeugende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Beziehung</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schaffen</a:t>
            </a:r>
            <a:r>
              <a:rPr lang="en-US" sz="2400" b="0" i="0" u="none" strike="noStrike" cap="none" dirty="0">
                <a:solidFill>
                  <a:schemeClr val="lt1"/>
                </a:solidFill>
                <a:latin typeface="Calibri"/>
                <a:ea typeface="Calibri"/>
                <a:cs typeface="Calibri"/>
                <a:sym typeface="Calibri"/>
              </a:rPr>
              <a:t>, die </a:t>
            </a:r>
            <a:r>
              <a:rPr lang="en-US" sz="2400" b="0" i="0" u="none" strike="noStrike" cap="none" dirty="0" err="1">
                <a:solidFill>
                  <a:schemeClr val="lt1"/>
                </a:solidFill>
                <a:latin typeface="Calibri"/>
                <a:ea typeface="Calibri"/>
                <a:cs typeface="Calibri"/>
                <a:sym typeface="Calibri"/>
              </a:rPr>
              <a:t>über</a:t>
            </a:r>
            <a:r>
              <a:rPr lang="en-US" sz="2400" b="0" i="0" u="none" strike="noStrike" cap="none" dirty="0">
                <a:solidFill>
                  <a:schemeClr val="lt1"/>
                </a:solidFill>
                <a:latin typeface="Calibri"/>
                <a:ea typeface="Calibri"/>
                <a:cs typeface="Calibri"/>
                <a:sym typeface="Calibri"/>
              </a:rPr>
              <a:t> das </a:t>
            </a:r>
            <a:r>
              <a:rPr lang="en-US" sz="2400" b="0" i="0" u="none" strike="noStrike" cap="none" dirty="0" err="1">
                <a:solidFill>
                  <a:schemeClr val="lt1"/>
                </a:solidFill>
                <a:latin typeface="Calibri"/>
                <a:ea typeface="Calibri"/>
                <a:cs typeface="Calibri"/>
                <a:sym typeface="Calibri"/>
              </a:rPr>
              <a:t>hinausgeht</a:t>
            </a:r>
            <a:r>
              <a:rPr lang="en-US" sz="2400" b="0" i="0" u="none" strike="noStrike" cap="none" dirty="0">
                <a:solidFill>
                  <a:schemeClr val="lt1"/>
                </a:solidFill>
                <a:latin typeface="Calibri"/>
                <a:ea typeface="Calibri"/>
                <a:cs typeface="Calibri"/>
                <a:sym typeface="Calibri"/>
              </a:rPr>
              <a:t>, was </a:t>
            </a:r>
            <a:r>
              <a:rPr lang="en-US" sz="2400" b="0" i="0" u="none" strike="noStrike" cap="none" dirty="0" err="1">
                <a:solidFill>
                  <a:schemeClr val="lt1"/>
                </a:solidFill>
                <a:latin typeface="Calibri"/>
                <a:ea typeface="Calibri"/>
                <a:cs typeface="Calibri"/>
                <a:sym typeface="Calibri"/>
              </a:rPr>
              <a:t>über</a:t>
            </a:r>
            <a:r>
              <a:rPr lang="en-US" sz="2400" b="0" i="0" u="none" strike="noStrike" cap="none" dirty="0">
                <a:solidFill>
                  <a:schemeClr val="lt1"/>
                </a:solidFill>
                <a:latin typeface="Calibri"/>
                <a:ea typeface="Calibri"/>
                <a:cs typeface="Calibri"/>
                <a:sym typeface="Calibri"/>
              </a:rPr>
              <a:t> den </a:t>
            </a:r>
            <a:r>
              <a:rPr lang="en-US" sz="2400" b="0" i="0" u="none" strike="noStrike" cap="none" dirty="0" err="1">
                <a:solidFill>
                  <a:schemeClr val="lt1"/>
                </a:solidFill>
                <a:latin typeface="Calibri"/>
                <a:ea typeface="Calibri"/>
                <a:cs typeface="Calibri"/>
                <a:sym typeface="Calibri"/>
              </a:rPr>
              <a:t>Äther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gesendet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wird</a:t>
            </a:r>
            <a:r>
              <a:rPr lang="en-US" sz="2400" b="0" i="0" u="none" strike="noStrike" cap="none" dirty="0">
                <a:solidFill>
                  <a:schemeClr val="lt1"/>
                </a:solidFill>
                <a:latin typeface="Calibri"/>
                <a:ea typeface="Calibri"/>
                <a:cs typeface="Calibri"/>
                <a:sym typeface="Calibri"/>
              </a:rPr>
              <a:t>.</a:t>
            </a:r>
            <a:endParaRPr sz="2400" b="0" i="0" u="none" strike="noStrike" cap="none" dirty="0">
              <a:solidFill>
                <a:srgbClr val="000000"/>
              </a:solidFill>
              <a:latin typeface="Arial"/>
              <a:ea typeface="Arial"/>
              <a:cs typeface="Arial"/>
              <a:sym typeface="Arial"/>
            </a:endParaRPr>
          </a:p>
        </p:txBody>
      </p:sp>
      <p:pic>
        <p:nvPicPr>
          <p:cNvPr id="2870" name="Google Shape;2870;p30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440" y="385560"/>
            <a:ext cx="4107240" cy="6086880"/>
          </a:xfrm>
          <a:prstGeom prst="rect">
            <a:avLst/>
          </a:prstGeom>
          <a:noFill/>
          <a:ln>
            <a:noFill/>
          </a:ln>
        </p:spPr>
      </p:pic>
      <p:pic>
        <p:nvPicPr>
          <p:cNvPr id="2871" name="Google Shape;2871;p30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440" y="385558"/>
            <a:ext cx="4131720" cy="6086881"/>
          </a:xfrm>
          <a:prstGeom prst="rect">
            <a:avLst/>
          </a:prstGeom>
          <a:noFill/>
          <a:ln>
            <a:noFill/>
          </a:ln>
        </p:spPr>
      </p:pic>
      <p:grpSp>
        <p:nvGrpSpPr>
          <p:cNvPr id="2872" name="Google Shape;2872;p305"/>
          <p:cNvGrpSpPr/>
          <p:nvPr/>
        </p:nvGrpSpPr>
        <p:grpSpPr>
          <a:xfrm>
            <a:off x="185400" y="4400280"/>
            <a:ext cx="1551600" cy="2304360"/>
            <a:chOff x="185400" y="4400280"/>
            <a:chExt cx="1551600" cy="2304360"/>
          </a:xfrm>
        </p:grpSpPr>
        <p:sp>
          <p:nvSpPr>
            <p:cNvPr id="2873" name="Google Shape;2873;p305"/>
            <p:cNvSpPr/>
            <p:nvPr/>
          </p:nvSpPr>
          <p:spPr>
            <a:xfrm flipH="1">
              <a:off x="185400" y="4400280"/>
              <a:ext cx="1551600" cy="2304360"/>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4" name="Google Shape;2874;p305"/>
            <p:cNvSpPr/>
            <p:nvPr/>
          </p:nvSpPr>
          <p:spPr>
            <a:xfrm flipH="1">
              <a:off x="993960" y="4952880"/>
              <a:ext cx="579960" cy="12780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5" name="Google Shape;2875;p305"/>
            <p:cNvSpPr/>
            <p:nvPr/>
          </p:nvSpPr>
          <p:spPr>
            <a:xfrm flipH="1">
              <a:off x="1000440" y="5209200"/>
              <a:ext cx="579960" cy="12780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6" name="Google Shape;2876;p305"/>
            <p:cNvSpPr/>
            <p:nvPr/>
          </p:nvSpPr>
          <p:spPr>
            <a:xfrm flipH="1">
              <a:off x="993600" y="5465160"/>
              <a:ext cx="581400" cy="127800"/>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77" name="Google Shape;2877;p305"/>
          <p:cNvSpPr/>
          <p:nvPr/>
        </p:nvSpPr>
        <p:spPr>
          <a:xfrm>
            <a:off x="4520160" y="712204"/>
            <a:ext cx="7600997" cy="870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8" name="Google Shape;2878;p305"/>
          <p:cNvSpPr/>
          <p:nvPr/>
        </p:nvSpPr>
        <p:spPr>
          <a:xfrm>
            <a:off x="4544640" y="511277"/>
            <a:ext cx="7500197"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dirty="0">
                <a:solidFill>
                  <a:srgbClr val="1D4C60"/>
                </a:solidFill>
                <a:latin typeface="Calibri"/>
                <a:ea typeface="Calibri"/>
                <a:cs typeface="Calibri"/>
                <a:sym typeface="Calibri"/>
              </a:rPr>
              <a:t>WIE MAN DEN FEED INTERESSANT HÄLT</a:t>
            </a:r>
            <a:endParaRPr dirty="0"/>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p:txBody>
      </p:sp>
      <p:sp>
        <p:nvSpPr>
          <p:cNvPr id="2879" name="Google Shape;2879;p305"/>
          <p:cNvSpPr/>
          <p:nvPr/>
        </p:nvSpPr>
        <p:spPr>
          <a:xfrm>
            <a:off x="4520160" y="6335640"/>
            <a:ext cx="3151440" cy="36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883"/>
        <p:cNvGrpSpPr/>
        <p:nvPr/>
      </p:nvGrpSpPr>
      <p:grpSpPr>
        <a:xfrm>
          <a:off x="0" y="0"/>
          <a:ext cx="0" cy="0"/>
          <a:chOff x="0" y="0"/>
          <a:chExt cx="0" cy="0"/>
        </a:xfrm>
      </p:grpSpPr>
      <p:sp>
        <p:nvSpPr>
          <p:cNvPr id="2884" name="Google Shape;2884;p306"/>
          <p:cNvSpPr txBox="1">
            <a:spLocks noGrp="1"/>
          </p:cNvSpPr>
          <p:nvPr>
            <p:ph type="body" idx="1"/>
          </p:nvPr>
        </p:nvSpPr>
        <p:spPr>
          <a:xfrm>
            <a:off x="108155" y="1258529"/>
            <a:ext cx="5779077" cy="379722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US" sz="2200" dirty="0" err="1"/>
              <a:t>Begeben</a:t>
            </a:r>
            <a:r>
              <a:rPr lang="en-US" sz="2200" dirty="0"/>
              <a:t> Sie </a:t>
            </a:r>
            <a:r>
              <a:rPr lang="en-US" sz="2200" dirty="0" err="1"/>
              <a:t>sich</a:t>
            </a:r>
            <a:r>
              <a:rPr lang="en-US" sz="2200" dirty="0"/>
              <a:t> auf </a:t>
            </a:r>
            <a:r>
              <a:rPr lang="en-US" sz="2200" dirty="0" err="1"/>
              <a:t>eine</a:t>
            </a:r>
            <a:r>
              <a:rPr lang="en-US" sz="2200" dirty="0"/>
              <a:t> </a:t>
            </a:r>
            <a:r>
              <a:rPr lang="en-US" sz="2200" dirty="0" err="1"/>
              <a:t>anregende</a:t>
            </a:r>
            <a:r>
              <a:rPr lang="en-US" sz="2200" dirty="0"/>
              <a:t> </a:t>
            </a:r>
            <a:r>
              <a:rPr lang="en-US" sz="2200" dirty="0" err="1"/>
              <a:t>Reise</a:t>
            </a:r>
            <a:r>
              <a:rPr lang="en-US" sz="2200" dirty="0"/>
              <a:t> </a:t>
            </a:r>
            <a:r>
              <a:rPr lang="en-US" sz="2200" dirty="0" err="1"/>
              <a:t>durch</a:t>
            </a:r>
            <a:r>
              <a:rPr lang="en-US" sz="2200" dirty="0"/>
              <a:t> die </a:t>
            </a:r>
            <a:r>
              <a:rPr lang="en-US" sz="2200" dirty="0" err="1"/>
              <a:t>sozialen</a:t>
            </a:r>
            <a:r>
              <a:rPr lang="en-US" sz="2200" dirty="0"/>
              <a:t> </a:t>
            </a:r>
            <a:r>
              <a:rPr lang="en-US" sz="2200" dirty="0" err="1"/>
              <a:t>Medien</a:t>
            </a:r>
            <a:r>
              <a:rPr lang="en-US" sz="2200" dirty="0"/>
              <a:t>, um die </a:t>
            </a:r>
            <a:r>
              <a:rPr lang="en-US" sz="2200" dirty="0" err="1"/>
              <a:t>Präsenz</a:t>
            </a:r>
            <a:r>
              <a:rPr lang="en-US" sz="2200" dirty="0"/>
              <a:t> </a:t>
            </a:r>
            <a:r>
              <a:rPr lang="en-US" sz="2200" dirty="0" err="1"/>
              <a:t>Ihres</a:t>
            </a:r>
            <a:r>
              <a:rPr lang="en-US" sz="2200" dirty="0"/>
              <a:t> </a:t>
            </a:r>
            <a:r>
              <a:rPr lang="en-US" sz="2200" dirty="0" err="1"/>
              <a:t>Radiosenders</a:t>
            </a:r>
            <a:r>
              <a:rPr lang="en-US" sz="2200" dirty="0"/>
              <a:t> </a:t>
            </a:r>
            <a:r>
              <a:rPr lang="en-US" sz="2200" dirty="0" err="1"/>
              <a:t>zu</a:t>
            </a:r>
            <a:r>
              <a:rPr lang="en-US" sz="2200" dirty="0"/>
              <a:t> </a:t>
            </a:r>
            <a:r>
              <a:rPr lang="en-US" sz="2200" dirty="0" err="1"/>
              <a:t>erhöhen</a:t>
            </a:r>
            <a:r>
              <a:rPr lang="en-US" sz="2200" dirty="0"/>
              <a:t>! </a:t>
            </a:r>
            <a:r>
              <a:rPr lang="en-US" sz="2200" dirty="0" err="1"/>
              <a:t>Hier</a:t>
            </a:r>
            <a:r>
              <a:rPr lang="en-US" sz="2200" dirty="0"/>
              <a:t> </a:t>
            </a:r>
            <a:r>
              <a:rPr lang="en-US" sz="2200" dirty="0" err="1"/>
              <a:t>sind</a:t>
            </a:r>
            <a:r>
              <a:rPr lang="en-US" sz="2200" dirty="0"/>
              <a:t> </a:t>
            </a:r>
            <a:r>
              <a:rPr lang="en-US" sz="2200" dirty="0" err="1"/>
              <a:t>einige</a:t>
            </a:r>
            <a:r>
              <a:rPr lang="en-US" sz="2200" dirty="0"/>
              <a:t> </a:t>
            </a:r>
            <a:r>
              <a:rPr lang="en-US" sz="2200" dirty="0" err="1"/>
              <a:t>reizvolle</a:t>
            </a:r>
            <a:r>
              <a:rPr lang="en-US" sz="2200" dirty="0"/>
              <a:t> </a:t>
            </a:r>
            <a:r>
              <a:rPr lang="en-US" sz="2200" dirty="0" err="1"/>
              <a:t>Möglichkeiten</a:t>
            </a:r>
            <a:r>
              <a:rPr lang="en-US" sz="2200" dirty="0"/>
              <a:t>, </a:t>
            </a:r>
            <a:r>
              <a:rPr lang="en-US" sz="2200" dirty="0" err="1"/>
              <a:t>Ihr</a:t>
            </a:r>
            <a:r>
              <a:rPr lang="en-US" sz="2200" dirty="0"/>
              <a:t> </a:t>
            </a:r>
            <a:r>
              <a:rPr lang="en-US" sz="2200" dirty="0" err="1"/>
              <a:t>Publikum</a:t>
            </a:r>
            <a:r>
              <a:rPr lang="en-US" sz="2200" dirty="0"/>
              <a:t> </a:t>
            </a:r>
            <a:r>
              <a:rPr lang="en-US" sz="2200" dirty="0" err="1"/>
              <a:t>zu</a:t>
            </a:r>
            <a:r>
              <a:rPr lang="en-US" sz="2200" dirty="0"/>
              <a:t> </a:t>
            </a:r>
            <a:r>
              <a:rPr lang="en-US" sz="2200" dirty="0" err="1"/>
              <a:t>fesseln</a:t>
            </a:r>
            <a:r>
              <a:rPr lang="en-US" sz="2200" dirty="0"/>
              <a:t>:</a:t>
            </a:r>
            <a:endParaRPr sz="2200" dirty="0"/>
          </a:p>
          <a:p>
            <a:pPr marL="457200" lvl="0" indent="-304800" algn="just" rtl="0">
              <a:lnSpc>
                <a:spcPct val="90000"/>
              </a:lnSpc>
              <a:spcBef>
                <a:spcPts val="0"/>
              </a:spcBef>
              <a:spcAft>
                <a:spcPts val="0"/>
              </a:spcAft>
              <a:buClr>
                <a:schemeClr val="lt1"/>
              </a:buClr>
              <a:buSzPts val="2400"/>
              <a:buFont typeface="Arial"/>
              <a:buNone/>
            </a:pPr>
            <a:endParaRPr sz="2200" dirty="0"/>
          </a:p>
          <a:p>
            <a:pPr marL="457200" lvl="0" indent="-457200" algn="just" rtl="0">
              <a:lnSpc>
                <a:spcPct val="90000"/>
              </a:lnSpc>
              <a:spcBef>
                <a:spcPts val="0"/>
              </a:spcBef>
              <a:spcAft>
                <a:spcPts val="0"/>
              </a:spcAft>
              <a:buClr>
                <a:schemeClr val="lt1"/>
              </a:buClr>
              <a:buSzPts val="2400"/>
              <a:buFont typeface="Arial"/>
              <a:buAutoNum type="arabicPeriod"/>
            </a:pPr>
            <a:r>
              <a:rPr lang="en-US" sz="2200" b="1" dirty="0" err="1"/>
              <a:t>Bewerben</a:t>
            </a:r>
            <a:r>
              <a:rPr lang="en-US" sz="2200" b="1" dirty="0"/>
              <a:t> Sie </a:t>
            </a:r>
            <a:r>
              <a:rPr lang="en-US" sz="2200" b="1" dirty="0" err="1"/>
              <a:t>spannende</a:t>
            </a:r>
            <a:r>
              <a:rPr lang="en-US" sz="2200" b="1" dirty="0"/>
              <a:t> </a:t>
            </a:r>
            <a:r>
              <a:rPr lang="en-US" sz="2200" b="1" dirty="0" err="1"/>
              <a:t>Wettbewerbe</a:t>
            </a:r>
            <a:r>
              <a:rPr lang="en-US" sz="2200" b="1" dirty="0"/>
              <a:t> - </a:t>
            </a:r>
            <a:r>
              <a:rPr lang="en-US" sz="2200" dirty="0" err="1"/>
              <a:t>Zeigen</a:t>
            </a:r>
            <a:r>
              <a:rPr lang="en-US" sz="2200" dirty="0"/>
              <a:t> Sie den </a:t>
            </a:r>
            <a:r>
              <a:rPr lang="en-US" sz="2200" dirty="0" err="1"/>
              <a:t>Nervenkitzel</a:t>
            </a:r>
            <a:r>
              <a:rPr lang="en-US" sz="2200" dirty="0"/>
              <a:t>, </a:t>
            </a:r>
            <a:r>
              <a:rPr lang="en-US" sz="2200" dirty="0" err="1"/>
              <a:t>indem</a:t>
            </a:r>
            <a:r>
              <a:rPr lang="en-US" sz="2200" dirty="0"/>
              <a:t> Sie </a:t>
            </a:r>
            <a:r>
              <a:rPr lang="en-US" sz="2200" dirty="0" err="1"/>
              <a:t>laufende</a:t>
            </a:r>
            <a:r>
              <a:rPr lang="en-US" sz="2200" dirty="0"/>
              <a:t> </a:t>
            </a:r>
            <a:r>
              <a:rPr lang="en-US" sz="2200" dirty="0" err="1"/>
              <a:t>Wettbewerbe</a:t>
            </a:r>
            <a:r>
              <a:rPr lang="en-US" sz="2200" dirty="0"/>
              <a:t> </a:t>
            </a:r>
            <a:r>
              <a:rPr lang="en-US" sz="2200" dirty="0" err="1"/>
              <a:t>bewerben</a:t>
            </a:r>
            <a:r>
              <a:rPr lang="en-US" sz="2200" dirty="0"/>
              <a:t>. Lassen Sie </a:t>
            </a:r>
            <a:r>
              <a:rPr lang="en-US" sz="2200" dirty="0" err="1"/>
              <a:t>Ihre</a:t>
            </a:r>
            <a:r>
              <a:rPr lang="en-US" sz="2200" dirty="0"/>
              <a:t> Follower </a:t>
            </a:r>
            <a:r>
              <a:rPr lang="en-US" sz="2200" dirty="0" err="1"/>
              <a:t>mitfiebern</a:t>
            </a:r>
            <a:r>
              <a:rPr lang="en-US" sz="2200" dirty="0"/>
              <a:t> und </a:t>
            </a:r>
            <a:r>
              <a:rPr lang="en-US" sz="2200" dirty="0" err="1"/>
              <a:t>geben</a:t>
            </a:r>
            <a:r>
              <a:rPr lang="en-US" sz="2200" dirty="0"/>
              <a:t> Sie </a:t>
            </a:r>
            <a:r>
              <a:rPr lang="en-US" sz="2200" dirty="0" err="1"/>
              <a:t>ihnen</a:t>
            </a:r>
            <a:r>
              <a:rPr lang="en-US" sz="2200" dirty="0"/>
              <a:t> die Chance </a:t>
            </a:r>
            <a:r>
              <a:rPr lang="en-US" sz="2200" dirty="0" err="1"/>
              <a:t>zur</a:t>
            </a:r>
            <a:r>
              <a:rPr lang="en-US" sz="2200" dirty="0"/>
              <a:t> </a:t>
            </a:r>
            <a:r>
              <a:rPr lang="en-US" sz="2200" dirty="0" err="1"/>
              <a:t>Teilnahme</a:t>
            </a:r>
            <a:r>
              <a:rPr lang="en-US" sz="2200" dirty="0"/>
              <a:t>.</a:t>
            </a:r>
            <a:endParaRPr sz="2200" dirty="0"/>
          </a:p>
          <a:p>
            <a:pPr marL="457200" lvl="0" indent="-304800" algn="just" rtl="0">
              <a:lnSpc>
                <a:spcPct val="90000"/>
              </a:lnSpc>
              <a:spcBef>
                <a:spcPts val="0"/>
              </a:spcBef>
              <a:spcAft>
                <a:spcPts val="0"/>
              </a:spcAft>
              <a:buClr>
                <a:schemeClr val="lt1"/>
              </a:buClr>
              <a:buSzPts val="2400"/>
              <a:buFont typeface="Arial"/>
              <a:buNone/>
            </a:pPr>
            <a:endParaRPr sz="2200" dirty="0"/>
          </a:p>
          <a:p>
            <a:pPr marL="457200" lvl="0" indent="-457200" algn="just" rtl="0">
              <a:lnSpc>
                <a:spcPct val="90000"/>
              </a:lnSpc>
              <a:spcBef>
                <a:spcPts val="0"/>
              </a:spcBef>
              <a:spcAft>
                <a:spcPts val="0"/>
              </a:spcAft>
              <a:buClr>
                <a:schemeClr val="lt1"/>
              </a:buClr>
              <a:buSzPts val="2400"/>
              <a:buFont typeface="Arial"/>
              <a:buAutoNum type="arabicPeriod"/>
            </a:pPr>
            <a:r>
              <a:rPr lang="en-US" sz="2200" b="1" dirty="0" err="1"/>
              <a:t>Teilen</a:t>
            </a:r>
            <a:r>
              <a:rPr lang="en-US" sz="2200" b="1" dirty="0"/>
              <a:t> Sie </a:t>
            </a:r>
            <a:r>
              <a:rPr lang="en-US" sz="2200" b="1" dirty="0" err="1"/>
              <a:t>musikalische</a:t>
            </a:r>
            <a:r>
              <a:rPr lang="en-US" sz="2200" b="1" dirty="0"/>
              <a:t> </a:t>
            </a:r>
            <a:r>
              <a:rPr lang="en-US" sz="2200" b="1" dirty="0" err="1"/>
              <a:t>Trivialitäten</a:t>
            </a:r>
            <a:r>
              <a:rPr lang="en-US" sz="2200" b="1" dirty="0"/>
              <a:t> - </a:t>
            </a:r>
            <a:r>
              <a:rPr lang="en-US" sz="2200" dirty="0"/>
              <a:t>Peppen Sie die </a:t>
            </a:r>
            <a:r>
              <a:rPr lang="en-US" sz="2200" dirty="0" err="1"/>
              <a:t>Sache</a:t>
            </a:r>
            <a:r>
              <a:rPr lang="en-US" sz="2200" dirty="0"/>
              <a:t> auf, </a:t>
            </a:r>
            <a:r>
              <a:rPr lang="en-US" sz="2200" dirty="0" err="1"/>
              <a:t>indem</a:t>
            </a:r>
            <a:r>
              <a:rPr lang="en-US" sz="2200" dirty="0"/>
              <a:t> Sie </a:t>
            </a:r>
            <a:r>
              <a:rPr lang="en-US" sz="2200" dirty="0" err="1"/>
              <a:t>interessante</a:t>
            </a:r>
            <a:r>
              <a:rPr lang="en-US" sz="2200" dirty="0"/>
              <a:t> </a:t>
            </a:r>
            <a:r>
              <a:rPr lang="en-US" sz="2200" dirty="0" err="1"/>
              <a:t>Trivialitäten</a:t>
            </a:r>
            <a:r>
              <a:rPr lang="en-US" sz="2200" dirty="0"/>
              <a:t> </a:t>
            </a:r>
            <a:r>
              <a:rPr lang="en-US" sz="2200" dirty="0" err="1"/>
              <a:t>über</a:t>
            </a:r>
            <a:r>
              <a:rPr lang="en-US" sz="2200" dirty="0"/>
              <a:t> </a:t>
            </a:r>
            <a:r>
              <a:rPr lang="en-US" sz="2200" dirty="0" err="1"/>
              <a:t>verschiedene</a:t>
            </a:r>
            <a:r>
              <a:rPr lang="en-US" sz="2200" dirty="0"/>
              <a:t> </a:t>
            </a:r>
            <a:r>
              <a:rPr lang="en-US" sz="2200" dirty="0" err="1"/>
              <a:t>Alben</a:t>
            </a:r>
            <a:r>
              <a:rPr lang="en-US" sz="2200" dirty="0"/>
              <a:t> </a:t>
            </a:r>
            <a:r>
              <a:rPr lang="en-US" sz="2200" dirty="0" err="1"/>
              <a:t>anbieten</a:t>
            </a:r>
            <a:r>
              <a:rPr lang="en-US" sz="2200" dirty="0"/>
              <a:t>. </a:t>
            </a:r>
            <a:r>
              <a:rPr lang="en-US" sz="2200" dirty="0" err="1"/>
              <a:t>Beeindrucken</a:t>
            </a:r>
            <a:r>
              <a:rPr lang="en-US" sz="2200" dirty="0"/>
              <a:t> Sie </a:t>
            </a:r>
            <a:r>
              <a:rPr lang="en-US" sz="2200" dirty="0" err="1"/>
              <a:t>Ihre</a:t>
            </a:r>
            <a:r>
              <a:rPr lang="en-US" sz="2200" dirty="0"/>
              <a:t> Follower </a:t>
            </a:r>
            <a:r>
              <a:rPr lang="en-US" sz="2200" dirty="0" err="1"/>
              <a:t>mit</a:t>
            </a:r>
            <a:r>
              <a:rPr lang="en-US" sz="2200" dirty="0"/>
              <a:t> </a:t>
            </a:r>
            <a:r>
              <a:rPr lang="en-US" sz="2200" dirty="0" err="1"/>
              <a:t>faszinierenden</a:t>
            </a:r>
            <a:r>
              <a:rPr lang="en-US" sz="2200" dirty="0"/>
              <a:t> </a:t>
            </a:r>
            <a:r>
              <a:rPr lang="en-US" sz="2200" dirty="0" err="1"/>
              <a:t>musikalischen</a:t>
            </a:r>
            <a:r>
              <a:rPr lang="en-US" sz="2200" dirty="0"/>
              <a:t> </a:t>
            </a:r>
            <a:r>
              <a:rPr lang="en-US" sz="2200" dirty="0" err="1"/>
              <a:t>Einblicken</a:t>
            </a:r>
            <a:r>
              <a:rPr lang="en-US" sz="2200" dirty="0"/>
              <a:t>, die </a:t>
            </a:r>
            <a:r>
              <a:rPr lang="en-US" sz="2200" dirty="0" err="1"/>
              <a:t>sie</a:t>
            </a:r>
            <a:r>
              <a:rPr lang="en-US" sz="2200" dirty="0"/>
              <a:t> </a:t>
            </a:r>
            <a:r>
              <a:rPr lang="en-US" sz="2200" dirty="0" err="1"/>
              <a:t>bei</a:t>
            </a:r>
            <a:r>
              <a:rPr lang="en-US" sz="2200" dirty="0"/>
              <a:t> der </a:t>
            </a:r>
            <a:r>
              <a:rPr lang="en-US" sz="2200" dirty="0" err="1"/>
              <a:t>Stange</a:t>
            </a:r>
            <a:r>
              <a:rPr lang="en-US" sz="2200" dirty="0"/>
              <a:t> </a:t>
            </a:r>
            <a:r>
              <a:rPr lang="en-US" sz="2200" dirty="0" err="1"/>
              <a:t>halten</a:t>
            </a:r>
            <a:r>
              <a:rPr lang="en-US" sz="2200" dirty="0"/>
              <a:t>.</a:t>
            </a:r>
            <a:endParaRPr sz="2200" dirty="0"/>
          </a:p>
        </p:txBody>
      </p:sp>
      <p:sp>
        <p:nvSpPr>
          <p:cNvPr id="2885" name="Google Shape;2885;p306"/>
          <p:cNvSpPr txBox="1">
            <a:spLocks noGrp="1"/>
          </p:cNvSpPr>
          <p:nvPr>
            <p:ph type="body" idx="2"/>
          </p:nvPr>
        </p:nvSpPr>
        <p:spPr>
          <a:xfrm>
            <a:off x="0" y="130351"/>
            <a:ext cx="5302742"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b="1" dirty="0"/>
              <a:t>WAS KÖNNEN SIE TUN? </a:t>
            </a:r>
            <a:endParaRPr dirty="0"/>
          </a:p>
          <a:p>
            <a:pPr marL="0" lvl="0" indent="0" algn="l" rtl="0">
              <a:lnSpc>
                <a:spcPct val="90000"/>
              </a:lnSpc>
              <a:spcBef>
                <a:spcPts val="0"/>
              </a:spcBef>
              <a:spcAft>
                <a:spcPts val="0"/>
              </a:spcAft>
              <a:buClr>
                <a:schemeClr val="lt1"/>
              </a:buClr>
              <a:buSzPts val="3600"/>
              <a:buNone/>
            </a:pPr>
            <a:r>
              <a:rPr lang="en-US" b="1" dirty="0"/>
              <a:t>IN DEN SOZIALEN MEDIEN</a:t>
            </a:r>
            <a:endParaRPr dirty="0"/>
          </a:p>
        </p:txBody>
      </p:sp>
      <p:pic>
        <p:nvPicPr>
          <p:cNvPr id="2886" name="Google Shape;2886;p306"/>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l="23943" r="23943"/>
          <a:stretch/>
        </p:blipFill>
        <p:spPr>
          <a:xfrm>
            <a:off x="6095999" y="0"/>
            <a:ext cx="5692179" cy="6858000"/>
          </a:xfrm>
          <a:prstGeom prst="rect">
            <a:avLst/>
          </a:prstGeom>
          <a:solidFill>
            <a:srgbClr val="D8D8D8"/>
          </a:solid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890"/>
        <p:cNvGrpSpPr/>
        <p:nvPr/>
      </p:nvGrpSpPr>
      <p:grpSpPr>
        <a:xfrm>
          <a:off x="0" y="0"/>
          <a:ext cx="0" cy="0"/>
          <a:chOff x="0" y="0"/>
          <a:chExt cx="0" cy="0"/>
        </a:xfrm>
      </p:grpSpPr>
      <p:sp>
        <p:nvSpPr>
          <p:cNvPr id="2891" name="Google Shape;2891;p307"/>
          <p:cNvSpPr txBox="1">
            <a:spLocks noGrp="1"/>
          </p:cNvSpPr>
          <p:nvPr>
            <p:ph type="body" idx="1"/>
          </p:nvPr>
        </p:nvSpPr>
        <p:spPr>
          <a:xfrm>
            <a:off x="0" y="1071716"/>
            <a:ext cx="5862181" cy="3962587"/>
          </a:xfrm>
          <a:prstGeom prst="rect">
            <a:avLst/>
          </a:prstGeom>
          <a:noFill/>
          <a:ln>
            <a:noFill/>
          </a:ln>
        </p:spPr>
        <p:txBody>
          <a:bodyPr spcFirstLastPara="1" wrap="square" lIns="91425" tIns="45700" rIns="91425" bIns="45700" anchor="t" anchorCtr="0">
            <a:noAutofit/>
          </a:bodyPr>
          <a:lstStyle/>
          <a:p>
            <a:pPr marL="685800" lvl="0" indent="-457200" algn="just" rtl="0">
              <a:lnSpc>
                <a:spcPct val="90000"/>
              </a:lnSpc>
              <a:spcBef>
                <a:spcPts val="1000"/>
              </a:spcBef>
              <a:spcAft>
                <a:spcPts val="0"/>
              </a:spcAft>
              <a:buSzPts val="2400"/>
              <a:buFont typeface="Arial"/>
              <a:buAutoNum type="arabicPeriod" startAt="3"/>
            </a:pPr>
            <a:r>
              <a:rPr lang="en-US" sz="2200" b="1" dirty="0" err="1"/>
              <a:t>Erstellen</a:t>
            </a:r>
            <a:r>
              <a:rPr lang="en-US" sz="2200" b="1" dirty="0"/>
              <a:t> Sie Listen </a:t>
            </a:r>
            <a:r>
              <a:rPr lang="en-US" sz="2200" b="1" dirty="0" err="1"/>
              <a:t>mit</a:t>
            </a:r>
            <a:r>
              <a:rPr lang="en-US" sz="2200" b="1" dirty="0"/>
              <a:t> Top-Songs - </a:t>
            </a:r>
            <a:r>
              <a:rPr lang="en-US" sz="2200" dirty="0" err="1"/>
              <a:t>Erstellen</a:t>
            </a:r>
            <a:r>
              <a:rPr lang="en-US" sz="2200" dirty="0"/>
              <a:t> Sie Listen </a:t>
            </a:r>
            <a:r>
              <a:rPr lang="en-US" sz="2200" dirty="0" err="1"/>
              <a:t>mit</a:t>
            </a:r>
            <a:r>
              <a:rPr lang="en-US" sz="2200" dirty="0"/>
              <a:t> den "Top x-Songs für x". Dies </a:t>
            </a:r>
            <a:r>
              <a:rPr lang="en-US" sz="2200" dirty="0" err="1"/>
              <a:t>regt</a:t>
            </a:r>
            <a:r>
              <a:rPr lang="en-US" sz="2200" dirty="0"/>
              <a:t> </a:t>
            </a:r>
            <a:r>
              <a:rPr lang="en-US" sz="2200" dirty="0" err="1"/>
              <a:t>nicht</a:t>
            </a:r>
            <a:r>
              <a:rPr lang="en-US" sz="2200" dirty="0"/>
              <a:t> </a:t>
            </a:r>
            <a:r>
              <a:rPr lang="en-US" sz="2200" dirty="0" err="1"/>
              <a:t>nur</a:t>
            </a:r>
            <a:r>
              <a:rPr lang="en-US" sz="2200" dirty="0"/>
              <a:t> </a:t>
            </a:r>
            <a:r>
              <a:rPr lang="en-US" sz="2200" dirty="0" err="1"/>
              <a:t>Diskussionen</a:t>
            </a:r>
            <a:r>
              <a:rPr lang="en-US" sz="2200" dirty="0"/>
              <a:t> an, </a:t>
            </a:r>
            <a:r>
              <a:rPr lang="en-US" sz="2200" dirty="0" err="1"/>
              <a:t>sondern</a:t>
            </a:r>
            <a:r>
              <a:rPr lang="en-US" sz="2200" dirty="0"/>
              <a:t> </a:t>
            </a:r>
            <a:r>
              <a:rPr lang="en-US" sz="2200" dirty="0" err="1"/>
              <a:t>stellt</a:t>
            </a:r>
            <a:r>
              <a:rPr lang="en-US" sz="2200" dirty="0"/>
              <a:t> </a:t>
            </a:r>
            <a:r>
              <a:rPr lang="en-US" sz="2200" dirty="0" err="1"/>
              <a:t>Ihrem</a:t>
            </a:r>
            <a:r>
              <a:rPr lang="en-US" sz="2200" dirty="0"/>
              <a:t> </a:t>
            </a:r>
            <a:r>
              <a:rPr lang="en-US" sz="2200" dirty="0" err="1"/>
              <a:t>Publikum</a:t>
            </a:r>
            <a:r>
              <a:rPr lang="en-US" sz="2200" dirty="0"/>
              <a:t> </a:t>
            </a:r>
            <a:r>
              <a:rPr lang="en-US" sz="2200" dirty="0" err="1"/>
              <a:t>auch</a:t>
            </a:r>
            <a:r>
              <a:rPr lang="en-US" sz="2200" dirty="0"/>
              <a:t> </a:t>
            </a:r>
            <a:r>
              <a:rPr lang="en-US" sz="2200" dirty="0" err="1"/>
              <a:t>neue</a:t>
            </a:r>
            <a:r>
              <a:rPr lang="en-US" sz="2200" dirty="0"/>
              <a:t> </a:t>
            </a:r>
            <a:r>
              <a:rPr lang="en-US" sz="2200" dirty="0" err="1"/>
              <a:t>Titel</a:t>
            </a:r>
            <a:r>
              <a:rPr lang="en-US" sz="2200" dirty="0"/>
              <a:t> und </a:t>
            </a:r>
            <a:r>
              <a:rPr lang="en-US" sz="2200" dirty="0" err="1"/>
              <a:t>Künstler</a:t>
            </a:r>
            <a:r>
              <a:rPr lang="en-US" sz="2200" dirty="0"/>
              <a:t> </a:t>
            </a:r>
            <a:r>
              <a:rPr lang="en-US" sz="2200" dirty="0" err="1"/>
              <a:t>vor</a:t>
            </a:r>
            <a:r>
              <a:rPr lang="en-US" sz="2200" dirty="0"/>
              <a:t>.</a:t>
            </a:r>
            <a:endParaRPr sz="2200" dirty="0"/>
          </a:p>
          <a:p>
            <a:pPr marL="685800" lvl="0" indent="-457200" algn="just" rtl="0">
              <a:lnSpc>
                <a:spcPct val="90000"/>
              </a:lnSpc>
              <a:spcBef>
                <a:spcPts val="1000"/>
              </a:spcBef>
              <a:spcAft>
                <a:spcPts val="0"/>
              </a:spcAft>
              <a:buSzPts val="2400"/>
              <a:buFont typeface="Arial"/>
              <a:buAutoNum type="arabicPeriod" startAt="3"/>
            </a:pPr>
            <a:r>
              <a:rPr lang="en-US" sz="2200" b="1" dirty="0"/>
              <a:t>Gestalten Sie </a:t>
            </a:r>
            <a:r>
              <a:rPr lang="en-US" sz="2200" b="1" dirty="0" err="1"/>
              <a:t>auffällige</a:t>
            </a:r>
            <a:r>
              <a:rPr lang="en-US" sz="2200" b="1" dirty="0"/>
              <a:t> </a:t>
            </a:r>
            <a:r>
              <a:rPr lang="en-US" sz="2200" b="1" dirty="0" err="1"/>
              <a:t>Grafiken</a:t>
            </a:r>
            <a:r>
              <a:rPr lang="en-US" sz="2200" b="1" dirty="0"/>
              <a:t> - </a:t>
            </a:r>
            <a:r>
              <a:rPr lang="en-US" sz="2200" dirty="0" err="1"/>
              <a:t>Erregen</a:t>
            </a:r>
            <a:r>
              <a:rPr lang="en-US" sz="2200" dirty="0"/>
              <a:t> Sie </a:t>
            </a:r>
            <a:r>
              <a:rPr lang="en-US" sz="2200" dirty="0" err="1"/>
              <a:t>Aufmerksamkeit</a:t>
            </a:r>
            <a:r>
              <a:rPr lang="en-US" sz="2200" dirty="0"/>
              <a:t> </a:t>
            </a:r>
            <a:r>
              <a:rPr lang="en-US" sz="2200" dirty="0" err="1"/>
              <a:t>mit</a:t>
            </a:r>
            <a:r>
              <a:rPr lang="en-US" sz="2200" dirty="0"/>
              <a:t> </a:t>
            </a:r>
            <a:r>
              <a:rPr lang="en-US" sz="2200" dirty="0" err="1"/>
              <a:t>visuell</a:t>
            </a:r>
            <a:r>
              <a:rPr lang="en-US" sz="2200" dirty="0"/>
              <a:t> </a:t>
            </a:r>
            <a:r>
              <a:rPr lang="en-US" sz="2200" dirty="0" err="1"/>
              <a:t>ansprechenden</a:t>
            </a:r>
            <a:r>
              <a:rPr lang="en-US" sz="2200" dirty="0"/>
              <a:t> </a:t>
            </a:r>
            <a:r>
              <a:rPr lang="en-US" sz="2200" dirty="0" err="1"/>
              <a:t>Grafiken</a:t>
            </a:r>
            <a:r>
              <a:rPr lang="en-US" sz="2200" dirty="0"/>
              <a:t> für </a:t>
            </a:r>
            <a:r>
              <a:rPr lang="en-US" sz="2200" dirty="0" err="1"/>
              <a:t>soziale</a:t>
            </a:r>
            <a:r>
              <a:rPr lang="en-US" sz="2200" dirty="0"/>
              <a:t> </a:t>
            </a:r>
            <a:r>
              <a:rPr lang="en-US" sz="2200" dirty="0" err="1"/>
              <a:t>Medien</a:t>
            </a:r>
            <a:r>
              <a:rPr lang="en-US" sz="2200" dirty="0"/>
              <a:t>. Ob </a:t>
            </a:r>
            <a:r>
              <a:rPr lang="en-US" sz="2200" dirty="0" err="1"/>
              <a:t>Veranstaltungsankündigungen</a:t>
            </a:r>
            <a:r>
              <a:rPr lang="en-US" sz="2200" dirty="0"/>
              <a:t> </a:t>
            </a:r>
            <a:r>
              <a:rPr lang="en-US" sz="2200" dirty="0" err="1"/>
              <a:t>oder</a:t>
            </a:r>
            <a:r>
              <a:rPr lang="en-US" sz="2200" dirty="0"/>
              <a:t> Sender-Updates - </a:t>
            </a:r>
            <a:r>
              <a:rPr lang="en-US" sz="2200" dirty="0" err="1"/>
              <a:t>lassen</a:t>
            </a:r>
            <a:r>
              <a:rPr lang="en-US" sz="2200" dirty="0"/>
              <a:t> Sie </a:t>
            </a:r>
            <a:r>
              <a:rPr lang="en-US" sz="2200" dirty="0" err="1"/>
              <a:t>Ihrer</a:t>
            </a:r>
            <a:r>
              <a:rPr lang="en-US" sz="2200" dirty="0"/>
              <a:t> </a:t>
            </a:r>
            <a:r>
              <a:rPr lang="en-US" sz="2200" dirty="0" err="1"/>
              <a:t>Kreativität</a:t>
            </a:r>
            <a:r>
              <a:rPr lang="en-US" sz="2200" dirty="0"/>
              <a:t> </a:t>
            </a:r>
            <a:r>
              <a:rPr lang="en-US" sz="2200" dirty="0" err="1"/>
              <a:t>freien</a:t>
            </a:r>
            <a:r>
              <a:rPr lang="en-US" sz="2200" dirty="0"/>
              <a:t> </a:t>
            </a:r>
            <a:r>
              <a:rPr lang="en-US" sz="2200" dirty="0" err="1"/>
              <a:t>Lauf</a:t>
            </a:r>
            <a:r>
              <a:rPr lang="en-US" sz="2200" dirty="0"/>
              <a:t>.</a:t>
            </a:r>
            <a:endParaRPr sz="2200" dirty="0"/>
          </a:p>
          <a:p>
            <a:pPr marL="685800" lvl="0" indent="-457200" algn="just" rtl="0">
              <a:lnSpc>
                <a:spcPct val="90000"/>
              </a:lnSpc>
              <a:spcBef>
                <a:spcPts val="1000"/>
              </a:spcBef>
              <a:spcAft>
                <a:spcPts val="0"/>
              </a:spcAft>
              <a:buSzPts val="2400"/>
              <a:buFont typeface="Arial"/>
              <a:buAutoNum type="arabicPeriod" startAt="3"/>
            </a:pPr>
            <a:r>
              <a:rPr lang="en-US" sz="2200" b="1" dirty="0"/>
              <a:t>Ein </a:t>
            </a:r>
            <a:r>
              <a:rPr lang="en-US" sz="2200" b="1" dirty="0" err="1"/>
              <a:t>Blick</a:t>
            </a:r>
            <a:r>
              <a:rPr lang="en-US" sz="2200" b="1" dirty="0"/>
              <a:t> hinter die </a:t>
            </a:r>
            <a:r>
              <a:rPr lang="en-US" sz="2200" b="1" dirty="0" err="1"/>
              <a:t>Kulissen</a:t>
            </a:r>
            <a:r>
              <a:rPr lang="en-US" sz="2200" b="1" dirty="0"/>
              <a:t> - </a:t>
            </a:r>
            <a:r>
              <a:rPr lang="en-US" sz="2200" dirty="0" err="1"/>
              <a:t>Enthüllen</a:t>
            </a:r>
            <a:r>
              <a:rPr lang="en-US" sz="2200" dirty="0"/>
              <a:t> Sie die </a:t>
            </a:r>
            <a:r>
              <a:rPr lang="en-US" sz="2200" dirty="0" err="1"/>
              <a:t>Magie</a:t>
            </a:r>
            <a:r>
              <a:rPr lang="en-US" sz="2200" dirty="0"/>
              <a:t> hinter den </a:t>
            </a:r>
            <a:r>
              <a:rPr lang="en-US" sz="2200" dirty="0" err="1"/>
              <a:t>Kulissen</a:t>
            </a:r>
            <a:r>
              <a:rPr lang="en-US" sz="2200" dirty="0"/>
              <a:t>! </a:t>
            </a:r>
            <a:r>
              <a:rPr lang="en-US" sz="2200" dirty="0" err="1"/>
              <a:t>Zeigen</a:t>
            </a:r>
            <a:r>
              <a:rPr lang="en-US" sz="2200" dirty="0"/>
              <a:t> Sie Clips </a:t>
            </a:r>
            <a:r>
              <a:rPr lang="en-US" sz="2200" dirty="0" err="1"/>
              <a:t>oder</a:t>
            </a:r>
            <a:r>
              <a:rPr lang="en-US" sz="2200" dirty="0"/>
              <a:t> </a:t>
            </a:r>
            <a:r>
              <a:rPr lang="en-US" sz="2200" dirty="0" err="1"/>
              <a:t>Pannenfilme</a:t>
            </a:r>
            <a:r>
              <a:rPr lang="en-US" sz="2200" dirty="0"/>
              <a:t>, die </a:t>
            </a:r>
            <a:r>
              <a:rPr lang="en-US" sz="2200" dirty="0" err="1"/>
              <a:t>einen</a:t>
            </a:r>
            <a:r>
              <a:rPr lang="en-US" sz="2200" dirty="0"/>
              <a:t> </a:t>
            </a:r>
            <a:r>
              <a:rPr lang="en-US" sz="2200" dirty="0" err="1"/>
              <a:t>Einblick</a:t>
            </a:r>
            <a:r>
              <a:rPr lang="en-US" sz="2200" dirty="0"/>
              <a:t> in den </a:t>
            </a:r>
            <a:r>
              <a:rPr lang="en-US" sz="2200" dirty="0" err="1"/>
              <a:t>Spaß</a:t>
            </a:r>
            <a:r>
              <a:rPr lang="en-US" sz="2200" dirty="0"/>
              <a:t> und die </a:t>
            </a:r>
            <a:r>
              <a:rPr lang="en-US" sz="2200" dirty="0" err="1"/>
              <a:t>Energie</a:t>
            </a:r>
            <a:r>
              <a:rPr lang="en-US" sz="2200" dirty="0"/>
              <a:t> </a:t>
            </a:r>
            <a:r>
              <a:rPr lang="en-US" sz="2200" dirty="0" err="1"/>
              <a:t>geben</a:t>
            </a:r>
            <a:r>
              <a:rPr lang="en-US" sz="2200" dirty="0"/>
              <a:t>, die </a:t>
            </a:r>
            <a:r>
              <a:rPr lang="en-US" sz="2200" dirty="0" err="1"/>
              <a:t>bei</a:t>
            </a:r>
            <a:r>
              <a:rPr lang="en-US" sz="2200" dirty="0"/>
              <a:t> der Produktion </a:t>
            </a:r>
            <a:r>
              <a:rPr lang="en-US" sz="2200" dirty="0" err="1"/>
              <a:t>Ihrer</a:t>
            </a:r>
            <a:r>
              <a:rPr lang="en-US" sz="2200" dirty="0"/>
              <a:t> </a:t>
            </a:r>
            <a:r>
              <a:rPr lang="en-US" sz="2200" dirty="0" err="1"/>
              <a:t>Sendungen</a:t>
            </a:r>
            <a:r>
              <a:rPr lang="en-US" sz="2200" dirty="0"/>
              <a:t> </a:t>
            </a:r>
            <a:r>
              <a:rPr lang="en-US" sz="2200" dirty="0" err="1"/>
              <a:t>im</a:t>
            </a:r>
            <a:r>
              <a:rPr lang="en-US" sz="2200" dirty="0"/>
              <a:t> Spiel </a:t>
            </a:r>
            <a:r>
              <a:rPr lang="en-US" sz="2200" dirty="0" err="1"/>
              <a:t>sind</a:t>
            </a:r>
            <a:r>
              <a:rPr lang="en-US" sz="2200" dirty="0"/>
              <a:t>.</a:t>
            </a:r>
            <a:endParaRPr sz="2200" dirty="0"/>
          </a:p>
        </p:txBody>
      </p:sp>
      <p:pic>
        <p:nvPicPr>
          <p:cNvPr id="2892" name="Google Shape;2892;p307"/>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t="14021" b="14021"/>
          <a:stretch/>
        </p:blipFill>
        <p:spPr>
          <a:xfrm>
            <a:off x="6083676" y="0"/>
            <a:ext cx="5615634" cy="6858000"/>
          </a:xfrm>
          <a:prstGeom prst="rect">
            <a:avLst/>
          </a:prstGeom>
          <a:solidFill>
            <a:srgbClr val="D8D8D8"/>
          </a:solidFill>
          <a:ln>
            <a:noFill/>
          </a:ln>
        </p:spPr>
      </p:pic>
      <p:sp>
        <p:nvSpPr>
          <p:cNvPr id="2893" name="Google Shape;2893;p307"/>
          <p:cNvSpPr txBox="1"/>
          <p:nvPr/>
        </p:nvSpPr>
        <p:spPr>
          <a:xfrm>
            <a:off x="147484" y="0"/>
            <a:ext cx="5172511" cy="127827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a:solidFill>
                  <a:schemeClr val="lt1"/>
                </a:solidFill>
                <a:latin typeface="Calibri"/>
                <a:ea typeface="Calibri"/>
                <a:cs typeface="Calibri"/>
                <a:sym typeface="Calibri"/>
              </a:rPr>
              <a:t>WAS KÖNNEN SIE TUN? </a:t>
            </a:r>
            <a:endParaRPr/>
          </a:p>
          <a:p>
            <a:pPr marL="0" marR="0" lvl="0" indent="0" algn="l" rtl="0">
              <a:lnSpc>
                <a:spcPct val="90000"/>
              </a:lnSpc>
              <a:spcBef>
                <a:spcPts val="0"/>
              </a:spcBef>
              <a:spcAft>
                <a:spcPts val="0"/>
              </a:spcAft>
              <a:buClr>
                <a:schemeClr val="lt1"/>
              </a:buClr>
              <a:buSzPts val="3600"/>
              <a:buFont typeface="Arial"/>
              <a:buNone/>
            </a:pPr>
            <a:r>
              <a:rPr lang="en-US" sz="3600" b="1" i="0" u="none" strike="noStrike" cap="none">
                <a:solidFill>
                  <a:schemeClr val="lt1"/>
                </a:solidFill>
                <a:latin typeface="Calibri"/>
                <a:ea typeface="Calibri"/>
                <a:cs typeface="Calibri"/>
                <a:sym typeface="Calibri"/>
              </a:rPr>
              <a:t>IN DEN SOZIALEN MEDIEN</a:t>
            </a:r>
            <a:endParaRPr sz="3600" b="1"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3"/>
        <p:cNvGrpSpPr/>
        <p:nvPr/>
      </p:nvGrpSpPr>
      <p:grpSpPr>
        <a:xfrm>
          <a:off x="0" y="0"/>
          <a:ext cx="0" cy="0"/>
          <a:chOff x="0" y="0"/>
          <a:chExt cx="0" cy="0"/>
        </a:xfrm>
      </p:grpSpPr>
      <p:sp>
        <p:nvSpPr>
          <p:cNvPr id="2054" name="Google Shape;2054;p248"/>
          <p:cNvSpPr txBox="1">
            <a:spLocks noGrp="1"/>
          </p:cNvSpPr>
          <p:nvPr>
            <p:ph type="body" idx="1"/>
          </p:nvPr>
        </p:nvSpPr>
        <p:spPr>
          <a:xfrm>
            <a:off x="196645" y="88489"/>
            <a:ext cx="8554065" cy="145374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sz="3600" b="1" i="0" u="none" strike="noStrike" cap="none" dirty="0">
                <a:solidFill>
                  <a:srgbClr val="1D4C60"/>
                </a:solidFill>
                <a:latin typeface="Calibri"/>
                <a:ea typeface="Calibri"/>
                <a:cs typeface="Calibri"/>
                <a:sym typeface="Calibri"/>
              </a:rPr>
              <a:t>GESTALTUNG IHRER MARKENIDENTITÄT</a:t>
            </a:r>
            <a:endParaRPr sz="3600" b="0" i="0" u="none" strike="noStrike" cap="none" dirty="0">
              <a:solidFill>
                <a:srgbClr val="1D4C60"/>
              </a:solidFill>
              <a:latin typeface="Arial"/>
              <a:ea typeface="Arial"/>
              <a:cs typeface="Arial"/>
              <a:sym typeface="Arial"/>
            </a:endParaRPr>
          </a:p>
        </p:txBody>
      </p:sp>
      <p:sp>
        <p:nvSpPr>
          <p:cNvPr id="2055" name="Google Shape;2055;p248"/>
          <p:cNvSpPr txBox="1">
            <a:spLocks noGrp="1"/>
          </p:cNvSpPr>
          <p:nvPr>
            <p:ph type="body" idx="3"/>
          </p:nvPr>
        </p:nvSpPr>
        <p:spPr>
          <a:xfrm>
            <a:off x="-108154" y="796413"/>
            <a:ext cx="7580670" cy="5015678"/>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D4C60"/>
              </a:buClr>
              <a:buSzPts val="2400"/>
              <a:buFont typeface="Arial"/>
              <a:buChar char="•"/>
            </a:pPr>
            <a:r>
              <a:rPr lang="en-US" sz="2200" dirty="0"/>
              <a:t>Die </a:t>
            </a:r>
            <a:r>
              <a:rPr lang="en-US" sz="2200" dirty="0" err="1"/>
              <a:t>Schaffung</a:t>
            </a:r>
            <a:r>
              <a:rPr lang="en-US" sz="2200" dirty="0"/>
              <a:t> </a:t>
            </a:r>
            <a:r>
              <a:rPr lang="en-US" sz="2200" dirty="0" err="1"/>
              <a:t>einer</a:t>
            </a:r>
            <a:r>
              <a:rPr lang="en-US" sz="2200" dirty="0"/>
              <a:t> starken </a:t>
            </a:r>
            <a:r>
              <a:rPr lang="en-US" sz="2200" dirty="0" err="1"/>
              <a:t>Markenidentität</a:t>
            </a:r>
            <a:r>
              <a:rPr lang="en-US" sz="2200" dirty="0"/>
              <a:t> </a:t>
            </a:r>
            <a:r>
              <a:rPr lang="en-US" sz="2200" dirty="0" err="1"/>
              <a:t>ist</a:t>
            </a:r>
            <a:r>
              <a:rPr lang="en-US" sz="2200" dirty="0"/>
              <a:t> für </a:t>
            </a:r>
            <a:r>
              <a:rPr lang="en-US" sz="2200" dirty="0" err="1"/>
              <a:t>Ihr</a:t>
            </a:r>
            <a:r>
              <a:rPr lang="en-US" sz="2200" dirty="0"/>
              <a:t> Radio </a:t>
            </a:r>
            <a:r>
              <a:rPr lang="en-US" sz="2200" dirty="0" err="1"/>
              <a:t>oder</a:t>
            </a:r>
            <a:r>
              <a:rPr lang="en-US" sz="2200" dirty="0"/>
              <a:t> </a:t>
            </a:r>
            <a:r>
              <a:rPr lang="en-US" sz="2200" dirty="0" err="1"/>
              <a:t>Ihren</a:t>
            </a:r>
            <a:r>
              <a:rPr lang="en-US" sz="2200" dirty="0"/>
              <a:t> Podcast von </a:t>
            </a:r>
            <a:r>
              <a:rPr lang="en-US" sz="2200" dirty="0" err="1"/>
              <a:t>entscheidender</a:t>
            </a:r>
            <a:r>
              <a:rPr lang="en-US" sz="2200" dirty="0"/>
              <a:t> </a:t>
            </a:r>
            <a:r>
              <a:rPr lang="en-US" sz="2200" dirty="0" err="1"/>
              <a:t>Bedeutung</a:t>
            </a:r>
            <a:r>
              <a:rPr lang="en-US" sz="2200" dirty="0"/>
              <a:t> und </a:t>
            </a:r>
            <a:r>
              <a:rPr lang="en-US" sz="2200" dirty="0" err="1"/>
              <a:t>spiegelt</a:t>
            </a:r>
            <a:r>
              <a:rPr lang="en-US" sz="2200" dirty="0"/>
              <a:t> </a:t>
            </a:r>
            <a:r>
              <a:rPr lang="en-US" sz="2200" dirty="0" err="1"/>
              <a:t>Ihren</a:t>
            </a:r>
            <a:r>
              <a:rPr lang="en-US" sz="2200" dirty="0"/>
              <a:t> </a:t>
            </a:r>
            <a:r>
              <a:rPr lang="en-US" sz="2200" dirty="0" err="1"/>
              <a:t>Kernauftrag</a:t>
            </a:r>
            <a:r>
              <a:rPr lang="en-US" sz="2200" dirty="0"/>
              <a:t> und </a:t>
            </a:r>
            <a:r>
              <a:rPr lang="en-US" sz="2200" dirty="0" err="1"/>
              <a:t>Ihre</a:t>
            </a:r>
            <a:r>
              <a:rPr lang="en-US" sz="2200" dirty="0"/>
              <a:t> </a:t>
            </a:r>
            <a:r>
              <a:rPr lang="en-US" sz="2200" dirty="0" err="1"/>
              <a:t>Werte</a:t>
            </a:r>
            <a:r>
              <a:rPr lang="en-US" sz="2200" dirty="0"/>
              <a:t> wider. Dazu </a:t>
            </a:r>
            <a:r>
              <a:rPr lang="en-US" sz="2200" dirty="0" err="1"/>
              <a:t>gehören</a:t>
            </a:r>
            <a:r>
              <a:rPr lang="en-US" sz="2200" dirty="0"/>
              <a:t> der </a:t>
            </a:r>
            <a:r>
              <a:rPr lang="en-US" sz="2200" dirty="0" err="1"/>
              <a:t>Entwurf</a:t>
            </a:r>
            <a:r>
              <a:rPr lang="en-US" sz="2200" dirty="0"/>
              <a:t> </a:t>
            </a:r>
            <a:r>
              <a:rPr lang="en-US" sz="2200" dirty="0" err="1"/>
              <a:t>eines</a:t>
            </a:r>
            <a:r>
              <a:rPr lang="en-US" sz="2200" dirty="0"/>
              <a:t> </a:t>
            </a:r>
            <a:r>
              <a:rPr lang="en-US" sz="2200" dirty="0" err="1"/>
              <a:t>einzigartigen</a:t>
            </a:r>
            <a:r>
              <a:rPr lang="en-US" sz="2200" dirty="0"/>
              <a:t> Logos, die Wahl </a:t>
            </a:r>
            <a:r>
              <a:rPr lang="en-US" sz="2200" dirty="0" err="1"/>
              <a:t>bestimmter</a:t>
            </a:r>
            <a:r>
              <a:rPr lang="en-US" sz="2200" dirty="0"/>
              <a:t> </a:t>
            </a:r>
            <a:r>
              <a:rPr lang="en-US" sz="2200" dirty="0" err="1"/>
              <a:t>Farben</a:t>
            </a:r>
            <a:r>
              <a:rPr lang="en-US" sz="2200" dirty="0"/>
              <a:t> und die </a:t>
            </a:r>
            <a:r>
              <a:rPr lang="en-US" sz="2200" dirty="0" err="1"/>
              <a:t>Auswahl</a:t>
            </a:r>
            <a:r>
              <a:rPr lang="en-US" sz="2200" dirty="0"/>
              <a:t> von </a:t>
            </a:r>
            <a:r>
              <a:rPr lang="en-US" sz="2200" dirty="0" err="1"/>
              <a:t>Bildmaterial</a:t>
            </a:r>
            <a:r>
              <a:rPr lang="en-US" sz="2200" dirty="0"/>
              <a:t>, das den </a:t>
            </a:r>
            <a:r>
              <a:rPr lang="en-US" sz="2200" dirty="0" err="1"/>
              <a:t>Charakter</a:t>
            </a:r>
            <a:r>
              <a:rPr lang="en-US" sz="2200" dirty="0"/>
              <a:t> </a:t>
            </a:r>
            <a:r>
              <a:rPr lang="en-US" sz="2200" dirty="0" err="1"/>
              <a:t>Ihrer</a:t>
            </a:r>
            <a:r>
              <a:rPr lang="en-US" sz="2200" dirty="0"/>
              <a:t> </a:t>
            </a:r>
            <a:r>
              <a:rPr lang="en-US" sz="2200" dirty="0" err="1"/>
              <a:t>Marke</a:t>
            </a:r>
            <a:r>
              <a:rPr lang="en-US" sz="2200" dirty="0"/>
              <a:t> </a:t>
            </a:r>
            <a:r>
              <a:rPr lang="en-US" sz="2200" dirty="0" err="1"/>
              <a:t>repräsentiert</a:t>
            </a:r>
            <a:r>
              <a:rPr lang="en-US" sz="2200" dirty="0"/>
              <a:t>. </a:t>
            </a:r>
            <a:r>
              <a:rPr lang="en-US" sz="2200" dirty="0" err="1"/>
              <a:t>Konsistenz</a:t>
            </a:r>
            <a:r>
              <a:rPr lang="en-US" sz="2200" dirty="0"/>
              <a:t> in </a:t>
            </a:r>
            <a:r>
              <a:rPr lang="en-US" sz="2200" dirty="0" err="1"/>
              <a:t>allen</a:t>
            </a:r>
            <a:r>
              <a:rPr lang="en-US" sz="2200" dirty="0"/>
              <a:t> </a:t>
            </a:r>
            <a:r>
              <a:rPr lang="en-US" sz="2200" dirty="0" err="1"/>
              <a:t>Marketingmaterialien</a:t>
            </a:r>
            <a:r>
              <a:rPr lang="en-US" sz="2200" dirty="0"/>
              <a:t>, von den </a:t>
            </a:r>
            <a:r>
              <a:rPr lang="en-US" sz="2200" dirty="0" err="1"/>
              <a:t>sozialen</a:t>
            </a:r>
            <a:r>
              <a:rPr lang="en-US" sz="2200" dirty="0"/>
              <a:t> </a:t>
            </a:r>
            <a:r>
              <a:rPr lang="en-US" sz="2200" dirty="0" err="1"/>
              <a:t>Medien</a:t>
            </a:r>
            <a:r>
              <a:rPr lang="en-US" sz="2200" dirty="0"/>
              <a:t> bis </a:t>
            </a:r>
            <a:r>
              <a:rPr lang="en-US" sz="2200" dirty="0" err="1"/>
              <a:t>hin</a:t>
            </a:r>
            <a:r>
              <a:rPr lang="en-US" sz="2200" dirty="0"/>
              <a:t> </a:t>
            </a:r>
            <a:r>
              <a:rPr lang="en-US" sz="2200" dirty="0" err="1"/>
              <a:t>zu</a:t>
            </a:r>
            <a:r>
              <a:rPr lang="en-US" sz="2200" dirty="0"/>
              <a:t> </a:t>
            </a:r>
            <a:r>
              <a:rPr lang="en-US" sz="2200" dirty="0" err="1"/>
              <a:t>Ihrer</a:t>
            </a:r>
            <a:r>
              <a:rPr lang="en-US" sz="2200" dirty="0"/>
              <a:t> Website, </a:t>
            </a:r>
            <a:r>
              <a:rPr lang="en-US" sz="2200" dirty="0" err="1"/>
              <a:t>ist</a:t>
            </a:r>
            <a:r>
              <a:rPr lang="en-US" sz="2200" dirty="0"/>
              <a:t> </a:t>
            </a:r>
            <a:r>
              <a:rPr lang="en-US" sz="2200" dirty="0" err="1"/>
              <a:t>wichtig</a:t>
            </a:r>
            <a:r>
              <a:rPr lang="en-US" sz="2200" dirty="0"/>
              <a:t>, um </a:t>
            </a:r>
            <a:r>
              <a:rPr lang="en-US" sz="2200" dirty="0" err="1"/>
              <a:t>Vertrauen</a:t>
            </a:r>
            <a:r>
              <a:rPr lang="en-US" sz="2200" dirty="0"/>
              <a:t> und </a:t>
            </a:r>
            <a:r>
              <a:rPr lang="en-US" sz="2200" dirty="0" err="1"/>
              <a:t>Wiedererkennung</a:t>
            </a:r>
            <a:r>
              <a:rPr lang="en-US" sz="2200" dirty="0"/>
              <a:t> </a:t>
            </a:r>
            <a:r>
              <a:rPr lang="en-US" sz="2200" dirty="0" err="1"/>
              <a:t>zu</a:t>
            </a:r>
            <a:r>
              <a:rPr lang="en-US" sz="2200" dirty="0"/>
              <a:t> </a:t>
            </a:r>
            <a:r>
              <a:rPr lang="en-US" sz="2200" dirty="0" err="1"/>
              <a:t>schaffen</a:t>
            </a:r>
            <a:r>
              <a:rPr lang="en-US" sz="2200" dirty="0"/>
              <a:t>.</a:t>
            </a:r>
            <a:endParaRPr sz="2200" dirty="0"/>
          </a:p>
          <a:p>
            <a:pPr marL="342900" lvl="0" indent="-190500" algn="just" rtl="0">
              <a:lnSpc>
                <a:spcPct val="103333"/>
              </a:lnSpc>
              <a:spcBef>
                <a:spcPts val="0"/>
              </a:spcBef>
              <a:spcAft>
                <a:spcPts val="0"/>
              </a:spcAft>
              <a:buClr>
                <a:srgbClr val="1D4C60"/>
              </a:buClr>
              <a:buSzPts val="2400"/>
              <a:buFont typeface="Arial"/>
              <a:buNone/>
            </a:pPr>
            <a:endParaRPr sz="2200" dirty="0"/>
          </a:p>
          <a:p>
            <a:pPr marL="342900" lvl="0" indent="-342900" algn="just" rtl="0">
              <a:lnSpc>
                <a:spcPct val="103333"/>
              </a:lnSpc>
              <a:spcBef>
                <a:spcPts val="0"/>
              </a:spcBef>
              <a:spcAft>
                <a:spcPts val="0"/>
              </a:spcAft>
              <a:buClr>
                <a:srgbClr val="1D4C60"/>
              </a:buClr>
              <a:buSzPts val="2400"/>
              <a:buFont typeface="Arial"/>
              <a:buChar char="•"/>
            </a:pPr>
            <a:r>
              <a:rPr lang="en-US" sz="2200" dirty="0"/>
              <a:t>Für </a:t>
            </a:r>
            <a:r>
              <a:rPr lang="en-US" sz="2200" dirty="0" err="1"/>
              <a:t>diejenigen</a:t>
            </a:r>
            <a:r>
              <a:rPr lang="en-US" sz="2200" dirty="0"/>
              <a:t>, die </a:t>
            </a:r>
            <a:r>
              <a:rPr lang="en-US" sz="2200" dirty="0" err="1"/>
              <a:t>nur</a:t>
            </a:r>
            <a:r>
              <a:rPr lang="en-US" sz="2200" dirty="0"/>
              <a:t> </a:t>
            </a:r>
            <a:r>
              <a:rPr lang="en-US" sz="2200" dirty="0" err="1"/>
              <a:t>über</a:t>
            </a:r>
            <a:r>
              <a:rPr lang="en-US" sz="2200" dirty="0"/>
              <a:t> </a:t>
            </a:r>
            <a:r>
              <a:rPr lang="en-US" sz="2200" dirty="0" err="1"/>
              <a:t>ein</a:t>
            </a:r>
            <a:r>
              <a:rPr lang="en-US" sz="2200" dirty="0"/>
              <a:t> </a:t>
            </a:r>
            <a:r>
              <a:rPr lang="en-US" sz="2200" dirty="0" err="1"/>
              <a:t>kleines</a:t>
            </a:r>
            <a:r>
              <a:rPr lang="en-US" sz="2200" dirty="0"/>
              <a:t> Budget </a:t>
            </a:r>
            <a:r>
              <a:rPr lang="en-US" sz="2200" dirty="0" err="1"/>
              <a:t>verfügen</a:t>
            </a:r>
            <a:r>
              <a:rPr lang="en-US" sz="2200" dirty="0"/>
              <a:t>, </a:t>
            </a:r>
            <a:r>
              <a:rPr lang="en-US" sz="2200" dirty="0" err="1"/>
              <a:t>ist</a:t>
            </a:r>
            <a:r>
              <a:rPr lang="en-US" sz="2200" dirty="0"/>
              <a:t> </a:t>
            </a:r>
            <a:r>
              <a:rPr lang="en-US" sz="2200" u="sng" dirty="0">
                <a:solidFill>
                  <a:schemeClr val="hlink"/>
                </a:solidFill>
                <a:hlinkClick r:id="rId3"/>
              </a:rPr>
              <a:t>Canva </a:t>
            </a:r>
            <a:r>
              <a:rPr lang="en-US" sz="2200" dirty="0" err="1"/>
              <a:t>ein</a:t>
            </a:r>
            <a:r>
              <a:rPr lang="en-US" sz="2200" dirty="0"/>
              <a:t> </a:t>
            </a:r>
            <a:r>
              <a:rPr lang="en-US" sz="2200" dirty="0" err="1"/>
              <a:t>großartiges</a:t>
            </a:r>
            <a:r>
              <a:rPr lang="en-US" sz="2200" dirty="0"/>
              <a:t> </a:t>
            </a:r>
            <a:r>
              <a:rPr lang="en-US" sz="2200" dirty="0" err="1"/>
              <a:t>kostenloses</a:t>
            </a:r>
            <a:r>
              <a:rPr lang="en-US" sz="2200" dirty="0"/>
              <a:t> Tool. Es </a:t>
            </a:r>
            <a:r>
              <a:rPr lang="en-US" sz="2200" dirty="0" err="1"/>
              <a:t>ist</a:t>
            </a:r>
            <a:r>
              <a:rPr lang="en-US" sz="2200" dirty="0"/>
              <a:t> </a:t>
            </a:r>
            <a:r>
              <a:rPr lang="en-US" sz="2200" dirty="0" err="1"/>
              <a:t>benutzerfreundlich</a:t>
            </a:r>
            <a:r>
              <a:rPr lang="en-US" sz="2200" dirty="0"/>
              <a:t> und </a:t>
            </a:r>
            <a:r>
              <a:rPr lang="en-US" sz="2200" dirty="0" err="1"/>
              <a:t>bietet</a:t>
            </a:r>
            <a:r>
              <a:rPr lang="en-US" sz="2200" dirty="0"/>
              <a:t> </a:t>
            </a:r>
            <a:r>
              <a:rPr lang="en-US" sz="2200" dirty="0" err="1"/>
              <a:t>eine</a:t>
            </a:r>
            <a:r>
              <a:rPr lang="en-US" sz="2200" dirty="0"/>
              <a:t> </a:t>
            </a:r>
            <a:r>
              <a:rPr lang="en-US" sz="2200" dirty="0" err="1"/>
              <a:t>Reihe</a:t>
            </a:r>
            <a:r>
              <a:rPr lang="en-US" sz="2200" dirty="0"/>
              <a:t> von </a:t>
            </a:r>
            <a:r>
              <a:rPr lang="en-US" sz="2200" dirty="0" err="1"/>
              <a:t>Vorlagen</a:t>
            </a:r>
            <a:r>
              <a:rPr lang="en-US" sz="2200" dirty="0"/>
              <a:t> und </a:t>
            </a:r>
            <a:r>
              <a:rPr lang="en-US" sz="2200" dirty="0" err="1"/>
              <a:t>Designelementen</a:t>
            </a:r>
            <a:r>
              <a:rPr lang="en-US" sz="2200" dirty="0"/>
              <a:t>, </a:t>
            </a:r>
            <a:r>
              <a:rPr lang="en-US" sz="2200" dirty="0" err="1"/>
              <a:t>mit</a:t>
            </a:r>
            <a:r>
              <a:rPr lang="en-US" sz="2200" dirty="0"/>
              <a:t> </a:t>
            </a:r>
            <a:r>
              <a:rPr lang="en-US" sz="2200" dirty="0" err="1"/>
              <a:t>denen</a:t>
            </a:r>
            <a:r>
              <a:rPr lang="en-US" sz="2200" dirty="0"/>
              <a:t> Sie </a:t>
            </a:r>
            <a:r>
              <a:rPr lang="en-US" sz="2200" dirty="0" err="1"/>
              <a:t>professionell</a:t>
            </a:r>
            <a:r>
              <a:rPr lang="en-US" sz="2200" dirty="0"/>
              <a:t> </a:t>
            </a:r>
            <a:r>
              <a:rPr lang="en-US" sz="2200" dirty="0" err="1"/>
              <a:t>aussehendes</a:t>
            </a:r>
            <a:r>
              <a:rPr lang="en-US" sz="2200" dirty="0"/>
              <a:t> Branding-Material </a:t>
            </a:r>
            <a:r>
              <a:rPr lang="en-US" sz="2200" dirty="0" err="1"/>
              <a:t>erstellen</a:t>
            </a:r>
            <a:r>
              <a:rPr lang="en-US" sz="2200" dirty="0"/>
              <a:t> </a:t>
            </a:r>
            <a:r>
              <a:rPr lang="en-US" sz="2200" dirty="0" err="1"/>
              <a:t>können</a:t>
            </a:r>
            <a:r>
              <a:rPr lang="en-US" sz="2200" dirty="0"/>
              <a:t>. </a:t>
            </a:r>
            <a:r>
              <a:rPr lang="en-US" sz="2200" dirty="0" err="1"/>
              <a:t>Melden</a:t>
            </a:r>
            <a:r>
              <a:rPr lang="en-US" sz="2200" dirty="0"/>
              <a:t> Sie </a:t>
            </a:r>
            <a:r>
              <a:rPr lang="en-US" sz="2200" dirty="0" err="1"/>
              <a:t>sich</a:t>
            </a:r>
            <a:r>
              <a:rPr lang="en-US" sz="2200" dirty="0"/>
              <a:t> </a:t>
            </a:r>
            <a:r>
              <a:rPr lang="en-US" sz="2200" dirty="0" err="1"/>
              <a:t>einfach</a:t>
            </a:r>
            <a:r>
              <a:rPr lang="en-US" sz="2200" dirty="0"/>
              <a:t> an, </a:t>
            </a:r>
            <a:r>
              <a:rPr lang="en-US" sz="2200" dirty="0" err="1"/>
              <a:t>wählen</a:t>
            </a:r>
            <a:r>
              <a:rPr lang="en-US" sz="2200" dirty="0"/>
              <a:t> Sie </a:t>
            </a:r>
            <a:r>
              <a:rPr lang="en-US" sz="2200" dirty="0" err="1"/>
              <a:t>eine</a:t>
            </a:r>
            <a:r>
              <a:rPr lang="en-US" sz="2200" dirty="0"/>
              <a:t> Vorlage und </a:t>
            </a:r>
            <a:r>
              <a:rPr lang="en-US" sz="2200" dirty="0" err="1"/>
              <a:t>passen</a:t>
            </a:r>
            <a:r>
              <a:rPr lang="en-US" sz="2200" dirty="0"/>
              <a:t> Sie </a:t>
            </a:r>
            <a:r>
              <a:rPr lang="en-US" sz="2200" dirty="0" err="1"/>
              <a:t>sie</a:t>
            </a:r>
            <a:r>
              <a:rPr lang="en-US" sz="2200" dirty="0"/>
              <a:t> an den </a:t>
            </a:r>
            <a:r>
              <a:rPr lang="en-US" sz="2200" dirty="0" err="1"/>
              <a:t>Stil</a:t>
            </a:r>
            <a:r>
              <a:rPr lang="en-US" sz="2200" dirty="0"/>
              <a:t> </a:t>
            </a:r>
            <a:r>
              <a:rPr lang="en-US" sz="2200" dirty="0" err="1"/>
              <a:t>Ihrer</a:t>
            </a:r>
            <a:r>
              <a:rPr lang="en-US" sz="2200" dirty="0"/>
              <a:t> </a:t>
            </a:r>
            <a:r>
              <a:rPr lang="en-US" sz="2200" dirty="0" err="1"/>
              <a:t>Marke</a:t>
            </a:r>
            <a:r>
              <a:rPr lang="en-US" sz="2200" dirty="0"/>
              <a:t> an.</a:t>
            </a:r>
            <a:endParaRPr sz="2200" dirty="0"/>
          </a:p>
          <a:p>
            <a:pPr marL="0" lvl="0" indent="0" algn="l" rtl="0">
              <a:lnSpc>
                <a:spcPct val="103333"/>
              </a:lnSpc>
              <a:spcBef>
                <a:spcPts val="0"/>
              </a:spcBef>
              <a:spcAft>
                <a:spcPts val="0"/>
              </a:spcAft>
              <a:buClr>
                <a:srgbClr val="1D4C60"/>
              </a:buClr>
              <a:buSzPts val="2400"/>
              <a:buNone/>
            </a:pPr>
            <a:endParaRPr dirty="0"/>
          </a:p>
        </p:txBody>
      </p:sp>
      <p:pic>
        <p:nvPicPr>
          <p:cNvPr id="2056" name="Google Shape;2056;p248"/>
          <p:cNvPicPr preferRelativeResize="0">
            <a:picLocks noGrp="1"/>
          </p:cNvPicPr>
          <p:nvPr>
            <p:ph type="pic" idx="2"/>
          </p:nvPr>
        </p:nvPicPr>
        <p:blipFill rotWithShape="1">
          <a:blip r:embed="rId4" cstate="email">
            <a:alphaModFix/>
            <a:extLst>
              <a:ext uri="{28A0092B-C50C-407E-A947-70E740481C1C}">
                <a14:useLocalDpi xmlns:a14="http://schemas.microsoft.com/office/drawing/2010/main"/>
              </a:ext>
            </a:extLst>
          </a:blip>
          <a:srcRect t="105" b="106"/>
          <a:stretch/>
        </p:blipFill>
        <p:spPr>
          <a:xfrm>
            <a:off x="7735037" y="1373925"/>
            <a:ext cx="2444127" cy="4336988"/>
          </a:xfrm>
          <a:prstGeom prst="rect">
            <a:avLst/>
          </a:prstGeom>
          <a:solidFill>
            <a:srgbClr val="D8D8D8"/>
          </a:solid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897"/>
        <p:cNvGrpSpPr/>
        <p:nvPr/>
      </p:nvGrpSpPr>
      <p:grpSpPr>
        <a:xfrm>
          <a:off x="0" y="0"/>
          <a:ext cx="0" cy="0"/>
          <a:chOff x="0" y="0"/>
          <a:chExt cx="0" cy="0"/>
        </a:xfrm>
      </p:grpSpPr>
      <p:sp>
        <p:nvSpPr>
          <p:cNvPr id="2898" name="Google Shape;2898;p193"/>
          <p:cNvSpPr txBox="1">
            <a:spLocks noGrp="1"/>
          </p:cNvSpPr>
          <p:nvPr>
            <p:ph type="body" idx="1"/>
          </p:nvPr>
        </p:nvSpPr>
        <p:spPr>
          <a:xfrm>
            <a:off x="-78658" y="1179871"/>
            <a:ext cx="5828426" cy="3879425"/>
          </a:xfrm>
          <a:prstGeom prst="rect">
            <a:avLst/>
          </a:prstGeom>
          <a:noFill/>
          <a:ln>
            <a:noFill/>
          </a:ln>
        </p:spPr>
        <p:txBody>
          <a:bodyPr spcFirstLastPara="1" wrap="square" lIns="91425" tIns="45700" rIns="91425" bIns="45700" anchor="t" anchorCtr="0">
            <a:noAutofit/>
          </a:bodyPr>
          <a:lstStyle/>
          <a:p>
            <a:pPr marL="685800" lvl="0" indent="-457200" algn="just" rtl="0">
              <a:lnSpc>
                <a:spcPct val="90000"/>
              </a:lnSpc>
              <a:spcBef>
                <a:spcPts val="1000"/>
              </a:spcBef>
              <a:spcAft>
                <a:spcPts val="0"/>
              </a:spcAft>
              <a:buSzPts val="2400"/>
              <a:buFont typeface="Arial"/>
              <a:buAutoNum type="arabicPeriod" startAt="6"/>
            </a:pPr>
            <a:r>
              <a:rPr lang="en-US" sz="2200" b="1" dirty="0" err="1"/>
              <a:t>Hervorhebung</a:t>
            </a:r>
            <a:r>
              <a:rPr lang="en-US" sz="2200" b="1" dirty="0"/>
              <a:t> von Podcast-</a:t>
            </a:r>
            <a:r>
              <a:rPr lang="en-US" sz="2200" b="1" dirty="0" err="1"/>
              <a:t>Einsichten</a:t>
            </a:r>
            <a:r>
              <a:rPr lang="en-US" sz="2200" b="1" dirty="0"/>
              <a:t> - </a:t>
            </a:r>
            <a:r>
              <a:rPr lang="en-US" sz="2200" dirty="0" err="1"/>
              <a:t>Erstellen</a:t>
            </a:r>
            <a:r>
              <a:rPr lang="en-US" sz="2200" dirty="0"/>
              <a:t> Sie </a:t>
            </a:r>
            <a:r>
              <a:rPr lang="en-US" sz="2200" dirty="0" err="1"/>
              <a:t>kurze</a:t>
            </a:r>
            <a:r>
              <a:rPr lang="en-US" sz="2200" dirty="0"/>
              <a:t> Clips </a:t>
            </a:r>
            <a:r>
              <a:rPr lang="en-US" sz="2200" dirty="0" err="1"/>
              <a:t>aus</a:t>
            </a:r>
            <a:r>
              <a:rPr lang="en-US" sz="2200" dirty="0"/>
              <a:t> </a:t>
            </a:r>
            <a:r>
              <a:rPr lang="en-US" sz="2200" dirty="0" err="1"/>
              <a:t>Ihren</a:t>
            </a:r>
            <a:r>
              <a:rPr lang="en-US" sz="2200" dirty="0"/>
              <a:t> </a:t>
            </a:r>
            <a:r>
              <a:rPr lang="en-US" sz="2200" dirty="0" err="1"/>
              <a:t>neuesten</a:t>
            </a:r>
            <a:r>
              <a:rPr lang="en-US" sz="2200" dirty="0"/>
              <a:t> </a:t>
            </a:r>
            <a:r>
              <a:rPr lang="en-US" sz="2200" dirty="0" err="1"/>
              <a:t>Episoden</a:t>
            </a:r>
            <a:r>
              <a:rPr lang="en-US" sz="2200" dirty="0"/>
              <a:t>, die </a:t>
            </a:r>
            <a:r>
              <a:rPr lang="en-US" sz="2200" dirty="0" err="1"/>
              <a:t>pikante</a:t>
            </a:r>
            <a:r>
              <a:rPr lang="en-US" sz="2200" dirty="0"/>
              <a:t> </a:t>
            </a:r>
            <a:r>
              <a:rPr lang="en-US" sz="2200" dirty="0" err="1"/>
              <a:t>Einblicke</a:t>
            </a:r>
            <a:r>
              <a:rPr lang="en-US" sz="2200" dirty="0"/>
              <a:t> </a:t>
            </a:r>
            <a:r>
              <a:rPr lang="en-US" sz="2200" dirty="0" err="1"/>
              <a:t>bieten</a:t>
            </a:r>
            <a:r>
              <a:rPr lang="en-US" sz="2200" dirty="0"/>
              <a:t>. </a:t>
            </a:r>
            <a:r>
              <a:rPr lang="en-US" sz="2200" dirty="0" err="1"/>
              <a:t>Kombinieren</a:t>
            </a:r>
            <a:r>
              <a:rPr lang="en-US" sz="2200" dirty="0"/>
              <a:t> Sie </a:t>
            </a:r>
            <a:r>
              <a:rPr lang="en-US" sz="2200" dirty="0" err="1"/>
              <a:t>diese</a:t>
            </a:r>
            <a:r>
              <a:rPr lang="en-US" sz="2200" dirty="0"/>
              <a:t> Clips </a:t>
            </a:r>
            <a:r>
              <a:rPr lang="en-US" sz="2200" dirty="0" err="1"/>
              <a:t>mit</a:t>
            </a:r>
            <a:r>
              <a:rPr lang="en-US" sz="2200" dirty="0"/>
              <a:t> </a:t>
            </a:r>
            <a:r>
              <a:rPr lang="en-US" sz="2200" dirty="0" err="1"/>
              <a:t>ansprechenden</a:t>
            </a:r>
            <a:r>
              <a:rPr lang="en-US" sz="2200" dirty="0"/>
              <a:t> </a:t>
            </a:r>
            <a:r>
              <a:rPr lang="en-US" sz="2200" dirty="0" err="1"/>
              <a:t>Beiträgen</a:t>
            </a:r>
            <a:r>
              <a:rPr lang="en-US" sz="2200" dirty="0"/>
              <a:t>, um </a:t>
            </a:r>
            <a:r>
              <a:rPr lang="en-US" sz="2200" dirty="0" err="1"/>
              <a:t>Ihre</a:t>
            </a:r>
            <a:r>
              <a:rPr lang="en-US" sz="2200" dirty="0"/>
              <a:t> </a:t>
            </a:r>
            <a:r>
              <a:rPr lang="en-US" sz="2200" dirty="0" err="1"/>
              <a:t>Zuhörer</a:t>
            </a:r>
            <a:r>
              <a:rPr lang="en-US" sz="2200" dirty="0"/>
              <a:t> </a:t>
            </a:r>
            <a:r>
              <a:rPr lang="en-US" sz="2200" dirty="0" err="1"/>
              <a:t>dazu</a:t>
            </a:r>
            <a:r>
              <a:rPr lang="en-US" sz="2200" dirty="0"/>
              <a:t> </a:t>
            </a:r>
            <a:r>
              <a:rPr lang="en-US" sz="2200" dirty="0" err="1"/>
              <a:t>zu</a:t>
            </a:r>
            <a:r>
              <a:rPr lang="en-US" sz="2200" dirty="0"/>
              <a:t> </a:t>
            </a:r>
            <a:r>
              <a:rPr lang="en-US" sz="2200" dirty="0" err="1"/>
              <a:t>verleiten</a:t>
            </a:r>
            <a:r>
              <a:rPr lang="en-US" sz="2200" dirty="0"/>
              <a:t>, </a:t>
            </a:r>
            <a:r>
              <a:rPr lang="en-US" sz="2200" dirty="0" err="1"/>
              <a:t>sich</a:t>
            </a:r>
            <a:r>
              <a:rPr lang="en-US" sz="2200" dirty="0"/>
              <a:t> die </a:t>
            </a:r>
            <a:r>
              <a:rPr lang="en-US" sz="2200" dirty="0" err="1"/>
              <a:t>ganze</a:t>
            </a:r>
            <a:r>
              <a:rPr lang="en-US" sz="2200" dirty="0"/>
              <a:t> </a:t>
            </a:r>
            <a:r>
              <a:rPr lang="en-US" sz="2200" dirty="0" err="1"/>
              <a:t>Unterhaltung</a:t>
            </a:r>
            <a:r>
              <a:rPr lang="en-US" sz="2200" dirty="0"/>
              <a:t> </a:t>
            </a:r>
            <a:r>
              <a:rPr lang="en-US" sz="2200" dirty="0" err="1"/>
              <a:t>anzusehen</a:t>
            </a:r>
            <a:r>
              <a:rPr lang="en-US" sz="2200" dirty="0"/>
              <a:t>.</a:t>
            </a:r>
            <a:endParaRPr sz="2200" dirty="0"/>
          </a:p>
          <a:p>
            <a:pPr marL="685800" lvl="0" indent="-457200" algn="just" rtl="0">
              <a:lnSpc>
                <a:spcPct val="90000"/>
              </a:lnSpc>
              <a:spcBef>
                <a:spcPts val="1000"/>
              </a:spcBef>
              <a:spcAft>
                <a:spcPts val="0"/>
              </a:spcAft>
              <a:buSzPts val="2400"/>
              <a:buFont typeface="Arial"/>
              <a:buAutoNum type="arabicPeriod" startAt="6"/>
            </a:pPr>
            <a:r>
              <a:rPr lang="en-US" sz="2200" b="1" dirty="0" err="1"/>
              <a:t>Direkte</a:t>
            </a:r>
            <a:r>
              <a:rPr lang="en-US" sz="2200" b="1" dirty="0"/>
              <a:t> </a:t>
            </a:r>
            <a:r>
              <a:rPr lang="en-US" sz="2200" b="1" dirty="0" err="1"/>
              <a:t>Verbindung</a:t>
            </a:r>
            <a:r>
              <a:rPr lang="en-US" sz="2200" b="1" dirty="0"/>
              <a:t> </a:t>
            </a:r>
            <a:r>
              <a:rPr lang="en-US" sz="2200" b="1" dirty="0" err="1"/>
              <a:t>mit</a:t>
            </a:r>
            <a:r>
              <a:rPr lang="en-US" sz="2200" b="1" dirty="0"/>
              <a:t> </a:t>
            </a:r>
            <a:r>
              <a:rPr lang="en-US" sz="2200" b="1" dirty="0" err="1"/>
              <a:t>Moderatoren</a:t>
            </a:r>
            <a:r>
              <a:rPr lang="en-US" sz="2200" b="1" dirty="0"/>
              <a:t> und DJs - </a:t>
            </a:r>
            <a:r>
              <a:rPr lang="en-US" sz="2200" dirty="0" err="1"/>
              <a:t>Fördern</a:t>
            </a:r>
            <a:r>
              <a:rPr lang="en-US" sz="2200" dirty="0"/>
              <a:t> Sie </a:t>
            </a:r>
            <a:r>
              <a:rPr lang="en-US" sz="2200" dirty="0" err="1"/>
              <a:t>eine</a:t>
            </a:r>
            <a:r>
              <a:rPr lang="en-US" sz="2200" dirty="0"/>
              <a:t> </a:t>
            </a:r>
            <a:r>
              <a:rPr lang="en-US" sz="2200" dirty="0" err="1"/>
              <a:t>direkte</a:t>
            </a:r>
            <a:r>
              <a:rPr lang="en-US" sz="2200" dirty="0"/>
              <a:t> </a:t>
            </a:r>
            <a:r>
              <a:rPr lang="en-US" sz="2200" dirty="0" err="1"/>
              <a:t>Verbindung</a:t>
            </a:r>
            <a:r>
              <a:rPr lang="en-US" sz="2200" dirty="0"/>
              <a:t> </a:t>
            </a:r>
            <a:r>
              <a:rPr lang="en-US" sz="2200" dirty="0" err="1"/>
              <a:t>zu</a:t>
            </a:r>
            <a:r>
              <a:rPr lang="en-US" sz="2200" dirty="0"/>
              <a:t> </a:t>
            </a:r>
            <a:r>
              <a:rPr lang="en-US" sz="2200" dirty="0" err="1"/>
              <a:t>Ihrem</a:t>
            </a:r>
            <a:r>
              <a:rPr lang="en-US" sz="2200" dirty="0"/>
              <a:t> </a:t>
            </a:r>
            <a:r>
              <a:rPr lang="en-US" sz="2200" dirty="0" err="1"/>
              <a:t>Publikum</a:t>
            </a:r>
            <a:r>
              <a:rPr lang="en-US" sz="2200" dirty="0"/>
              <a:t>. </a:t>
            </a:r>
            <a:r>
              <a:rPr lang="en-US" sz="2200" dirty="0" err="1"/>
              <a:t>Ermuntern</a:t>
            </a:r>
            <a:r>
              <a:rPr lang="en-US" sz="2200" dirty="0"/>
              <a:t> Sie </a:t>
            </a:r>
            <a:r>
              <a:rPr lang="en-US" sz="2200" dirty="0" err="1"/>
              <a:t>Moderatoren</a:t>
            </a:r>
            <a:r>
              <a:rPr lang="en-US" sz="2200" dirty="0"/>
              <a:t>, DJs und Mitarbeiter, </a:t>
            </a:r>
            <a:r>
              <a:rPr lang="en-US" sz="2200" dirty="0" err="1"/>
              <a:t>über</a:t>
            </a:r>
            <a:r>
              <a:rPr lang="en-US" sz="2200" dirty="0"/>
              <a:t> </a:t>
            </a:r>
            <a:r>
              <a:rPr lang="en-US" sz="2200" dirty="0" err="1"/>
              <a:t>ihre</a:t>
            </a:r>
            <a:r>
              <a:rPr lang="en-US" sz="2200" dirty="0"/>
              <a:t> Social-Media-</a:t>
            </a:r>
            <a:r>
              <a:rPr lang="en-US" sz="2200" dirty="0" err="1"/>
              <a:t>Konten</a:t>
            </a:r>
            <a:r>
              <a:rPr lang="en-US" sz="2200" dirty="0"/>
              <a:t> </a:t>
            </a:r>
            <a:r>
              <a:rPr lang="en-US" sz="2200" dirty="0" err="1"/>
              <a:t>direkt</a:t>
            </a:r>
            <a:r>
              <a:rPr lang="en-US" sz="2200" dirty="0"/>
              <a:t> </a:t>
            </a:r>
            <a:r>
              <a:rPr lang="en-US" sz="2200" dirty="0" err="1"/>
              <a:t>mit</a:t>
            </a:r>
            <a:r>
              <a:rPr lang="en-US" sz="2200" dirty="0"/>
              <a:t> den </a:t>
            </a:r>
            <a:r>
              <a:rPr lang="en-US" sz="2200" dirty="0" err="1"/>
              <a:t>Hörern</a:t>
            </a:r>
            <a:r>
              <a:rPr lang="en-US" sz="2200" dirty="0"/>
              <a:t> </a:t>
            </a:r>
            <a:r>
              <a:rPr lang="en-US" sz="2200" dirty="0" err="1"/>
              <a:t>zu</a:t>
            </a:r>
            <a:r>
              <a:rPr lang="en-US" sz="2200" dirty="0"/>
              <a:t> </a:t>
            </a:r>
            <a:r>
              <a:rPr lang="en-US" sz="2200" dirty="0" err="1"/>
              <a:t>interagieren</a:t>
            </a:r>
            <a:r>
              <a:rPr lang="en-US" sz="2200" dirty="0"/>
              <a:t>. Der Aufbau </a:t>
            </a:r>
            <a:r>
              <a:rPr lang="en-US" sz="2200" dirty="0" err="1"/>
              <a:t>einer</a:t>
            </a:r>
            <a:r>
              <a:rPr lang="en-US" sz="2200" dirty="0"/>
              <a:t> </a:t>
            </a:r>
            <a:r>
              <a:rPr lang="en-US" sz="2200" dirty="0" err="1"/>
              <a:t>lebendigen</a:t>
            </a:r>
            <a:r>
              <a:rPr lang="en-US" sz="2200" dirty="0"/>
              <a:t> und </a:t>
            </a:r>
            <a:r>
              <a:rPr lang="en-US" sz="2200" dirty="0" err="1"/>
              <a:t>unterhaltsamen</a:t>
            </a:r>
            <a:r>
              <a:rPr lang="en-US" sz="2200" dirty="0"/>
              <a:t> </a:t>
            </a:r>
            <a:r>
              <a:rPr lang="en-US" sz="2200" dirty="0" err="1"/>
              <a:t>Persönlichkeit</a:t>
            </a:r>
            <a:r>
              <a:rPr lang="en-US" sz="2200" dirty="0"/>
              <a:t> </a:t>
            </a:r>
            <a:r>
              <a:rPr lang="en-US" sz="2200" dirty="0" err="1"/>
              <a:t>stärkt</a:t>
            </a:r>
            <a:r>
              <a:rPr lang="en-US" sz="2200" dirty="0"/>
              <a:t> die </a:t>
            </a:r>
            <a:r>
              <a:rPr lang="en-US" sz="2200" dirty="0" err="1"/>
              <a:t>Markentreue</a:t>
            </a:r>
            <a:r>
              <a:rPr lang="en-US" sz="2200" dirty="0"/>
              <a:t> und </a:t>
            </a:r>
            <a:r>
              <a:rPr lang="en-US" sz="2200" dirty="0" err="1"/>
              <a:t>zieht</a:t>
            </a:r>
            <a:r>
              <a:rPr lang="en-US" sz="2200" dirty="0"/>
              <a:t> </a:t>
            </a:r>
            <a:r>
              <a:rPr lang="en-US" sz="2200" dirty="0" err="1"/>
              <a:t>neue</a:t>
            </a:r>
            <a:r>
              <a:rPr lang="en-US" sz="2200" dirty="0"/>
              <a:t> </a:t>
            </a:r>
            <a:r>
              <a:rPr lang="en-US" sz="2200" dirty="0" err="1"/>
              <a:t>Hörer</a:t>
            </a:r>
            <a:r>
              <a:rPr lang="en-US" sz="2200" dirty="0"/>
              <a:t> an.</a:t>
            </a:r>
            <a:endParaRPr sz="2200" dirty="0"/>
          </a:p>
        </p:txBody>
      </p:sp>
      <p:pic>
        <p:nvPicPr>
          <p:cNvPr id="2899" name="Google Shape;2899;p193"/>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t="14021" b="14021"/>
          <a:stretch/>
        </p:blipFill>
        <p:spPr>
          <a:xfrm>
            <a:off x="6083676" y="0"/>
            <a:ext cx="5749768" cy="6858000"/>
          </a:xfrm>
          <a:prstGeom prst="rect">
            <a:avLst/>
          </a:prstGeom>
          <a:solidFill>
            <a:srgbClr val="D8D8D8"/>
          </a:solidFill>
          <a:ln>
            <a:noFill/>
          </a:ln>
        </p:spPr>
      </p:pic>
      <p:sp>
        <p:nvSpPr>
          <p:cNvPr id="2900" name="Google Shape;2900;p193"/>
          <p:cNvSpPr txBox="1">
            <a:spLocks noGrp="1"/>
          </p:cNvSpPr>
          <p:nvPr>
            <p:ph type="body" idx="2"/>
          </p:nvPr>
        </p:nvSpPr>
        <p:spPr>
          <a:xfrm>
            <a:off x="137652" y="88490"/>
            <a:ext cx="5182343" cy="11897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b="1" dirty="0"/>
              <a:t>WAS KÖNNEN SIE TUN? </a:t>
            </a:r>
            <a:endParaRPr dirty="0"/>
          </a:p>
          <a:p>
            <a:pPr marL="0" lvl="0" indent="0" algn="l" rtl="0">
              <a:lnSpc>
                <a:spcPct val="90000"/>
              </a:lnSpc>
              <a:spcBef>
                <a:spcPts val="0"/>
              </a:spcBef>
              <a:spcAft>
                <a:spcPts val="0"/>
              </a:spcAft>
              <a:buClr>
                <a:schemeClr val="lt1"/>
              </a:buClr>
              <a:buSzPts val="3600"/>
              <a:buNone/>
            </a:pPr>
            <a:r>
              <a:rPr lang="en-US" b="1" dirty="0"/>
              <a:t>IN DEN SOZIALEN MEDIEN</a:t>
            </a: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905"/>
        <p:cNvGrpSpPr/>
        <p:nvPr/>
      </p:nvGrpSpPr>
      <p:grpSpPr>
        <a:xfrm>
          <a:off x="0" y="0"/>
          <a:ext cx="0" cy="0"/>
          <a:chOff x="0" y="0"/>
          <a:chExt cx="0" cy="0"/>
        </a:xfrm>
      </p:grpSpPr>
      <p:sp>
        <p:nvSpPr>
          <p:cNvPr id="2906" name="Google Shape;2906;p308"/>
          <p:cNvSpPr txBox="1">
            <a:spLocks noGrp="1"/>
          </p:cNvSpPr>
          <p:nvPr>
            <p:ph type="body" idx="4294967295"/>
          </p:nvPr>
        </p:nvSpPr>
        <p:spPr>
          <a:xfrm>
            <a:off x="4151193" y="2357242"/>
            <a:ext cx="7102843" cy="248165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lt1"/>
              </a:buClr>
              <a:buSzPts val="2400"/>
              <a:buFont typeface="Calibri"/>
              <a:buNone/>
            </a:pPr>
            <a:r>
              <a:rPr lang="en-US" sz="2400" b="0" i="0" u="none" strike="noStrike" cap="none" dirty="0" err="1">
                <a:solidFill>
                  <a:schemeClr val="lt1"/>
                </a:solidFill>
                <a:latin typeface="Calibri"/>
                <a:ea typeface="Calibri"/>
                <a:cs typeface="Calibri"/>
                <a:sym typeface="Calibri"/>
              </a:rPr>
              <a:t>Informieren</a:t>
            </a:r>
            <a:r>
              <a:rPr lang="en-US" sz="2400" b="0" i="0" u="none" strike="noStrike" cap="none" dirty="0">
                <a:solidFill>
                  <a:schemeClr val="lt1"/>
                </a:solidFill>
                <a:latin typeface="Calibri"/>
                <a:ea typeface="Calibri"/>
                <a:cs typeface="Calibri"/>
                <a:sym typeface="Calibri"/>
              </a:rPr>
              <a:t> Sie </a:t>
            </a:r>
            <a:r>
              <a:rPr lang="en-US" sz="2400" b="0" i="0" u="none" strike="noStrike" cap="none" dirty="0" err="1">
                <a:solidFill>
                  <a:schemeClr val="lt1"/>
                </a:solidFill>
                <a:latin typeface="Calibri"/>
                <a:ea typeface="Calibri"/>
                <a:cs typeface="Calibri"/>
                <a:sym typeface="Calibri"/>
              </a:rPr>
              <a:t>sich</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über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effiziente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Werbestrategien</a:t>
            </a:r>
            <a:r>
              <a:rPr lang="en-US" sz="2400" b="0" i="0" u="none" strike="noStrike" cap="none" dirty="0">
                <a:solidFill>
                  <a:schemeClr val="lt1"/>
                </a:solidFill>
                <a:latin typeface="Calibri"/>
                <a:ea typeface="Calibri"/>
                <a:cs typeface="Calibri"/>
                <a:sym typeface="Calibri"/>
              </a:rPr>
              <a:t> in den </a:t>
            </a:r>
            <a:r>
              <a:rPr lang="en-US" sz="2400" b="0" i="0" u="none" strike="noStrike" cap="none" dirty="0" err="1">
                <a:solidFill>
                  <a:schemeClr val="lt1"/>
                </a:solidFill>
                <a:latin typeface="Calibri"/>
                <a:ea typeface="Calibri"/>
                <a:cs typeface="Calibri"/>
                <a:sym typeface="Calibri"/>
              </a:rPr>
              <a:t>sozialen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Medien</a:t>
            </a:r>
            <a:r>
              <a:rPr lang="en-US" sz="2400" b="0" i="0" u="none" strike="noStrike" cap="none" dirty="0">
                <a:solidFill>
                  <a:schemeClr val="lt1"/>
                </a:solidFill>
                <a:latin typeface="Calibri"/>
                <a:ea typeface="Calibri"/>
                <a:cs typeface="Calibri"/>
                <a:sym typeface="Calibri"/>
              </a:rPr>
              <a:t> und auf </a:t>
            </a:r>
            <a:r>
              <a:rPr lang="en-US" sz="2400" b="0" i="0" u="none" strike="noStrike" cap="none" dirty="0" err="1">
                <a:solidFill>
                  <a:schemeClr val="lt1"/>
                </a:solidFill>
                <a:latin typeface="Calibri"/>
                <a:ea typeface="Calibri"/>
                <a:cs typeface="Calibri"/>
                <a:sym typeface="Calibri"/>
              </a:rPr>
              <a:t>verschiedenen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Plattformen</a:t>
            </a:r>
            <a:r>
              <a:rPr lang="en-US" sz="2400" b="0" i="0" u="none" strike="noStrike" cap="none" dirty="0">
                <a:solidFill>
                  <a:schemeClr val="lt1"/>
                </a:solidFill>
                <a:latin typeface="Calibri"/>
                <a:ea typeface="Calibri"/>
                <a:cs typeface="Calibri"/>
                <a:sym typeface="Calibri"/>
              </a:rPr>
              <a:t>, um das </a:t>
            </a:r>
            <a:r>
              <a:rPr lang="en-US" sz="2400" b="0" i="0" u="none" strike="noStrike" cap="none" dirty="0" err="1">
                <a:solidFill>
                  <a:schemeClr val="lt1"/>
                </a:solidFill>
                <a:latin typeface="Calibri"/>
                <a:ea typeface="Calibri"/>
                <a:cs typeface="Calibri"/>
                <a:sym typeface="Calibri"/>
              </a:rPr>
              <a:t>Wachstum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Ihrer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Hörerschaft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beschleunigen</a:t>
            </a:r>
            <a:r>
              <a:rPr lang="en-US" sz="2400" b="0" i="0" u="none" strike="noStrike" cap="none" dirty="0">
                <a:solidFill>
                  <a:schemeClr val="lt1"/>
                </a:solidFill>
                <a:latin typeface="Calibri"/>
                <a:ea typeface="Calibri"/>
                <a:cs typeface="Calibri"/>
                <a:sym typeface="Calibri"/>
              </a:rPr>
              <a:t>.</a:t>
            </a:r>
            <a:endParaRPr dirty="0"/>
          </a:p>
          <a:p>
            <a:pPr marL="0" marR="0" lvl="0" indent="0" algn="just" rtl="0">
              <a:lnSpc>
                <a:spcPct val="90000"/>
              </a:lnSpc>
              <a:spcBef>
                <a:spcPts val="0"/>
              </a:spcBef>
              <a:spcAft>
                <a:spcPts val="0"/>
              </a:spcAft>
              <a:buClr>
                <a:schemeClr val="lt1"/>
              </a:buClr>
              <a:buSzPts val="2400"/>
              <a:buFont typeface="Calibri"/>
              <a:buNone/>
            </a:pPr>
            <a:endParaRPr sz="2400" b="0" i="0" u="none" strike="noStrike" cap="none" dirty="0">
              <a:solidFill>
                <a:schemeClr val="lt1"/>
              </a:solidFill>
              <a:latin typeface="Calibri"/>
              <a:ea typeface="Calibri"/>
              <a:cs typeface="Calibri"/>
              <a:sym typeface="Calibri"/>
            </a:endParaRPr>
          </a:p>
          <a:p>
            <a:pPr marL="0" marR="0" lvl="0" indent="0" algn="just"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Auch </a:t>
            </a:r>
            <a:r>
              <a:rPr lang="en-US" sz="2400" b="0" i="0" u="none" strike="noStrike" cap="none" dirty="0" err="1">
                <a:solidFill>
                  <a:schemeClr val="lt1"/>
                </a:solidFill>
                <a:latin typeface="Calibri"/>
                <a:ea typeface="Calibri"/>
                <a:cs typeface="Calibri"/>
                <a:sym typeface="Calibri"/>
              </a:rPr>
              <a:t>wenn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Ihre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Inhalte</a:t>
            </a:r>
            <a:r>
              <a:rPr lang="en-US" sz="2400" b="0" i="0" u="none" strike="noStrike" cap="none" dirty="0">
                <a:solidFill>
                  <a:schemeClr val="lt1"/>
                </a:solidFill>
                <a:latin typeface="Calibri"/>
                <a:ea typeface="Calibri"/>
                <a:cs typeface="Calibri"/>
                <a:sym typeface="Calibri"/>
              </a:rPr>
              <a:t> gut </a:t>
            </a:r>
            <a:r>
              <a:rPr lang="en-US" sz="2400" b="0" i="0" u="none" strike="noStrike" cap="none" dirty="0" err="1">
                <a:solidFill>
                  <a:schemeClr val="lt1"/>
                </a:solidFill>
                <a:latin typeface="Calibri"/>
                <a:ea typeface="Calibri"/>
                <a:cs typeface="Calibri"/>
                <a:sym typeface="Calibri"/>
              </a:rPr>
              <a:t>ankommen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können</a:t>
            </a:r>
            <a:r>
              <a:rPr lang="en-US" sz="2400" b="0" i="0" u="none" strike="noStrike" cap="none" dirty="0">
                <a:solidFill>
                  <a:schemeClr val="lt1"/>
                </a:solidFill>
                <a:latin typeface="Calibri"/>
                <a:ea typeface="Calibri"/>
                <a:cs typeface="Calibri"/>
                <a:sym typeface="Calibri"/>
              </a:rPr>
              <a:t> Sie </a:t>
            </a:r>
            <a:r>
              <a:rPr lang="en-US" sz="2400" b="0" i="0" u="none" strike="noStrike" cap="none" dirty="0" err="1">
                <a:solidFill>
                  <a:schemeClr val="lt1"/>
                </a:solidFill>
                <a:latin typeface="Calibri"/>
                <a:ea typeface="Calibri"/>
                <a:cs typeface="Calibri"/>
                <a:sym typeface="Calibri"/>
              </a:rPr>
              <a:t>mit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gezielter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Werbung</a:t>
            </a:r>
            <a:r>
              <a:rPr lang="en-US" sz="2400" b="0" i="0" u="none" strike="noStrike" cap="none" dirty="0">
                <a:solidFill>
                  <a:schemeClr val="lt1"/>
                </a:solidFill>
                <a:latin typeface="Calibri"/>
                <a:ea typeface="Calibri"/>
                <a:cs typeface="Calibri"/>
                <a:sym typeface="Calibri"/>
              </a:rPr>
              <a:t> die </a:t>
            </a:r>
            <a:r>
              <a:rPr lang="en-US" sz="2400" b="0" i="0" u="none" strike="noStrike" cap="none" dirty="0" err="1">
                <a:solidFill>
                  <a:schemeClr val="lt1"/>
                </a:solidFill>
                <a:latin typeface="Calibri"/>
                <a:ea typeface="Calibri"/>
                <a:cs typeface="Calibri"/>
                <a:sym typeface="Calibri"/>
              </a:rPr>
              <a:t>Reichweite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über</a:t>
            </a:r>
            <a:r>
              <a:rPr lang="en-US" sz="2400" b="0" i="0" u="none" strike="noStrike" cap="none" dirty="0">
                <a:solidFill>
                  <a:schemeClr val="lt1"/>
                </a:solidFill>
                <a:latin typeface="Calibri"/>
                <a:ea typeface="Calibri"/>
                <a:cs typeface="Calibri"/>
                <a:sym typeface="Calibri"/>
              </a:rPr>
              <a:t> das </a:t>
            </a:r>
            <a:r>
              <a:rPr lang="en-US" sz="2400" b="0" i="0" u="none" strike="noStrike" cap="none" dirty="0" err="1">
                <a:solidFill>
                  <a:schemeClr val="lt1"/>
                </a:solidFill>
                <a:latin typeface="Calibri"/>
                <a:ea typeface="Calibri"/>
                <a:cs typeface="Calibri"/>
                <a:sym typeface="Calibri"/>
              </a:rPr>
              <a:t>organische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Wachstum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hinaus</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erhöhen</a:t>
            </a:r>
            <a:r>
              <a:rPr lang="en-US" sz="2400" b="0" i="0" u="none" strike="noStrike" cap="none" dirty="0">
                <a:solidFill>
                  <a:schemeClr val="lt1"/>
                </a:solidFill>
                <a:latin typeface="Calibri"/>
                <a:ea typeface="Calibri"/>
                <a:cs typeface="Calibri"/>
                <a:sym typeface="Calibri"/>
              </a:rPr>
              <a:t> und so </a:t>
            </a:r>
            <a:r>
              <a:rPr lang="en-US" sz="2400" b="0" i="0" u="none" strike="noStrike" cap="none" dirty="0" err="1">
                <a:solidFill>
                  <a:schemeClr val="lt1"/>
                </a:solidFill>
                <a:latin typeface="Calibri"/>
                <a:ea typeface="Calibri"/>
                <a:cs typeface="Calibri"/>
                <a:sym typeface="Calibri"/>
              </a:rPr>
              <a:t>ein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breiteres</a:t>
            </a:r>
            <a:r>
              <a:rPr lang="en-US" sz="2400" b="0" i="0" u="none" strike="noStrike" cap="none" dirty="0">
                <a:solidFill>
                  <a:schemeClr val="lt1"/>
                </a:solidFill>
                <a:latin typeface="Calibri"/>
                <a:ea typeface="Calibri"/>
                <a:cs typeface="Calibri"/>
                <a:sym typeface="Calibri"/>
              </a:rPr>
              <a:t> und </a:t>
            </a:r>
            <a:r>
              <a:rPr lang="en-US" sz="2400" b="0" i="0" u="none" strike="noStrike" cap="none" dirty="0" err="1">
                <a:solidFill>
                  <a:schemeClr val="lt1"/>
                </a:solidFill>
                <a:latin typeface="Calibri"/>
                <a:ea typeface="Calibri"/>
                <a:cs typeface="Calibri"/>
                <a:sym typeface="Calibri"/>
              </a:rPr>
              <a:t>schnelleres</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Publikum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erreichen</a:t>
            </a:r>
            <a:r>
              <a:rPr lang="en-US" sz="2400" b="0" i="0" u="none" strike="noStrike" cap="none" dirty="0">
                <a:solidFill>
                  <a:schemeClr val="lt1"/>
                </a:solidFill>
                <a:latin typeface="Calibri"/>
                <a:ea typeface="Calibri"/>
                <a:cs typeface="Calibri"/>
                <a:sym typeface="Calibri"/>
              </a:rPr>
              <a:t>.</a:t>
            </a:r>
            <a:endParaRPr dirty="0"/>
          </a:p>
          <a:p>
            <a:pPr marL="0" marR="0" lvl="0" indent="0" algn="l" rtl="0">
              <a:lnSpc>
                <a:spcPct val="90000"/>
              </a:lnSpc>
              <a:spcBef>
                <a:spcPts val="0"/>
              </a:spcBef>
              <a:spcAft>
                <a:spcPts val="0"/>
              </a:spcAft>
              <a:buClr>
                <a:schemeClr val="lt1"/>
              </a:buClr>
              <a:buSzPts val="2400"/>
              <a:buFont typeface="Calibri"/>
              <a:buNone/>
            </a:pPr>
            <a:endParaRPr sz="2400" b="0" i="0" u="none" strike="noStrike" cap="none"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endParaRPr sz="2400" b="0" i="0" u="none" strike="noStrike" cap="none"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endParaRPr sz="2400" b="0" i="0" u="none" strike="noStrike" cap="none"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endParaRPr sz="2400" b="0" i="0" u="none" strike="noStrike" cap="none"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endParaRPr sz="2400" b="0" i="0" u="none" strike="noStrike" cap="none"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endParaRPr sz="2400" b="0" i="0" u="none" strike="noStrike" cap="none" dirty="0">
              <a:solidFill>
                <a:schemeClr val="lt1"/>
              </a:solidFill>
              <a:latin typeface="Calibri"/>
              <a:ea typeface="Calibri"/>
              <a:cs typeface="Calibri"/>
              <a:sym typeface="Calibri"/>
            </a:endParaRPr>
          </a:p>
        </p:txBody>
      </p:sp>
      <p:pic>
        <p:nvPicPr>
          <p:cNvPr id="2907" name="Google Shape;2907;p308"/>
          <p:cNvPicPr preferRelativeResize="0"/>
          <p:nvPr/>
        </p:nvPicPr>
        <p:blipFill rotWithShape="1">
          <a:blip r:embed="rId3" cstate="email">
            <a:alphaModFix/>
            <a:extLst>
              <a:ext uri="{28A0092B-C50C-407E-A947-70E740481C1C}">
                <a14:useLocalDpi xmlns:a14="http://schemas.microsoft.com/office/drawing/2010/main"/>
              </a:ext>
            </a:extLst>
          </a:blip>
          <a:srcRect l="39536" t="31520" r="-7890" b="125"/>
          <a:stretch/>
        </p:blipFill>
        <p:spPr>
          <a:xfrm>
            <a:off x="467624" y="385560"/>
            <a:ext cx="3860952" cy="6086880"/>
          </a:xfrm>
          <a:prstGeom prst="rect">
            <a:avLst/>
          </a:prstGeom>
          <a:noFill/>
          <a:ln>
            <a:noFill/>
          </a:ln>
        </p:spPr>
      </p:pic>
      <p:grpSp>
        <p:nvGrpSpPr>
          <p:cNvPr id="2908" name="Google Shape;2908;p308"/>
          <p:cNvGrpSpPr/>
          <p:nvPr/>
        </p:nvGrpSpPr>
        <p:grpSpPr>
          <a:xfrm>
            <a:off x="185400" y="4400280"/>
            <a:ext cx="1551600" cy="2304360"/>
            <a:chOff x="185400" y="4400280"/>
            <a:chExt cx="1551600" cy="2304360"/>
          </a:xfrm>
        </p:grpSpPr>
        <p:sp>
          <p:nvSpPr>
            <p:cNvPr id="2909" name="Google Shape;2909;p308"/>
            <p:cNvSpPr/>
            <p:nvPr/>
          </p:nvSpPr>
          <p:spPr>
            <a:xfrm flipH="1">
              <a:off x="185400" y="4400280"/>
              <a:ext cx="1551600" cy="2304360"/>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0" name="Google Shape;2910;p308"/>
            <p:cNvSpPr/>
            <p:nvPr/>
          </p:nvSpPr>
          <p:spPr>
            <a:xfrm flipH="1">
              <a:off x="993960" y="4952880"/>
              <a:ext cx="579960" cy="12780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1" name="Google Shape;2911;p308"/>
            <p:cNvSpPr/>
            <p:nvPr/>
          </p:nvSpPr>
          <p:spPr>
            <a:xfrm flipH="1">
              <a:off x="1000440" y="5209200"/>
              <a:ext cx="579960" cy="12780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2" name="Google Shape;2912;p308"/>
            <p:cNvSpPr/>
            <p:nvPr/>
          </p:nvSpPr>
          <p:spPr>
            <a:xfrm flipH="1">
              <a:off x="993600" y="5465160"/>
              <a:ext cx="581400" cy="127800"/>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13" name="Google Shape;2913;p308"/>
          <p:cNvSpPr/>
          <p:nvPr/>
        </p:nvSpPr>
        <p:spPr>
          <a:xfrm>
            <a:off x="3854895" y="732672"/>
            <a:ext cx="7102843" cy="127745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4" name="Google Shape;2914;p308"/>
          <p:cNvSpPr/>
          <p:nvPr/>
        </p:nvSpPr>
        <p:spPr>
          <a:xfrm>
            <a:off x="3967235" y="385560"/>
            <a:ext cx="7102842"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dirty="0">
                <a:solidFill>
                  <a:srgbClr val="1D4C60"/>
                </a:solidFill>
                <a:latin typeface="Calibri"/>
                <a:ea typeface="Calibri"/>
                <a:cs typeface="Calibri"/>
                <a:sym typeface="Calibri"/>
              </a:rPr>
              <a:t>WIE MAN AUF SOZIALEN MEDIEN UND ANDEREN PLATTFORMEN WIRBT</a:t>
            </a:r>
            <a:endParaRPr dirty="0"/>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p:txBody>
      </p:sp>
      <p:sp>
        <p:nvSpPr>
          <p:cNvPr id="2915" name="Google Shape;2915;p308"/>
          <p:cNvSpPr/>
          <p:nvPr/>
        </p:nvSpPr>
        <p:spPr>
          <a:xfrm>
            <a:off x="4520160" y="6335640"/>
            <a:ext cx="3151440" cy="36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920"/>
        <p:cNvGrpSpPr/>
        <p:nvPr/>
      </p:nvGrpSpPr>
      <p:grpSpPr>
        <a:xfrm>
          <a:off x="0" y="0"/>
          <a:ext cx="0" cy="0"/>
          <a:chOff x="0" y="0"/>
          <a:chExt cx="0" cy="0"/>
        </a:xfrm>
      </p:grpSpPr>
      <p:sp>
        <p:nvSpPr>
          <p:cNvPr id="2921" name="Google Shape;2921;p195"/>
          <p:cNvSpPr txBox="1">
            <a:spLocks noGrp="1"/>
          </p:cNvSpPr>
          <p:nvPr>
            <p:ph type="body" idx="1"/>
          </p:nvPr>
        </p:nvSpPr>
        <p:spPr>
          <a:xfrm>
            <a:off x="6243485" y="1012723"/>
            <a:ext cx="5635090" cy="4809139"/>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rgbClr val="092E4B"/>
              </a:buClr>
              <a:buSzPts val="2800"/>
              <a:buFont typeface="Noto Sans Symbols"/>
              <a:buChar char="✔"/>
            </a:pPr>
            <a:r>
              <a:rPr lang="en-US" sz="2400" b="0" dirty="0">
                <a:solidFill>
                  <a:srgbClr val="092E4B"/>
                </a:solidFill>
                <a:latin typeface="Calibri"/>
                <a:ea typeface="Calibri"/>
                <a:cs typeface="Calibri"/>
                <a:sym typeface="Calibri"/>
              </a:rPr>
              <a:t>Podcast-Player </a:t>
            </a:r>
            <a:r>
              <a:rPr lang="en-US" sz="2400" b="0" dirty="0" err="1">
                <a:solidFill>
                  <a:srgbClr val="092E4B"/>
                </a:solidFill>
                <a:latin typeface="Calibri"/>
                <a:ea typeface="Calibri"/>
                <a:cs typeface="Calibri"/>
                <a:sym typeface="Calibri"/>
              </a:rPr>
              <a:t>wie</a:t>
            </a:r>
            <a:r>
              <a:rPr lang="en-US" sz="2400" b="0" dirty="0">
                <a:solidFill>
                  <a:srgbClr val="092E4B"/>
                </a:solidFill>
                <a:latin typeface="Calibri"/>
                <a:ea typeface="Calibri"/>
                <a:cs typeface="Calibri"/>
                <a:sym typeface="Calibri"/>
              </a:rPr>
              <a:t> Overcast, Stitcher und Spotify </a:t>
            </a:r>
            <a:r>
              <a:rPr lang="en-US" sz="2400" b="0" dirty="0" err="1">
                <a:solidFill>
                  <a:srgbClr val="092E4B"/>
                </a:solidFill>
                <a:latin typeface="Calibri"/>
                <a:ea typeface="Calibri"/>
                <a:cs typeface="Calibri"/>
                <a:sym typeface="Calibri"/>
              </a:rPr>
              <a:t>bieten</a:t>
            </a:r>
            <a:r>
              <a:rPr lang="en-US" sz="2400" b="0" dirty="0">
                <a:solidFill>
                  <a:srgbClr val="092E4B"/>
                </a:solidFill>
                <a:latin typeface="Calibri"/>
                <a:ea typeface="Calibri"/>
                <a:cs typeface="Calibri"/>
                <a:sym typeface="Calibri"/>
              </a:rPr>
              <a:t> die </a:t>
            </a:r>
            <a:r>
              <a:rPr lang="en-US" sz="2400" b="0" dirty="0" err="1">
                <a:solidFill>
                  <a:srgbClr val="092E4B"/>
                </a:solidFill>
                <a:latin typeface="Calibri"/>
                <a:ea typeface="Calibri"/>
                <a:cs typeface="Calibri"/>
                <a:sym typeface="Calibri"/>
              </a:rPr>
              <a:t>Möglichkeit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Werbebanner</a:t>
            </a:r>
            <a:r>
              <a:rPr lang="en-US" sz="2400" b="0" dirty="0">
                <a:solidFill>
                  <a:srgbClr val="092E4B"/>
                </a:solidFill>
                <a:latin typeface="Calibri"/>
                <a:ea typeface="Calibri"/>
                <a:cs typeface="Calibri"/>
                <a:sym typeface="Calibri"/>
              </a:rPr>
              <a:t> in </a:t>
            </a:r>
            <a:r>
              <a:rPr lang="en-US" sz="2400" b="0" dirty="0" err="1">
                <a:solidFill>
                  <a:srgbClr val="092E4B"/>
                </a:solidFill>
                <a:latin typeface="Calibri"/>
                <a:ea typeface="Calibri"/>
                <a:cs typeface="Calibri"/>
                <a:sym typeface="Calibri"/>
              </a:rPr>
              <a:t>ihren</a:t>
            </a:r>
            <a:r>
              <a:rPr lang="en-US" sz="2400" b="0" dirty="0">
                <a:solidFill>
                  <a:srgbClr val="092E4B"/>
                </a:solidFill>
                <a:latin typeface="Calibri"/>
                <a:ea typeface="Calibri"/>
                <a:cs typeface="Calibri"/>
                <a:sym typeface="Calibri"/>
              </a:rPr>
              <a:t> Apps/Websites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platzieren</a:t>
            </a:r>
            <a:r>
              <a:rPr lang="en-US" sz="2400" b="0" dirty="0">
                <a:solidFill>
                  <a:srgbClr val="092E4B"/>
                </a:solidFill>
                <a:latin typeface="Calibri"/>
                <a:ea typeface="Calibri"/>
                <a:cs typeface="Calibri"/>
                <a:sym typeface="Calibri"/>
              </a:rPr>
              <a:t>. So </a:t>
            </a:r>
            <a:r>
              <a:rPr lang="en-US" sz="2400" b="0" dirty="0" err="1">
                <a:solidFill>
                  <a:srgbClr val="092E4B"/>
                </a:solidFill>
                <a:latin typeface="Calibri"/>
                <a:ea typeface="Calibri"/>
                <a:cs typeface="Calibri"/>
                <a:sym typeface="Calibri"/>
              </a:rPr>
              <a:t>können</a:t>
            </a:r>
            <a:r>
              <a:rPr lang="en-US" sz="2400" b="0" dirty="0">
                <a:solidFill>
                  <a:srgbClr val="092E4B"/>
                </a:solidFill>
                <a:latin typeface="Calibri"/>
                <a:ea typeface="Calibri"/>
                <a:cs typeface="Calibri"/>
                <a:sym typeface="Calibri"/>
              </a:rPr>
              <a:t> Sie die </a:t>
            </a:r>
            <a:r>
              <a:rPr lang="en-US" sz="2400" b="0" dirty="0" err="1">
                <a:solidFill>
                  <a:srgbClr val="092E4B"/>
                </a:solidFill>
                <a:latin typeface="Calibri"/>
                <a:ea typeface="Calibri"/>
                <a:cs typeface="Calibri"/>
                <a:sym typeface="Calibri"/>
              </a:rPr>
              <a:t>Hörerschaft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Ihres</a:t>
            </a:r>
            <a:r>
              <a:rPr lang="en-US" sz="2400" b="0" dirty="0">
                <a:solidFill>
                  <a:srgbClr val="092E4B"/>
                </a:solidFill>
                <a:latin typeface="Calibri"/>
                <a:ea typeface="Calibri"/>
                <a:cs typeface="Calibri"/>
                <a:sym typeface="Calibri"/>
              </a:rPr>
              <a:t> Podcasts </a:t>
            </a:r>
            <a:r>
              <a:rPr lang="en-US" sz="2400" b="0" dirty="0" err="1">
                <a:solidFill>
                  <a:srgbClr val="092E4B"/>
                </a:solidFill>
                <a:latin typeface="Calibri"/>
                <a:ea typeface="Calibri"/>
                <a:cs typeface="Calibri"/>
                <a:sym typeface="Calibri"/>
              </a:rPr>
              <a:t>erweitern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indem</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leidenschaftliche</a:t>
            </a:r>
            <a:r>
              <a:rPr lang="en-US" sz="2400" b="0" dirty="0">
                <a:solidFill>
                  <a:srgbClr val="092E4B"/>
                </a:solidFill>
                <a:latin typeface="Calibri"/>
                <a:ea typeface="Calibri"/>
                <a:cs typeface="Calibri"/>
                <a:sym typeface="Calibri"/>
              </a:rPr>
              <a:t> Podcast-</a:t>
            </a:r>
            <a:r>
              <a:rPr lang="en-US" sz="2400" b="0" dirty="0" err="1">
                <a:solidFill>
                  <a:srgbClr val="092E4B"/>
                </a:solidFill>
                <a:latin typeface="Calibri"/>
                <a:ea typeface="Calibri"/>
                <a:cs typeface="Calibri"/>
                <a:sym typeface="Calibri"/>
              </a:rPr>
              <a:t>Hörer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ihren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Bedingungen</a:t>
            </a:r>
            <a:r>
              <a:rPr lang="en-US" sz="2400" b="0" dirty="0">
                <a:solidFill>
                  <a:srgbClr val="092E4B"/>
                </a:solidFill>
                <a:latin typeface="Calibri"/>
                <a:ea typeface="Calibri"/>
                <a:cs typeface="Calibri"/>
                <a:sym typeface="Calibri"/>
              </a:rPr>
              <a:t> und </a:t>
            </a:r>
            <a:r>
              <a:rPr lang="en-US" sz="2400" b="0" dirty="0" err="1">
                <a:solidFill>
                  <a:srgbClr val="092E4B"/>
                </a:solidFill>
                <a:latin typeface="Calibri"/>
                <a:ea typeface="Calibri"/>
                <a:cs typeface="Calibri"/>
                <a:sym typeface="Calibri"/>
              </a:rPr>
              <a:t>nahtlos</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direkt</a:t>
            </a:r>
            <a:r>
              <a:rPr lang="en-US" sz="2400" b="0" dirty="0">
                <a:solidFill>
                  <a:srgbClr val="092E4B"/>
                </a:solidFill>
                <a:latin typeface="Calibri"/>
                <a:ea typeface="Calibri"/>
                <a:cs typeface="Calibri"/>
                <a:sym typeface="Calibri"/>
              </a:rPr>
              <a:t> in </a:t>
            </a:r>
            <a:r>
              <a:rPr lang="en-US" sz="2400" b="0" dirty="0" err="1">
                <a:solidFill>
                  <a:srgbClr val="092E4B"/>
                </a:solidFill>
                <a:latin typeface="Calibri"/>
                <a:ea typeface="Calibri"/>
                <a:cs typeface="Calibri"/>
                <a:sym typeface="Calibri"/>
              </a:rPr>
              <a:t>ihrer</a:t>
            </a:r>
            <a:r>
              <a:rPr lang="en-US" sz="2400" b="0" dirty="0">
                <a:solidFill>
                  <a:srgbClr val="092E4B"/>
                </a:solidFill>
                <a:latin typeface="Calibri"/>
                <a:ea typeface="Calibri"/>
                <a:cs typeface="Calibri"/>
                <a:sym typeface="Calibri"/>
              </a:rPr>
              <a:t> Podcast-App </a:t>
            </a:r>
            <a:r>
              <a:rPr lang="en-US" sz="2400" b="0" dirty="0" err="1">
                <a:solidFill>
                  <a:srgbClr val="092E4B"/>
                </a:solidFill>
                <a:latin typeface="Calibri"/>
                <a:ea typeface="Calibri"/>
                <a:cs typeface="Calibri"/>
                <a:sym typeface="Calibri"/>
              </a:rPr>
              <a:t>erreichen</a:t>
            </a:r>
            <a:r>
              <a:rPr lang="en-US" sz="2400" b="0" dirty="0">
                <a:solidFill>
                  <a:srgbClr val="092E4B"/>
                </a:solidFill>
                <a:latin typeface="Calibri"/>
                <a:ea typeface="Calibri"/>
                <a:cs typeface="Calibri"/>
                <a:sym typeface="Calibri"/>
              </a:rPr>
              <a:t>.</a:t>
            </a:r>
            <a:endParaRPr dirty="0"/>
          </a:p>
          <a:p>
            <a:pPr marL="342900" marR="0" lvl="0" indent="-165100" algn="just" rtl="0">
              <a:lnSpc>
                <a:spcPct val="90000"/>
              </a:lnSpc>
              <a:spcBef>
                <a:spcPts val="0"/>
              </a:spcBef>
              <a:spcAft>
                <a:spcPts val="0"/>
              </a:spcAft>
              <a:buClr>
                <a:srgbClr val="092E4B"/>
              </a:buClr>
              <a:buSzPts val="2800"/>
              <a:buFont typeface="Noto Sans Symbols"/>
              <a:buNone/>
            </a:pPr>
            <a:endParaRPr sz="2400" b="0" dirty="0">
              <a:solidFill>
                <a:srgbClr val="092E4B"/>
              </a:solidFill>
              <a:latin typeface="Calibri"/>
              <a:ea typeface="Calibri"/>
              <a:cs typeface="Calibri"/>
              <a:sym typeface="Calibri"/>
            </a:endParaRPr>
          </a:p>
          <a:p>
            <a:pPr marL="342900" marR="0" lvl="0" indent="-342900" algn="just" rtl="0">
              <a:lnSpc>
                <a:spcPct val="90000"/>
              </a:lnSpc>
              <a:spcBef>
                <a:spcPts val="0"/>
              </a:spcBef>
              <a:spcAft>
                <a:spcPts val="0"/>
              </a:spcAft>
              <a:buClr>
                <a:srgbClr val="092E4B"/>
              </a:buClr>
              <a:buSzPts val="2800"/>
              <a:buFont typeface="Noto Sans Symbols"/>
              <a:buChar char="✔"/>
            </a:pPr>
            <a:r>
              <a:rPr lang="en-US" sz="2400" b="0" dirty="0">
                <a:solidFill>
                  <a:srgbClr val="092E4B"/>
                </a:solidFill>
              </a:rPr>
              <a:t>Die </a:t>
            </a:r>
            <a:r>
              <a:rPr lang="en-US" sz="2400" b="0" dirty="0" err="1">
                <a:solidFill>
                  <a:srgbClr val="092E4B"/>
                </a:solidFill>
              </a:rPr>
              <a:t>Nutzer</a:t>
            </a:r>
            <a:r>
              <a:rPr lang="en-US" sz="2400" b="0" dirty="0">
                <a:solidFill>
                  <a:srgbClr val="092E4B"/>
                </a:solidFill>
              </a:rPr>
              <a:t> </a:t>
            </a:r>
            <a:r>
              <a:rPr lang="en-US" sz="2400" b="0" dirty="0" err="1">
                <a:solidFill>
                  <a:srgbClr val="092E4B"/>
                </a:solidFill>
                <a:latin typeface="Calibri"/>
                <a:ea typeface="Calibri"/>
                <a:cs typeface="Calibri"/>
                <a:sym typeface="Calibri"/>
              </a:rPr>
              <a:t>kaufen</a:t>
            </a:r>
            <a:r>
              <a:rPr lang="en-US" sz="2400" b="0" dirty="0">
                <a:solidFill>
                  <a:srgbClr val="092E4B"/>
                </a:solidFill>
                <a:latin typeface="Calibri"/>
                <a:ea typeface="Calibri"/>
                <a:cs typeface="Calibri"/>
                <a:sym typeface="Calibri"/>
              </a:rPr>
              <a:t> den </a:t>
            </a:r>
            <a:r>
              <a:rPr lang="en-US" sz="2400" b="0" dirty="0" err="1">
                <a:solidFill>
                  <a:srgbClr val="092E4B"/>
                </a:solidFill>
                <a:latin typeface="Calibri"/>
                <a:ea typeface="Calibri"/>
                <a:cs typeface="Calibri"/>
                <a:sym typeface="Calibri"/>
              </a:rPr>
              <a:t>Dienst</a:t>
            </a:r>
            <a:r>
              <a:rPr lang="en-US" sz="2400" b="0" dirty="0">
                <a:solidFill>
                  <a:srgbClr val="092E4B"/>
                </a:solidFill>
                <a:latin typeface="Calibri"/>
                <a:ea typeface="Calibri"/>
                <a:cs typeface="Calibri"/>
                <a:sym typeface="Calibri"/>
              </a:rPr>
              <a:t> auf der </a:t>
            </a:r>
            <a:r>
              <a:rPr lang="en-US" sz="2400" b="0" dirty="0" err="1">
                <a:solidFill>
                  <a:srgbClr val="092E4B"/>
                </a:solidFill>
                <a:latin typeface="Calibri"/>
                <a:ea typeface="Calibri"/>
                <a:cs typeface="Calibri"/>
                <a:sym typeface="Calibri"/>
              </a:rPr>
              <a:t>Grundlage</a:t>
            </a:r>
            <a:r>
              <a:rPr lang="en-US" sz="2400" b="0" dirty="0">
                <a:solidFill>
                  <a:srgbClr val="092E4B"/>
                </a:solidFill>
                <a:latin typeface="Calibri"/>
                <a:ea typeface="Calibri"/>
                <a:cs typeface="Calibri"/>
                <a:sym typeface="Calibri"/>
              </a:rPr>
              <a:t> des </a:t>
            </a:r>
            <a:r>
              <a:rPr lang="en-US" sz="2400" b="0" dirty="0" err="1">
                <a:solidFill>
                  <a:srgbClr val="092E4B"/>
                </a:solidFill>
                <a:latin typeface="Calibri"/>
                <a:ea typeface="Calibri"/>
                <a:cs typeface="Calibri"/>
                <a:sym typeface="Calibri"/>
              </a:rPr>
              <a:t>erwarteten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Leistungsniveaus</a:t>
            </a:r>
            <a:r>
              <a:rPr lang="en-US" sz="2400" b="0" dirty="0">
                <a:solidFill>
                  <a:srgbClr val="092E4B"/>
                </a:solidFill>
                <a:latin typeface="Calibri"/>
                <a:ea typeface="Calibri"/>
                <a:cs typeface="Calibri"/>
                <a:sym typeface="Calibri"/>
              </a:rPr>
              <a:t> und </a:t>
            </a:r>
            <a:r>
              <a:rPr lang="en-US" sz="2400" b="0" dirty="0" err="1">
                <a:solidFill>
                  <a:srgbClr val="092E4B"/>
                </a:solidFill>
                <a:latin typeface="Calibri"/>
                <a:ea typeface="Calibri"/>
                <a:cs typeface="Calibri"/>
                <a:sym typeface="Calibri"/>
              </a:rPr>
              <a:t>greifen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darauf</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Das </a:t>
            </a:r>
            <a:r>
              <a:rPr lang="en-US" sz="2400" b="0" dirty="0" err="1">
                <a:solidFill>
                  <a:srgbClr val="092E4B"/>
                </a:solidFill>
                <a:latin typeface="Calibri"/>
                <a:ea typeface="Calibri"/>
                <a:cs typeface="Calibri"/>
                <a:sym typeface="Calibri"/>
              </a:rPr>
              <a:t>Gleiche</a:t>
            </a:r>
            <a:r>
              <a:rPr lang="en-US" sz="2400" b="0" dirty="0">
                <a:solidFill>
                  <a:srgbClr val="092E4B"/>
                </a:solidFill>
                <a:latin typeface="Calibri"/>
                <a:ea typeface="Calibri"/>
                <a:cs typeface="Calibri"/>
                <a:sym typeface="Calibri"/>
              </a:rPr>
              <a:t> gilt für Podcast- und </a:t>
            </a:r>
            <a:r>
              <a:rPr lang="en-US" sz="2400" b="0" dirty="0" err="1">
                <a:solidFill>
                  <a:srgbClr val="092E4B"/>
                </a:solidFill>
                <a:latin typeface="Calibri"/>
                <a:ea typeface="Calibri"/>
                <a:cs typeface="Calibri"/>
                <a:sym typeface="Calibri"/>
              </a:rPr>
              <a:t>Radiosuchmaschinen</a:t>
            </a:r>
            <a:r>
              <a:rPr lang="en-US" sz="2400" b="0" dirty="0">
                <a:solidFill>
                  <a:srgbClr val="092E4B"/>
                </a:solidFill>
                <a:latin typeface="Calibri"/>
                <a:ea typeface="Calibri"/>
                <a:cs typeface="Calibri"/>
                <a:sym typeface="Calibri"/>
              </a:rPr>
              <a:t>.</a:t>
            </a:r>
            <a:endParaRPr sz="2400" b="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None/>
            </a:pPr>
            <a:endParaRPr sz="2400" b="0" dirty="0">
              <a:solidFill>
                <a:schemeClr val="dk1"/>
              </a:solidFill>
              <a:latin typeface="Calibri"/>
              <a:ea typeface="Calibri"/>
              <a:cs typeface="Calibri"/>
              <a:sym typeface="Calibri"/>
            </a:endParaRPr>
          </a:p>
        </p:txBody>
      </p:sp>
      <p:sp>
        <p:nvSpPr>
          <p:cNvPr id="2922" name="Google Shape;2922;p195"/>
          <p:cNvSpPr txBox="1">
            <a:spLocks noGrp="1"/>
          </p:cNvSpPr>
          <p:nvPr>
            <p:ph type="body" idx="1"/>
          </p:nvPr>
        </p:nvSpPr>
        <p:spPr>
          <a:xfrm>
            <a:off x="727586" y="245806"/>
            <a:ext cx="10387717" cy="17678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dirty="0"/>
              <a:t>PODCAST-APP/SUCHMASCHINEN-ANZEIGEN</a:t>
            </a:r>
            <a:endParaRPr dirty="0"/>
          </a:p>
        </p:txBody>
      </p:sp>
      <p:pic>
        <p:nvPicPr>
          <p:cNvPr id="2923" name="Google Shape;2923;p195"/>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l="12108" r="12107"/>
          <a:stretch/>
        </p:blipFill>
        <p:spPr>
          <a:xfrm>
            <a:off x="613253" y="2104463"/>
            <a:ext cx="5130800" cy="3913188"/>
          </a:xfrm>
          <a:prstGeom prst="rect">
            <a:avLst/>
          </a:prstGeom>
          <a:solidFill>
            <a:srgbClr val="D8D8D8"/>
          </a:solid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sp>
        <p:nvSpPr>
          <p:cNvPr id="2929" name="Google Shape;2929;p197"/>
          <p:cNvSpPr txBox="1">
            <a:spLocks noGrp="1"/>
          </p:cNvSpPr>
          <p:nvPr>
            <p:ph type="body" idx="1"/>
          </p:nvPr>
        </p:nvSpPr>
        <p:spPr>
          <a:xfrm>
            <a:off x="6253317" y="442452"/>
            <a:ext cx="5821774" cy="4472184"/>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800"/>
              <a:buNone/>
            </a:pPr>
            <a:endParaRPr sz="2200" b="0" dirty="0">
              <a:solidFill>
                <a:srgbClr val="092E4B"/>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800"/>
              <a:buNone/>
            </a:pPr>
            <a:r>
              <a:rPr lang="en-US" sz="2200" b="0" dirty="0" err="1">
                <a:solidFill>
                  <a:srgbClr val="092E4B"/>
                </a:solidFill>
                <a:latin typeface="Calibri"/>
                <a:ea typeface="Calibri"/>
                <a:cs typeface="Calibri"/>
                <a:sym typeface="Calibri"/>
              </a:rPr>
              <a:t>Stellen</a:t>
            </a:r>
            <a:r>
              <a:rPr lang="en-US" sz="2200" b="0" dirty="0">
                <a:solidFill>
                  <a:srgbClr val="092E4B"/>
                </a:solidFill>
                <a:latin typeface="Calibri"/>
                <a:ea typeface="Calibri"/>
                <a:cs typeface="Calibri"/>
                <a:sym typeface="Calibri"/>
              </a:rPr>
              <a:t> Sie </a:t>
            </a:r>
            <a:r>
              <a:rPr lang="en-US" sz="2200" b="0" dirty="0" err="1">
                <a:solidFill>
                  <a:srgbClr val="092E4B"/>
                </a:solidFill>
                <a:latin typeface="Calibri"/>
                <a:ea typeface="Calibri"/>
                <a:cs typeface="Calibri"/>
                <a:sym typeface="Calibri"/>
              </a:rPr>
              <a:t>ein</a:t>
            </a:r>
            <a:r>
              <a:rPr lang="en-US" sz="2200" b="0" dirty="0">
                <a:solidFill>
                  <a:srgbClr val="092E4B"/>
                </a:solidFill>
                <a:latin typeface="Calibri"/>
                <a:ea typeface="Calibri"/>
                <a:cs typeface="Calibri"/>
                <a:sym typeface="Calibri"/>
              </a:rPr>
              <a:t> Budget für </a:t>
            </a:r>
            <a:r>
              <a:rPr lang="en-US" sz="2200" b="0" dirty="0" err="1">
                <a:solidFill>
                  <a:srgbClr val="092E4B"/>
                </a:solidFill>
                <a:latin typeface="Calibri"/>
                <a:ea typeface="Calibri"/>
                <a:cs typeface="Calibri"/>
                <a:sym typeface="Calibri"/>
              </a:rPr>
              <a:t>soziale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Medien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bereit</a:t>
            </a:r>
            <a:r>
              <a:rPr lang="en-US" sz="2200" b="0" dirty="0">
                <a:solidFill>
                  <a:srgbClr val="092E4B"/>
                </a:solidFill>
                <a:latin typeface="Calibri"/>
                <a:ea typeface="Calibri"/>
                <a:cs typeface="Calibri"/>
                <a:sym typeface="Calibri"/>
              </a:rPr>
              <a:t>, um </a:t>
            </a:r>
            <a:r>
              <a:rPr lang="en-US" sz="2200" b="0" dirty="0" err="1">
                <a:solidFill>
                  <a:srgbClr val="092E4B"/>
                </a:solidFill>
                <a:latin typeface="Calibri"/>
                <a:ea typeface="Calibri"/>
                <a:cs typeface="Calibri"/>
                <a:sym typeface="Calibri"/>
              </a:rPr>
              <a:t>gezielte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Kampagnen</a:t>
            </a:r>
            <a:r>
              <a:rPr lang="en-US" sz="2200" b="0" dirty="0">
                <a:solidFill>
                  <a:srgbClr val="092E4B"/>
                </a:solidFill>
                <a:latin typeface="Calibri"/>
                <a:ea typeface="Calibri"/>
                <a:cs typeface="Calibri"/>
                <a:sym typeface="Calibri"/>
              </a:rPr>
              <a:t> auf </a:t>
            </a:r>
            <a:r>
              <a:rPr lang="en-US" sz="2200" b="0" dirty="0" err="1">
                <a:solidFill>
                  <a:srgbClr val="092E4B"/>
                </a:solidFill>
                <a:latin typeface="Calibri"/>
                <a:ea typeface="Calibri"/>
                <a:cs typeface="Calibri"/>
                <a:sym typeface="Calibri"/>
              </a:rPr>
              <a:t>Plattformen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wie</a:t>
            </a:r>
            <a:r>
              <a:rPr lang="en-US" sz="2200" b="0" dirty="0">
                <a:solidFill>
                  <a:srgbClr val="092E4B"/>
                </a:solidFill>
                <a:latin typeface="Calibri"/>
                <a:ea typeface="Calibri"/>
                <a:cs typeface="Calibri"/>
                <a:sym typeface="Calibri"/>
              </a:rPr>
              <a:t> Facebook, Instagram, LinkedIn, Twitter </a:t>
            </a:r>
            <a:r>
              <a:rPr lang="en-US" sz="2200" b="0" dirty="0" err="1">
                <a:solidFill>
                  <a:srgbClr val="092E4B"/>
                </a:solidFill>
                <a:latin typeface="Calibri"/>
                <a:ea typeface="Calibri"/>
                <a:cs typeface="Calibri"/>
                <a:sym typeface="Calibri"/>
              </a:rPr>
              <a:t>oder</a:t>
            </a:r>
            <a:r>
              <a:rPr lang="en-US" sz="2200" b="0" dirty="0">
                <a:solidFill>
                  <a:srgbClr val="092E4B"/>
                </a:solidFill>
                <a:latin typeface="Calibri"/>
                <a:ea typeface="Calibri"/>
                <a:cs typeface="Calibri"/>
                <a:sym typeface="Calibri"/>
              </a:rPr>
              <a:t> YouTube </a:t>
            </a:r>
            <a:r>
              <a:rPr lang="en-US" sz="2200" b="0" dirty="0" err="1">
                <a:solidFill>
                  <a:srgbClr val="092E4B"/>
                </a:solidFill>
                <a:latin typeface="Calibri"/>
                <a:ea typeface="Calibri"/>
                <a:cs typeface="Calibri"/>
                <a:sym typeface="Calibri"/>
              </a:rPr>
              <a:t>zu</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initiieren</a:t>
            </a:r>
            <a:r>
              <a:rPr lang="en-US" sz="2200" b="0" dirty="0">
                <a:solidFill>
                  <a:srgbClr val="092E4B"/>
                </a:solidFill>
                <a:latin typeface="Calibri"/>
                <a:ea typeface="Calibri"/>
                <a:cs typeface="Calibri"/>
                <a:sym typeface="Calibri"/>
              </a:rPr>
              <a:t>, die </a:t>
            </a:r>
            <a:r>
              <a:rPr lang="en-US" sz="2200" b="0" dirty="0" err="1">
                <a:solidFill>
                  <a:srgbClr val="092E4B"/>
                </a:solidFill>
                <a:latin typeface="Calibri"/>
                <a:ea typeface="Calibri"/>
                <a:cs typeface="Calibri"/>
                <a:sym typeface="Calibri"/>
              </a:rPr>
              <a:t>darauf</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abzielen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direkt</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mit</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Ihrer</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idealen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Zielgruppe</a:t>
            </a:r>
            <a:r>
              <a:rPr lang="en-US" sz="2200" b="0" dirty="0">
                <a:solidFill>
                  <a:srgbClr val="092E4B"/>
                </a:solidFill>
                <a:latin typeface="Calibri"/>
                <a:ea typeface="Calibri"/>
                <a:cs typeface="Calibri"/>
                <a:sym typeface="Calibri"/>
              </a:rPr>
              <a:t> in </a:t>
            </a:r>
            <a:r>
              <a:rPr lang="en-US" sz="2200" b="0" dirty="0" err="1">
                <a:solidFill>
                  <a:srgbClr val="092E4B"/>
                </a:solidFill>
                <a:latin typeface="Calibri"/>
                <a:ea typeface="Calibri"/>
                <a:cs typeface="Calibri"/>
                <a:sym typeface="Calibri"/>
              </a:rPr>
              <a:t>Kontakt</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zu</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treten</a:t>
            </a:r>
            <a:r>
              <a:rPr lang="en-US" sz="2200" b="0" dirty="0">
                <a:solidFill>
                  <a:srgbClr val="092E4B"/>
                </a:solidFill>
                <a:latin typeface="Calibri"/>
                <a:ea typeface="Calibri"/>
                <a:cs typeface="Calibri"/>
                <a:sym typeface="Calibri"/>
              </a:rPr>
              <a:t>.</a:t>
            </a:r>
            <a:endParaRPr sz="2200" dirty="0"/>
          </a:p>
          <a:p>
            <a:pPr marL="0" marR="0" lvl="0" indent="0" algn="just" rtl="0">
              <a:lnSpc>
                <a:spcPct val="90000"/>
              </a:lnSpc>
              <a:spcBef>
                <a:spcPts val="0"/>
              </a:spcBef>
              <a:spcAft>
                <a:spcPts val="0"/>
              </a:spcAft>
              <a:buClr>
                <a:schemeClr val="dk1"/>
              </a:buClr>
              <a:buSzPts val="2800"/>
              <a:buNone/>
            </a:pPr>
            <a:endParaRPr sz="2200" b="0" dirty="0">
              <a:solidFill>
                <a:srgbClr val="092E4B"/>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800"/>
              <a:buNone/>
            </a:pPr>
            <a:r>
              <a:rPr lang="en-US" sz="2200" b="0" dirty="0" err="1">
                <a:latin typeface="Calibri"/>
                <a:ea typeface="Calibri"/>
                <a:cs typeface="Calibri"/>
                <a:sym typeface="Calibri"/>
              </a:rPr>
              <a:t>Zum</a:t>
            </a:r>
            <a:r>
              <a:rPr lang="en-US" sz="2200" b="0" dirty="0">
                <a:latin typeface="Calibri"/>
                <a:ea typeface="Calibri"/>
                <a:cs typeface="Calibri"/>
                <a:sym typeface="Calibri"/>
              </a:rPr>
              <a:t> </a:t>
            </a:r>
            <a:r>
              <a:rPr lang="en-US" sz="2200" b="0" dirty="0" err="1">
                <a:latin typeface="Calibri"/>
                <a:ea typeface="Calibri"/>
                <a:cs typeface="Calibri"/>
                <a:sym typeface="Calibri"/>
              </a:rPr>
              <a:t>Beispiel</a:t>
            </a:r>
            <a:r>
              <a:rPr lang="en-US" sz="2200" b="0" dirty="0">
                <a:latin typeface="Calibri"/>
                <a:ea typeface="Calibri"/>
                <a:cs typeface="Calibri"/>
                <a:sym typeface="Calibri"/>
              </a:rPr>
              <a:t>:</a:t>
            </a:r>
            <a:endParaRPr sz="2200" dirty="0"/>
          </a:p>
          <a:p>
            <a:pPr marL="0" marR="0" lvl="0" indent="0" algn="just" rtl="0">
              <a:lnSpc>
                <a:spcPct val="90000"/>
              </a:lnSpc>
              <a:spcBef>
                <a:spcPts val="0"/>
              </a:spcBef>
              <a:spcAft>
                <a:spcPts val="0"/>
              </a:spcAft>
              <a:buClr>
                <a:schemeClr val="dk1"/>
              </a:buClr>
              <a:buSzPts val="2800"/>
              <a:buNone/>
            </a:pPr>
            <a:r>
              <a:rPr lang="en-US" sz="2200" b="0" dirty="0" err="1">
                <a:solidFill>
                  <a:srgbClr val="092E4B"/>
                </a:solidFill>
                <a:latin typeface="Calibri"/>
                <a:ea typeface="Calibri"/>
                <a:cs typeface="Calibri"/>
                <a:sym typeface="Calibri"/>
              </a:rPr>
              <a:t>Wenn</a:t>
            </a:r>
            <a:r>
              <a:rPr lang="en-US" sz="2200" b="0" dirty="0">
                <a:solidFill>
                  <a:srgbClr val="092E4B"/>
                </a:solidFill>
                <a:latin typeface="Calibri"/>
                <a:ea typeface="Calibri"/>
                <a:cs typeface="Calibri"/>
                <a:sym typeface="Calibri"/>
              </a:rPr>
              <a:t> Sie für </a:t>
            </a:r>
            <a:r>
              <a:rPr lang="en-US" sz="2200" b="0" dirty="0" err="1">
                <a:solidFill>
                  <a:srgbClr val="092E4B"/>
                </a:solidFill>
                <a:latin typeface="Calibri"/>
                <a:ea typeface="Calibri"/>
                <a:cs typeface="Calibri"/>
                <a:sym typeface="Calibri"/>
              </a:rPr>
              <a:t>einen</a:t>
            </a:r>
            <a:r>
              <a:rPr lang="en-US" sz="2200" b="0" dirty="0">
                <a:solidFill>
                  <a:srgbClr val="092E4B"/>
                </a:solidFill>
                <a:latin typeface="Calibri"/>
                <a:ea typeface="Calibri"/>
                <a:cs typeface="Calibri"/>
                <a:sym typeface="Calibri"/>
              </a:rPr>
              <a:t> UKW-</a:t>
            </a:r>
            <a:r>
              <a:rPr lang="en-US" sz="2200" b="0" dirty="0" err="1">
                <a:solidFill>
                  <a:srgbClr val="092E4B"/>
                </a:solidFill>
                <a:latin typeface="Calibri"/>
                <a:ea typeface="Calibri"/>
                <a:cs typeface="Calibri"/>
                <a:sym typeface="Calibri"/>
              </a:rPr>
              <a:t>Radiosender</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werben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sollten</a:t>
            </a:r>
            <a:r>
              <a:rPr lang="en-US" sz="2200" b="0" dirty="0">
                <a:solidFill>
                  <a:srgbClr val="092E4B"/>
                </a:solidFill>
                <a:latin typeface="Calibri"/>
                <a:ea typeface="Calibri"/>
                <a:cs typeface="Calibri"/>
                <a:sym typeface="Calibri"/>
              </a:rPr>
              <a:t> Sie die </a:t>
            </a:r>
            <a:r>
              <a:rPr lang="en-US" sz="2200" b="0" dirty="0" err="1">
                <a:solidFill>
                  <a:srgbClr val="092E4B"/>
                </a:solidFill>
                <a:latin typeface="Calibri"/>
                <a:ea typeface="Calibri"/>
                <a:cs typeface="Calibri"/>
                <a:sym typeface="Calibri"/>
              </a:rPr>
              <a:t>Werbung</a:t>
            </a:r>
            <a:r>
              <a:rPr lang="en-US" sz="2200" b="0" dirty="0">
                <a:solidFill>
                  <a:srgbClr val="092E4B"/>
                </a:solidFill>
                <a:latin typeface="Calibri"/>
                <a:ea typeface="Calibri"/>
                <a:cs typeface="Calibri"/>
                <a:sym typeface="Calibri"/>
              </a:rPr>
              <a:t> an </a:t>
            </a:r>
            <a:r>
              <a:rPr lang="en-US" sz="2200" b="0" dirty="0" err="1">
                <a:solidFill>
                  <a:srgbClr val="092E4B"/>
                </a:solidFill>
                <a:latin typeface="Calibri"/>
                <a:ea typeface="Calibri"/>
                <a:cs typeface="Calibri"/>
                <a:sym typeface="Calibri"/>
              </a:rPr>
              <a:t>bestimmte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Postleitzahlen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richten</a:t>
            </a:r>
            <a:r>
              <a:rPr lang="en-US" sz="2200" b="0" dirty="0">
                <a:solidFill>
                  <a:srgbClr val="092E4B"/>
                </a:solidFill>
                <a:latin typeface="Calibri"/>
                <a:ea typeface="Calibri"/>
                <a:cs typeface="Calibri"/>
                <a:sym typeface="Calibri"/>
              </a:rPr>
              <a:t>, die </a:t>
            </a:r>
            <a:r>
              <a:rPr lang="en-US" sz="2200" b="0" dirty="0" err="1">
                <a:solidFill>
                  <a:srgbClr val="092E4B"/>
                </a:solidFill>
                <a:latin typeface="Calibri"/>
                <a:ea typeface="Calibri"/>
                <a:cs typeface="Calibri"/>
                <a:sym typeface="Calibri"/>
              </a:rPr>
              <a:t>mit</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Ihrer</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Hörerbasis</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übereinstimmen</a:t>
            </a:r>
            <a:r>
              <a:rPr lang="en-US" sz="2200" b="0" dirty="0">
                <a:solidFill>
                  <a:srgbClr val="092E4B"/>
                </a:solidFill>
                <a:latin typeface="Calibri"/>
                <a:ea typeface="Calibri"/>
                <a:cs typeface="Calibri"/>
                <a:sym typeface="Calibri"/>
              </a:rPr>
              <a:t>. Dies </a:t>
            </a:r>
            <a:r>
              <a:rPr lang="en-US" sz="2200" b="0" dirty="0" err="1">
                <a:solidFill>
                  <a:srgbClr val="092E4B"/>
                </a:solidFill>
                <a:latin typeface="Calibri"/>
                <a:ea typeface="Calibri"/>
                <a:cs typeface="Calibri"/>
                <a:sym typeface="Calibri"/>
              </a:rPr>
              <a:t>garantiert</a:t>
            </a:r>
            <a:r>
              <a:rPr lang="en-US" sz="2200" b="0" dirty="0">
                <a:solidFill>
                  <a:srgbClr val="092E4B"/>
                </a:solidFill>
                <a:latin typeface="Calibri"/>
                <a:ea typeface="Calibri"/>
                <a:cs typeface="Calibri"/>
                <a:sym typeface="Calibri"/>
              </a:rPr>
              <a:t> die </a:t>
            </a:r>
            <a:r>
              <a:rPr lang="en-US" sz="2200" b="0" dirty="0" err="1">
                <a:solidFill>
                  <a:srgbClr val="092E4B"/>
                </a:solidFill>
                <a:latin typeface="Calibri"/>
                <a:ea typeface="Calibri"/>
                <a:cs typeface="Calibri"/>
                <a:sym typeface="Calibri"/>
              </a:rPr>
              <a:t>Relevanz</a:t>
            </a:r>
            <a:r>
              <a:rPr lang="en-US" sz="2200" b="0" dirty="0">
                <a:solidFill>
                  <a:srgbClr val="092E4B"/>
                </a:solidFill>
                <a:latin typeface="Calibri"/>
                <a:ea typeface="Calibri"/>
                <a:cs typeface="Calibri"/>
                <a:sym typeface="Calibri"/>
              </a:rPr>
              <a:t> für </a:t>
            </a:r>
            <a:r>
              <a:rPr lang="en-US" sz="2200" b="0" dirty="0" err="1">
                <a:solidFill>
                  <a:srgbClr val="092E4B"/>
                </a:solidFill>
                <a:latin typeface="Calibri"/>
                <a:ea typeface="Calibri"/>
                <a:cs typeface="Calibri"/>
                <a:sym typeface="Calibri"/>
              </a:rPr>
              <a:t>Ihre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Zielgruppe</a:t>
            </a:r>
            <a:r>
              <a:rPr lang="en-US" sz="2200" b="0" dirty="0">
                <a:solidFill>
                  <a:srgbClr val="092E4B"/>
                </a:solidFill>
                <a:latin typeface="Calibri"/>
                <a:ea typeface="Calibri"/>
                <a:cs typeface="Calibri"/>
                <a:sym typeface="Calibri"/>
              </a:rPr>
              <a:t> und spart </a:t>
            </a:r>
            <a:r>
              <a:rPr lang="en-US" sz="2200" b="0" dirty="0" err="1">
                <a:solidFill>
                  <a:srgbClr val="092E4B"/>
                </a:solidFill>
                <a:latin typeface="Calibri"/>
                <a:ea typeface="Calibri"/>
                <a:cs typeface="Calibri"/>
                <a:sym typeface="Calibri"/>
              </a:rPr>
              <a:t>Kosten</a:t>
            </a:r>
            <a:r>
              <a:rPr lang="en-US" sz="2200" b="0" dirty="0">
                <a:solidFill>
                  <a:srgbClr val="092E4B"/>
                </a:solidFill>
                <a:latin typeface="Calibri"/>
                <a:ea typeface="Calibri"/>
                <a:cs typeface="Calibri"/>
                <a:sym typeface="Calibri"/>
              </a:rPr>
              <a:t>, da </a:t>
            </a:r>
            <a:r>
              <a:rPr lang="en-US" sz="2200" b="0" dirty="0" err="1">
                <a:solidFill>
                  <a:srgbClr val="092E4B"/>
                </a:solidFill>
                <a:latin typeface="Calibri"/>
                <a:ea typeface="Calibri"/>
                <a:cs typeface="Calibri"/>
                <a:sym typeface="Calibri"/>
              </a:rPr>
              <a:t>Nutzer</a:t>
            </a:r>
            <a:r>
              <a:rPr lang="en-US" sz="2200" b="0" dirty="0">
                <a:solidFill>
                  <a:srgbClr val="092E4B"/>
                </a:solidFill>
                <a:latin typeface="Calibri"/>
                <a:ea typeface="Calibri"/>
                <a:cs typeface="Calibri"/>
                <a:sym typeface="Calibri"/>
              </a:rPr>
              <a:t>, die </a:t>
            </a:r>
            <a:r>
              <a:rPr lang="en-US" sz="2200" b="0" dirty="0" err="1">
                <a:solidFill>
                  <a:srgbClr val="092E4B"/>
                </a:solidFill>
                <a:latin typeface="Calibri"/>
                <a:ea typeface="Calibri"/>
                <a:cs typeface="Calibri"/>
                <a:sym typeface="Calibri"/>
              </a:rPr>
              <a:t>nicht</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einschalten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können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ausgeschlossen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werden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Wenn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Ihre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Hauptzielgruppe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beispielsweise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aus</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alleinstehenden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Männern</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zwischen</a:t>
            </a:r>
            <a:r>
              <a:rPr lang="en-US" sz="2200" b="0" dirty="0">
                <a:solidFill>
                  <a:srgbClr val="092E4B"/>
                </a:solidFill>
                <a:latin typeface="Calibri"/>
                <a:ea typeface="Calibri"/>
                <a:cs typeface="Calibri"/>
                <a:sym typeface="Calibri"/>
              </a:rPr>
              <a:t> 30 und 35 Jahren </a:t>
            </a:r>
            <a:r>
              <a:rPr lang="en-US" sz="2200" b="0" dirty="0" err="1">
                <a:solidFill>
                  <a:srgbClr val="092E4B"/>
                </a:solidFill>
                <a:latin typeface="Calibri"/>
                <a:ea typeface="Calibri"/>
                <a:cs typeface="Calibri"/>
                <a:sym typeface="Calibri"/>
              </a:rPr>
              <a:t>besteht</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sollten</a:t>
            </a:r>
            <a:r>
              <a:rPr lang="en-US" sz="2200" b="0" dirty="0">
                <a:solidFill>
                  <a:srgbClr val="092E4B"/>
                </a:solidFill>
                <a:latin typeface="Calibri"/>
                <a:ea typeface="Calibri"/>
                <a:cs typeface="Calibri"/>
                <a:sym typeface="Calibri"/>
              </a:rPr>
              <a:t> Sie </a:t>
            </a:r>
            <a:r>
              <a:rPr lang="en-US" sz="2200" b="0" dirty="0" err="1">
                <a:solidFill>
                  <a:srgbClr val="092E4B"/>
                </a:solidFill>
                <a:latin typeface="Calibri"/>
                <a:ea typeface="Calibri"/>
                <a:cs typeface="Calibri"/>
                <a:sym typeface="Calibri"/>
              </a:rPr>
              <a:t>Ihre</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Werbung</a:t>
            </a:r>
            <a:r>
              <a:rPr lang="en-US" sz="2200" b="0" dirty="0">
                <a:solidFill>
                  <a:srgbClr val="092E4B"/>
                </a:solidFill>
                <a:latin typeface="Calibri"/>
                <a:ea typeface="Calibri"/>
                <a:cs typeface="Calibri"/>
                <a:sym typeface="Calibri"/>
              </a:rPr>
              <a:t> </a:t>
            </a:r>
            <a:r>
              <a:rPr lang="en-US" sz="2200" b="0" dirty="0" err="1">
                <a:solidFill>
                  <a:srgbClr val="092E4B"/>
                </a:solidFill>
                <a:latin typeface="Calibri"/>
                <a:ea typeface="Calibri"/>
                <a:cs typeface="Calibri"/>
                <a:sym typeface="Calibri"/>
              </a:rPr>
              <a:t>genau</a:t>
            </a:r>
            <a:r>
              <a:rPr lang="en-US" sz="2200" b="0" dirty="0">
                <a:solidFill>
                  <a:srgbClr val="092E4B"/>
                </a:solidFill>
                <a:latin typeface="Calibri"/>
                <a:ea typeface="Calibri"/>
                <a:cs typeface="Calibri"/>
                <a:sym typeface="Calibri"/>
              </a:rPr>
              <a:t> auf </a:t>
            </a:r>
            <a:r>
              <a:rPr lang="en-US" sz="2200" b="0" dirty="0" err="1">
                <a:solidFill>
                  <a:srgbClr val="092E4B"/>
                </a:solidFill>
                <a:latin typeface="Calibri"/>
                <a:ea typeface="Calibri"/>
                <a:cs typeface="Calibri"/>
                <a:sym typeface="Calibri"/>
              </a:rPr>
              <a:t>diese</a:t>
            </a:r>
            <a:r>
              <a:rPr lang="en-US" sz="2200" b="0" dirty="0">
                <a:solidFill>
                  <a:srgbClr val="092E4B"/>
                </a:solidFill>
                <a:latin typeface="Calibri"/>
                <a:ea typeface="Calibri"/>
                <a:cs typeface="Calibri"/>
                <a:sym typeface="Calibri"/>
              </a:rPr>
              <a:t> Gruppe </a:t>
            </a:r>
            <a:r>
              <a:rPr lang="en-US" sz="2200" b="0" dirty="0" err="1">
                <a:solidFill>
                  <a:srgbClr val="092E4B"/>
                </a:solidFill>
                <a:latin typeface="Calibri"/>
                <a:ea typeface="Calibri"/>
                <a:cs typeface="Calibri"/>
                <a:sym typeface="Calibri"/>
              </a:rPr>
              <a:t>ausrichten</a:t>
            </a:r>
            <a:r>
              <a:rPr lang="en-US" sz="2200" b="0" dirty="0">
                <a:solidFill>
                  <a:srgbClr val="092E4B"/>
                </a:solidFill>
                <a:latin typeface="Calibri"/>
                <a:ea typeface="Calibri"/>
                <a:cs typeface="Calibri"/>
                <a:sym typeface="Calibri"/>
              </a:rPr>
              <a:t>.</a:t>
            </a:r>
            <a:endParaRPr sz="2200" b="0" dirty="0">
              <a:solidFill>
                <a:schemeClr val="dk1"/>
              </a:solidFill>
              <a:latin typeface="Calibri"/>
              <a:ea typeface="Calibri"/>
              <a:cs typeface="Calibri"/>
              <a:sym typeface="Calibri"/>
            </a:endParaRPr>
          </a:p>
        </p:txBody>
      </p:sp>
      <p:sp>
        <p:nvSpPr>
          <p:cNvPr id="2930" name="Google Shape;2930;p197"/>
          <p:cNvSpPr txBox="1">
            <a:spLocks noGrp="1"/>
          </p:cNvSpPr>
          <p:nvPr>
            <p:ph type="body" idx="1"/>
          </p:nvPr>
        </p:nvSpPr>
        <p:spPr>
          <a:xfrm>
            <a:off x="635271" y="137652"/>
            <a:ext cx="11556729" cy="13601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dirty="0"/>
              <a:t>IN SOZIALEN MEDIEN DURCH WERBEKAMPAGNEN WERBEN</a:t>
            </a:r>
            <a:endParaRPr dirty="0"/>
          </a:p>
        </p:txBody>
      </p:sp>
      <p:pic>
        <p:nvPicPr>
          <p:cNvPr id="2931" name="Google Shape;2931;p197"/>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t="11866" b="11865"/>
          <a:stretch/>
        </p:blipFill>
        <p:spPr>
          <a:xfrm>
            <a:off x="635271" y="2095585"/>
            <a:ext cx="5130800" cy="3913188"/>
          </a:xfrm>
          <a:prstGeom prst="rect">
            <a:avLst/>
          </a:prstGeom>
          <a:solidFill>
            <a:srgbClr val="D8D8D8"/>
          </a:solid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936"/>
        <p:cNvGrpSpPr/>
        <p:nvPr/>
      </p:nvGrpSpPr>
      <p:grpSpPr>
        <a:xfrm>
          <a:off x="0" y="0"/>
          <a:ext cx="0" cy="0"/>
          <a:chOff x="0" y="0"/>
          <a:chExt cx="0" cy="0"/>
        </a:xfrm>
      </p:grpSpPr>
      <p:sp>
        <p:nvSpPr>
          <p:cNvPr id="2937" name="Google Shape;2937;p309"/>
          <p:cNvSpPr txBox="1">
            <a:spLocks noGrp="1"/>
          </p:cNvSpPr>
          <p:nvPr>
            <p:ph type="body" idx="1"/>
          </p:nvPr>
        </p:nvSpPr>
        <p:spPr>
          <a:xfrm>
            <a:off x="6292646" y="717755"/>
            <a:ext cx="5684924" cy="47579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800"/>
              <a:buNone/>
            </a:pPr>
            <a:r>
              <a:rPr lang="en-US" sz="2400" b="0" dirty="0" err="1">
                <a:solidFill>
                  <a:srgbClr val="092E4B"/>
                </a:solidFill>
                <a:latin typeface="Calibri"/>
                <a:ea typeface="Calibri"/>
                <a:cs typeface="Calibri"/>
                <a:sym typeface="Calibri"/>
              </a:rPr>
              <a:t>Diese</a:t>
            </a:r>
            <a:r>
              <a:rPr lang="en-US" sz="2400" b="0" dirty="0">
                <a:solidFill>
                  <a:srgbClr val="092E4B"/>
                </a:solidFill>
                <a:latin typeface="Calibri"/>
                <a:ea typeface="Calibri"/>
                <a:cs typeface="Calibri"/>
                <a:sym typeface="Calibri"/>
              </a:rPr>
              <a:t> Form der </a:t>
            </a:r>
            <a:r>
              <a:rPr lang="en-US" sz="2400" b="0" dirty="0" err="1">
                <a:solidFill>
                  <a:srgbClr val="092E4B"/>
                </a:solidFill>
                <a:latin typeface="Calibri"/>
                <a:ea typeface="Calibri"/>
                <a:cs typeface="Calibri"/>
                <a:sym typeface="Calibri"/>
              </a:rPr>
              <a:t>Werbung</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ist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kosteneffizient</a:t>
            </a:r>
            <a:r>
              <a:rPr lang="en-US" sz="2400" b="0" dirty="0">
                <a:solidFill>
                  <a:srgbClr val="092E4B"/>
                </a:solidFill>
                <a:latin typeface="Calibri"/>
                <a:ea typeface="Calibri"/>
                <a:cs typeface="Calibri"/>
                <a:sym typeface="Calibri"/>
              </a:rPr>
              <a:t> und </a:t>
            </a:r>
            <a:r>
              <a:rPr lang="en-US" sz="2400" b="0" dirty="0" err="1">
                <a:solidFill>
                  <a:srgbClr val="092E4B"/>
                </a:solidFill>
                <a:latin typeface="Calibri"/>
                <a:ea typeface="Calibri"/>
                <a:cs typeface="Calibri"/>
                <a:sym typeface="Calibri"/>
              </a:rPr>
              <a:t>lässt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sich</a:t>
            </a:r>
            <a:r>
              <a:rPr lang="en-US" sz="2400" b="0" dirty="0">
                <a:solidFill>
                  <a:srgbClr val="092E4B"/>
                </a:solidFill>
                <a:latin typeface="Calibri"/>
                <a:ea typeface="Calibri"/>
                <a:cs typeface="Calibri"/>
                <a:sym typeface="Calibri"/>
              </a:rPr>
              <a:t> an </a:t>
            </a:r>
            <a:r>
              <a:rPr lang="en-US" sz="2400" b="0" dirty="0" err="1">
                <a:solidFill>
                  <a:srgbClr val="092E4B"/>
                </a:solidFill>
                <a:latin typeface="Calibri"/>
                <a:ea typeface="Calibri"/>
                <a:cs typeface="Calibri"/>
                <a:sym typeface="Calibri"/>
              </a:rPr>
              <a:t>Ihr</a:t>
            </a:r>
            <a:r>
              <a:rPr lang="en-US" sz="2400" b="0" dirty="0">
                <a:solidFill>
                  <a:srgbClr val="092E4B"/>
                </a:solidFill>
                <a:latin typeface="Calibri"/>
                <a:ea typeface="Calibri"/>
                <a:cs typeface="Calibri"/>
                <a:sym typeface="Calibri"/>
              </a:rPr>
              <a:t> Budget </a:t>
            </a:r>
            <a:r>
              <a:rPr lang="en-US" sz="2400" b="0" dirty="0" err="1">
                <a:solidFill>
                  <a:srgbClr val="092E4B"/>
                </a:solidFill>
                <a:latin typeface="Calibri"/>
                <a:ea typeface="Calibri"/>
                <a:cs typeface="Calibri"/>
                <a:sym typeface="Calibri"/>
              </a:rPr>
              <a:t>anpassen</a:t>
            </a:r>
            <a:r>
              <a:rPr lang="en-US" sz="2400" b="0" dirty="0">
                <a:solidFill>
                  <a:srgbClr val="092E4B"/>
                </a:solidFill>
                <a:latin typeface="Calibri"/>
                <a:ea typeface="Calibri"/>
                <a:cs typeface="Calibri"/>
                <a:sym typeface="Calibri"/>
              </a:rPr>
              <a:t>. Es </a:t>
            </a:r>
            <a:r>
              <a:rPr lang="en-US" sz="2400" b="0" dirty="0" err="1">
                <a:solidFill>
                  <a:srgbClr val="092E4B"/>
                </a:solidFill>
                <a:latin typeface="Calibri"/>
                <a:ea typeface="Calibri"/>
                <a:cs typeface="Calibri"/>
                <a:sym typeface="Calibri"/>
              </a:rPr>
              <a:t>ist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jedoch</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wichtig</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wissen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dass</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nur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minimaler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Prozentsatz</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derjenigen</a:t>
            </a:r>
            <a:r>
              <a:rPr lang="en-US" sz="2400" b="0" dirty="0">
                <a:solidFill>
                  <a:srgbClr val="092E4B"/>
                </a:solidFill>
                <a:latin typeface="Calibri"/>
                <a:ea typeface="Calibri"/>
                <a:cs typeface="Calibri"/>
                <a:sym typeface="Calibri"/>
              </a:rPr>
              <a:t>, die auf </a:t>
            </a:r>
            <a:r>
              <a:rPr lang="en-US" sz="2400" b="0" dirty="0" err="1">
                <a:solidFill>
                  <a:srgbClr val="092E4B"/>
                </a:solidFill>
                <a:latin typeface="Calibri"/>
                <a:ea typeface="Calibri"/>
                <a:cs typeface="Calibri"/>
                <a:sym typeface="Calibri"/>
              </a:rPr>
              <a:t>Ihre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Anzeige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klicken</a:t>
            </a:r>
            <a:r>
              <a:rPr lang="en-US" sz="2400" b="0" dirty="0">
                <a:solidFill>
                  <a:srgbClr val="092E4B"/>
                </a:solidFill>
                <a:latin typeface="Calibri"/>
                <a:ea typeface="Calibri"/>
                <a:cs typeface="Calibri"/>
                <a:sym typeface="Calibri"/>
              </a:rPr>
              <a:t> und </a:t>
            </a:r>
            <a:r>
              <a:rPr lang="en-US" sz="2400" b="0" dirty="0" err="1">
                <a:solidFill>
                  <a:srgbClr val="092E4B"/>
                </a:solidFill>
                <a:latin typeface="Calibri"/>
                <a:ea typeface="Calibri"/>
                <a:cs typeface="Calibri"/>
                <a:sym typeface="Calibri"/>
              </a:rPr>
              <a:t>sich</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eine</a:t>
            </a:r>
            <a:r>
              <a:rPr lang="en-US" sz="2400" b="0" dirty="0">
                <a:solidFill>
                  <a:srgbClr val="092E4B"/>
                </a:solidFill>
                <a:latin typeface="Calibri"/>
                <a:ea typeface="Calibri"/>
                <a:cs typeface="Calibri"/>
                <a:sym typeface="Calibri"/>
              </a:rPr>
              <a:t> Episode der </a:t>
            </a:r>
            <a:r>
              <a:rPr lang="en-US" sz="2400" b="0" dirty="0" err="1">
                <a:solidFill>
                  <a:srgbClr val="092E4B"/>
                </a:solidFill>
                <a:latin typeface="Calibri"/>
                <a:ea typeface="Calibri"/>
                <a:cs typeface="Calibri"/>
                <a:sym typeface="Calibri"/>
              </a:rPr>
              <a:t>Sendung</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anhören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tatsächlich</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a:t>
            </a:r>
            <a:r>
              <a:rPr lang="en-US" sz="2400" b="0" dirty="0">
                <a:solidFill>
                  <a:srgbClr val="092E4B"/>
                </a:solidFill>
                <a:latin typeface="Calibri"/>
                <a:ea typeface="Calibri"/>
                <a:cs typeface="Calibri"/>
                <a:sym typeface="Calibri"/>
              </a:rPr>
              <a:t> Abonnement </a:t>
            </a:r>
            <a:r>
              <a:rPr lang="en-US" sz="2400" b="0" dirty="0" err="1">
                <a:solidFill>
                  <a:srgbClr val="092E4B"/>
                </a:solidFill>
                <a:latin typeface="Calibri"/>
                <a:ea typeface="Calibri"/>
                <a:cs typeface="Calibri"/>
                <a:sym typeface="Calibri"/>
              </a:rPr>
              <a:t>abschließen</a:t>
            </a:r>
            <a:r>
              <a:rPr lang="en-US" sz="2400" b="0" dirty="0">
                <a:solidFill>
                  <a:srgbClr val="092E4B"/>
                </a:solidFill>
                <a:latin typeface="Calibri"/>
                <a:ea typeface="Calibri"/>
                <a:cs typeface="Calibri"/>
                <a:sym typeface="Calibri"/>
              </a:rPr>
              <a:t> und für </a:t>
            </a:r>
            <a:r>
              <a:rPr lang="en-US" sz="2400" b="0" dirty="0" err="1">
                <a:solidFill>
                  <a:srgbClr val="092E4B"/>
                </a:solidFill>
                <a:latin typeface="Calibri"/>
                <a:ea typeface="Calibri"/>
                <a:cs typeface="Calibri"/>
                <a:sym typeface="Calibri"/>
              </a:rPr>
              <a:t>weitere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Sendungen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zurückkehren</a:t>
            </a:r>
            <a:r>
              <a:rPr lang="en-US" sz="2400" b="0" dirty="0">
                <a:solidFill>
                  <a:srgbClr val="092E4B"/>
                </a:solidFill>
                <a:latin typeface="Calibri"/>
                <a:ea typeface="Calibri"/>
                <a:cs typeface="Calibri"/>
                <a:sym typeface="Calibri"/>
              </a:rPr>
              <a:t>.</a:t>
            </a:r>
            <a:endParaRPr dirty="0"/>
          </a:p>
          <a:p>
            <a:pPr marL="0" marR="0" lvl="0" indent="0" algn="just" rtl="0">
              <a:lnSpc>
                <a:spcPct val="90000"/>
              </a:lnSpc>
              <a:spcBef>
                <a:spcPts val="0"/>
              </a:spcBef>
              <a:spcAft>
                <a:spcPts val="0"/>
              </a:spcAft>
              <a:buClr>
                <a:schemeClr val="dk1"/>
              </a:buClr>
              <a:buSzPts val="2800"/>
              <a:buNone/>
            </a:pPr>
            <a:endParaRPr sz="2400" b="0" dirty="0">
              <a:solidFill>
                <a:srgbClr val="092E4B"/>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800"/>
              <a:buNone/>
            </a:pPr>
            <a:r>
              <a:rPr lang="en-US" sz="2400" b="0" dirty="0" err="1">
                <a:solidFill>
                  <a:srgbClr val="092E4B"/>
                </a:solidFill>
                <a:latin typeface="Calibri"/>
                <a:ea typeface="Calibri"/>
                <a:cs typeface="Calibri"/>
                <a:sym typeface="Calibri"/>
              </a:rPr>
              <a:t>Durch</a:t>
            </a:r>
            <a:r>
              <a:rPr lang="en-US" sz="2400" b="0" dirty="0">
                <a:solidFill>
                  <a:srgbClr val="092E4B"/>
                </a:solidFill>
                <a:latin typeface="Calibri"/>
                <a:ea typeface="Calibri"/>
                <a:cs typeface="Calibri"/>
                <a:sym typeface="Calibri"/>
              </a:rPr>
              <a:t> die </a:t>
            </a:r>
            <a:r>
              <a:rPr lang="en-US" sz="2400" b="0" dirty="0" err="1">
                <a:solidFill>
                  <a:srgbClr val="092E4B"/>
                </a:solidFill>
                <a:latin typeface="Calibri"/>
                <a:ea typeface="Calibri"/>
                <a:cs typeface="Calibri"/>
                <a:sym typeface="Calibri"/>
              </a:rPr>
              <a:t>sorgfältige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Auswahl</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gezielter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Schlüsselwörter</a:t>
            </a:r>
            <a:r>
              <a:rPr lang="en-US" sz="2400" b="0" dirty="0">
                <a:solidFill>
                  <a:srgbClr val="092E4B"/>
                </a:solidFill>
                <a:latin typeface="Calibri"/>
                <a:ea typeface="Calibri"/>
                <a:cs typeface="Calibri"/>
                <a:sym typeface="Calibri"/>
              </a:rPr>
              <a:t> (z. B. "bester </a:t>
            </a:r>
            <a:r>
              <a:rPr lang="en-US" sz="2400" b="0" dirty="0" err="1">
                <a:solidFill>
                  <a:srgbClr val="092E4B"/>
                </a:solidFill>
                <a:latin typeface="Calibri"/>
                <a:ea typeface="Calibri"/>
                <a:cs typeface="Calibri"/>
                <a:sym typeface="Calibri"/>
              </a:rPr>
              <a:t>Fotografie</a:t>
            </a:r>
            <a:r>
              <a:rPr lang="en-US" sz="2400" b="0" dirty="0">
                <a:solidFill>
                  <a:srgbClr val="092E4B"/>
                </a:solidFill>
                <a:latin typeface="Calibri"/>
                <a:ea typeface="Calibri"/>
                <a:cs typeface="Calibri"/>
                <a:sym typeface="Calibri"/>
              </a:rPr>
              <a:t>-Podcast" </a:t>
            </a:r>
            <a:r>
              <a:rPr lang="en-US" sz="2400" b="0" dirty="0" err="1">
                <a:solidFill>
                  <a:srgbClr val="092E4B"/>
                </a:solidFill>
                <a:latin typeface="Calibri"/>
                <a:ea typeface="Calibri"/>
                <a:cs typeface="Calibri"/>
                <a:sym typeface="Calibri"/>
              </a:rPr>
              <a:t>oder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Fotografie-Ressourcen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können</a:t>
            </a:r>
            <a:r>
              <a:rPr lang="en-US" sz="2400" b="0" dirty="0">
                <a:solidFill>
                  <a:srgbClr val="092E4B"/>
                </a:solidFill>
                <a:latin typeface="Calibri"/>
                <a:ea typeface="Calibri"/>
                <a:cs typeface="Calibri"/>
                <a:sym typeface="Calibri"/>
              </a:rPr>
              <a:t> Sie </a:t>
            </a:r>
            <a:r>
              <a:rPr lang="en-US" sz="2400" b="0" dirty="0" err="1">
                <a:solidFill>
                  <a:srgbClr val="092E4B"/>
                </a:solidFill>
                <a:latin typeface="Calibri"/>
                <a:ea typeface="Calibri"/>
                <a:cs typeface="Calibri"/>
                <a:sym typeface="Calibri"/>
              </a:rPr>
              <a:t>jedoch</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Kampagne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zusammenstellen</a:t>
            </a:r>
            <a:r>
              <a:rPr lang="en-US" sz="2400" b="0" dirty="0">
                <a:solidFill>
                  <a:srgbClr val="092E4B"/>
                </a:solidFill>
                <a:latin typeface="Calibri"/>
                <a:ea typeface="Calibri"/>
                <a:cs typeface="Calibri"/>
                <a:sym typeface="Calibri"/>
              </a:rPr>
              <a:t>, die </a:t>
            </a:r>
            <a:r>
              <a:rPr lang="en-US" sz="2400" b="0" dirty="0" err="1">
                <a:solidFill>
                  <a:srgbClr val="092E4B"/>
                </a:solidFill>
                <a:latin typeface="Calibri"/>
                <a:ea typeface="Calibri"/>
                <a:cs typeface="Calibri"/>
                <a:sym typeface="Calibri"/>
              </a:rPr>
              <a:t>potenzielle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Hörer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erreicht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wenn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diese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aktiv</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nach</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Informationen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dem von </a:t>
            </a:r>
            <a:r>
              <a:rPr lang="en-US" sz="2400" b="0" dirty="0" err="1">
                <a:solidFill>
                  <a:srgbClr val="092E4B"/>
                </a:solidFill>
                <a:latin typeface="Calibri"/>
                <a:ea typeface="Calibri"/>
                <a:cs typeface="Calibri"/>
                <a:sym typeface="Calibri"/>
              </a:rPr>
              <a:t>Ihnen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gewählten</a:t>
            </a:r>
            <a:r>
              <a:rPr lang="en-US" sz="2400" b="0" dirty="0">
                <a:solidFill>
                  <a:srgbClr val="092E4B"/>
                </a:solidFill>
                <a:latin typeface="Calibri"/>
                <a:ea typeface="Calibri"/>
                <a:cs typeface="Calibri"/>
                <a:sym typeface="Calibri"/>
              </a:rPr>
              <a:t> Thema </a:t>
            </a:r>
            <a:r>
              <a:rPr lang="en-US" sz="2400" b="0" dirty="0" err="1">
                <a:solidFill>
                  <a:srgbClr val="092E4B"/>
                </a:solidFill>
                <a:latin typeface="Calibri"/>
                <a:ea typeface="Calibri"/>
                <a:cs typeface="Calibri"/>
                <a:sym typeface="Calibri"/>
              </a:rPr>
              <a:t>suchen</a:t>
            </a:r>
            <a:r>
              <a:rPr lang="en-US" sz="2400" b="0" dirty="0">
                <a:solidFill>
                  <a:srgbClr val="092E4B"/>
                </a:solidFill>
                <a:latin typeface="Calibri"/>
                <a:ea typeface="Calibri"/>
                <a:cs typeface="Calibri"/>
                <a:sym typeface="Calibri"/>
              </a:rPr>
              <a:t>.</a:t>
            </a:r>
            <a:endParaRPr dirty="0"/>
          </a:p>
        </p:txBody>
      </p:sp>
      <p:pic>
        <p:nvPicPr>
          <p:cNvPr id="2938" name="Google Shape;2938;p309"/>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t="11866" b="11865"/>
          <a:stretch/>
        </p:blipFill>
        <p:spPr>
          <a:xfrm>
            <a:off x="635271" y="2095585"/>
            <a:ext cx="5130800" cy="3913188"/>
          </a:xfrm>
          <a:prstGeom prst="rect">
            <a:avLst/>
          </a:prstGeom>
          <a:solidFill>
            <a:srgbClr val="D8D8D8"/>
          </a:solidFill>
          <a:ln>
            <a:noFill/>
          </a:ln>
        </p:spPr>
      </p:pic>
      <p:sp>
        <p:nvSpPr>
          <p:cNvPr id="2939" name="Google Shape;2939;p309"/>
          <p:cNvSpPr txBox="1"/>
          <p:nvPr/>
        </p:nvSpPr>
        <p:spPr>
          <a:xfrm>
            <a:off x="635271" y="137652"/>
            <a:ext cx="11556729" cy="13601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26650"/>
              </a:buClr>
              <a:buSzPts val="3600"/>
              <a:buFont typeface="Arial"/>
              <a:buNone/>
            </a:pPr>
            <a:r>
              <a:rPr lang="en-US" sz="3600" b="1" i="0" u="none" strike="noStrike" cap="none" dirty="0">
                <a:solidFill>
                  <a:srgbClr val="F26650"/>
                </a:solidFill>
                <a:latin typeface="Calibri"/>
                <a:ea typeface="Calibri"/>
                <a:cs typeface="Calibri"/>
                <a:sym typeface="Calibri"/>
              </a:rPr>
              <a:t>IN SOZIALEN MEDIEN DURCH WERBEKAMPAGNEN WERBEN</a:t>
            </a:r>
            <a:endParaRPr sz="3600" b="1" i="0" u="none" strike="noStrike" cap="none" dirty="0">
              <a:solidFill>
                <a:srgbClr val="F26650"/>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943"/>
        <p:cNvGrpSpPr/>
        <p:nvPr/>
      </p:nvGrpSpPr>
      <p:grpSpPr>
        <a:xfrm>
          <a:off x="0" y="0"/>
          <a:ext cx="0" cy="0"/>
          <a:chOff x="0" y="0"/>
          <a:chExt cx="0" cy="0"/>
        </a:xfrm>
      </p:grpSpPr>
      <p:sp>
        <p:nvSpPr>
          <p:cNvPr id="2944" name="Google Shape;2944;p310"/>
          <p:cNvSpPr txBox="1">
            <a:spLocks noGrp="1"/>
          </p:cNvSpPr>
          <p:nvPr>
            <p:ph type="body" idx="1"/>
          </p:nvPr>
        </p:nvSpPr>
        <p:spPr>
          <a:xfrm>
            <a:off x="521109" y="658761"/>
            <a:ext cx="10579509" cy="4216722"/>
          </a:xfrm>
          <a:prstGeom prst="rect">
            <a:avLst/>
          </a:prstGeom>
          <a:noFill/>
          <a:ln>
            <a:noFill/>
          </a:ln>
        </p:spPr>
        <p:txBody>
          <a:bodyPr spcFirstLastPara="1" wrap="square" lIns="91425" tIns="45700" rIns="91425" bIns="45700" anchor="t" anchorCtr="0">
            <a:noAutofit/>
          </a:bodyPr>
          <a:lstStyle/>
          <a:p>
            <a:pPr marL="342900" marR="0" lvl="0" indent="-165100" algn="just" rtl="0">
              <a:lnSpc>
                <a:spcPct val="90000"/>
              </a:lnSpc>
              <a:spcBef>
                <a:spcPts val="0"/>
              </a:spcBef>
              <a:spcAft>
                <a:spcPts val="0"/>
              </a:spcAft>
              <a:buClr>
                <a:srgbClr val="092E4B"/>
              </a:buClr>
              <a:buSzPts val="2800"/>
              <a:buFont typeface="Noto Sans Symbols"/>
              <a:buNone/>
            </a:pPr>
            <a:endParaRPr sz="2300" b="0" dirty="0">
              <a:solidFill>
                <a:srgbClr val="092E4B"/>
              </a:solidFill>
              <a:latin typeface="Calibri"/>
              <a:ea typeface="Calibri"/>
              <a:cs typeface="Calibri"/>
              <a:sym typeface="Calibri"/>
            </a:endParaRPr>
          </a:p>
          <a:p>
            <a:pPr marL="342900" marR="0" lvl="0" indent="-342900" algn="just" rtl="0">
              <a:lnSpc>
                <a:spcPct val="90000"/>
              </a:lnSpc>
              <a:spcBef>
                <a:spcPts val="0"/>
              </a:spcBef>
              <a:spcAft>
                <a:spcPts val="0"/>
              </a:spcAft>
              <a:buClr>
                <a:srgbClr val="092E4B"/>
              </a:buClr>
              <a:buSzPts val="2800"/>
              <a:buFont typeface="Noto Sans Symbols"/>
              <a:buChar char="✔"/>
            </a:pPr>
            <a:r>
              <a:rPr lang="en-US" sz="2300" b="0" dirty="0">
                <a:solidFill>
                  <a:srgbClr val="092E4B"/>
                </a:solidFill>
                <a:latin typeface="Calibri"/>
                <a:ea typeface="Calibri"/>
                <a:cs typeface="Calibri"/>
                <a:sym typeface="Calibri"/>
              </a:rPr>
              <a:t>Websites </a:t>
            </a:r>
            <a:r>
              <a:rPr lang="en-US" sz="2300" b="0" dirty="0" err="1">
                <a:solidFill>
                  <a:srgbClr val="092E4B"/>
                </a:solidFill>
                <a:latin typeface="Calibri"/>
                <a:ea typeface="Calibri"/>
                <a:cs typeface="Calibri"/>
                <a:sym typeface="Calibri"/>
              </a:rPr>
              <a:t>sind</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nach</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wie</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vor</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entscheidend</a:t>
            </a:r>
            <a:r>
              <a:rPr lang="en-US" sz="2300" b="0" dirty="0">
                <a:solidFill>
                  <a:srgbClr val="092E4B"/>
                </a:solidFill>
                <a:latin typeface="Calibri"/>
                <a:ea typeface="Calibri"/>
                <a:cs typeface="Calibri"/>
                <a:sym typeface="Calibri"/>
              </a:rPr>
              <a:t> für </a:t>
            </a:r>
            <a:r>
              <a:rPr lang="en-US" sz="2300" b="0" dirty="0" err="1">
                <a:solidFill>
                  <a:srgbClr val="092E4B"/>
                </a:solidFill>
                <a:latin typeface="Calibri"/>
                <a:ea typeface="Calibri"/>
                <a:cs typeface="Calibri"/>
                <a:sym typeface="Calibri"/>
              </a:rPr>
              <a:t>nachhaltigen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Erfolg</a:t>
            </a:r>
            <a:r>
              <a:rPr lang="en-US" sz="2300" b="0" dirty="0">
                <a:solidFill>
                  <a:srgbClr val="092E4B"/>
                </a:solidFill>
                <a:latin typeface="Calibri"/>
                <a:ea typeface="Calibri"/>
                <a:cs typeface="Calibri"/>
                <a:sym typeface="Calibri"/>
              </a:rPr>
              <a:t> und </a:t>
            </a:r>
            <a:r>
              <a:rPr lang="en-US" sz="2300" b="0" dirty="0" err="1">
                <a:solidFill>
                  <a:srgbClr val="092E4B"/>
                </a:solidFill>
                <a:latin typeface="Calibri"/>
                <a:ea typeface="Calibri"/>
                <a:cs typeface="Calibri"/>
                <a:sym typeface="Calibri"/>
              </a:rPr>
              <a:t>Popularität</a:t>
            </a:r>
            <a:r>
              <a:rPr lang="en-US" sz="2300" b="0" dirty="0">
                <a:solidFill>
                  <a:srgbClr val="092E4B"/>
                </a:solidFill>
                <a:latin typeface="Calibri"/>
                <a:ea typeface="Calibri"/>
                <a:cs typeface="Calibri"/>
                <a:sym typeface="Calibri"/>
              </a:rPr>
              <a:t>: Eine </a:t>
            </a:r>
            <a:r>
              <a:rPr lang="en-US" sz="2300" b="0" dirty="0" err="1">
                <a:solidFill>
                  <a:srgbClr val="092E4B"/>
                </a:solidFill>
                <a:latin typeface="Calibri"/>
                <a:ea typeface="Calibri"/>
                <a:cs typeface="Calibri"/>
                <a:sym typeface="Calibri"/>
              </a:rPr>
              <a:t>solide</a:t>
            </a:r>
            <a:r>
              <a:rPr lang="en-US" sz="2300" b="0" dirty="0">
                <a:solidFill>
                  <a:srgbClr val="092E4B"/>
                </a:solidFill>
                <a:latin typeface="Calibri"/>
                <a:ea typeface="Calibri"/>
                <a:cs typeface="Calibri"/>
                <a:sym typeface="Calibri"/>
              </a:rPr>
              <a:t> SEO-</a:t>
            </a:r>
            <a:r>
              <a:rPr lang="en-US" sz="2300" b="0" dirty="0" err="1">
                <a:solidFill>
                  <a:srgbClr val="092E4B"/>
                </a:solidFill>
                <a:latin typeface="Calibri"/>
                <a:ea typeface="Calibri"/>
                <a:cs typeface="Calibri"/>
                <a:sym typeface="Calibri"/>
              </a:rPr>
              <a:t>Strategie</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sorgt</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dafür</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dass</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Ihr</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Radiosender</a:t>
            </a:r>
            <a:r>
              <a:rPr lang="en-US" sz="2300" b="0" dirty="0">
                <a:solidFill>
                  <a:srgbClr val="092E4B"/>
                </a:solidFill>
                <a:latin typeface="Calibri"/>
                <a:ea typeface="Calibri"/>
                <a:cs typeface="Calibri"/>
                <a:sym typeface="Calibri"/>
              </a:rPr>
              <a:t> der </a:t>
            </a:r>
            <a:r>
              <a:rPr lang="en-US" sz="2300" b="0" dirty="0" err="1">
                <a:solidFill>
                  <a:srgbClr val="092E4B"/>
                </a:solidFill>
                <a:latin typeface="Calibri"/>
                <a:ea typeface="Calibri"/>
                <a:cs typeface="Calibri"/>
                <a:sym typeface="Calibri"/>
              </a:rPr>
              <a:t>sichtbarste</a:t>
            </a:r>
            <a:r>
              <a:rPr lang="en-US" sz="2300" b="0" dirty="0">
                <a:solidFill>
                  <a:srgbClr val="092E4B"/>
                </a:solidFill>
                <a:latin typeface="Calibri"/>
                <a:ea typeface="Calibri"/>
                <a:cs typeface="Calibri"/>
                <a:sym typeface="Calibri"/>
              </a:rPr>
              <a:t> und </a:t>
            </a:r>
            <a:r>
              <a:rPr lang="en-US" sz="2300" b="0" dirty="0" err="1">
                <a:solidFill>
                  <a:srgbClr val="092E4B"/>
                </a:solidFill>
                <a:latin typeface="Calibri"/>
                <a:ea typeface="Calibri"/>
                <a:cs typeface="Calibri"/>
                <a:sym typeface="Calibri"/>
              </a:rPr>
              <a:t>erkennbarste</a:t>
            </a:r>
            <a:r>
              <a:rPr lang="en-US" sz="2300" b="0" dirty="0">
                <a:solidFill>
                  <a:srgbClr val="092E4B"/>
                </a:solidFill>
                <a:latin typeface="Calibri"/>
                <a:ea typeface="Calibri"/>
                <a:cs typeface="Calibri"/>
                <a:sym typeface="Calibri"/>
              </a:rPr>
              <a:t> Sender in der Region </a:t>
            </a:r>
            <a:r>
              <a:rPr lang="en-US" sz="2300" b="0" dirty="0" err="1">
                <a:solidFill>
                  <a:srgbClr val="092E4B"/>
                </a:solidFill>
                <a:latin typeface="Calibri"/>
                <a:ea typeface="Calibri"/>
                <a:cs typeface="Calibri"/>
                <a:sym typeface="Calibri"/>
              </a:rPr>
              <a:t>ist</a:t>
            </a:r>
            <a:r>
              <a:rPr lang="en-US" sz="2300" b="0" dirty="0">
                <a:solidFill>
                  <a:srgbClr val="092E4B"/>
                </a:solidFill>
                <a:latin typeface="Calibri"/>
                <a:ea typeface="Calibri"/>
                <a:cs typeface="Calibri"/>
                <a:sym typeface="Calibri"/>
              </a:rPr>
              <a:t>. Bei der </a:t>
            </a:r>
            <a:r>
              <a:rPr lang="en-US" sz="2300" b="0" dirty="0" err="1">
                <a:solidFill>
                  <a:srgbClr val="092E4B"/>
                </a:solidFill>
                <a:latin typeface="Calibri"/>
                <a:ea typeface="Calibri"/>
                <a:cs typeface="Calibri"/>
                <a:sym typeface="Calibri"/>
              </a:rPr>
              <a:t>Suchmaschinenoptimierung</a:t>
            </a:r>
            <a:r>
              <a:rPr lang="en-US" sz="2300" b="0" dirty="0">
                <a:solidFill>
                  <a:srgbClr val="092E4B"/>
                </a:solidFill>
                <a:latin typeface="Calibri"/>
                <a:ea typeface="Calibri"/>
                <a:cs typeface="Calibri"/>
                <a:sym typeface="Calibri"/>
              </a:rPr>
              <a:t> (SEO) </a:t>
            </a:r>
            <a:r>
              <a:rPr lang="en-US" sz="2300" b="0" dirty="0" err="1">
                <a:solidFill>
                  <a:srgbClr val="092E4B"/>
                </a:solidFill>
                <a:latin typeface="Calibri"/>
                <a:ea typeface="Calibri"/>
                <a:cs typeface="Calibri"/>
                <a:sym typeface="Calibri"/>
              </a:rPr>
              <a:t>werden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bestimmte</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Elemente</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Ihrer</a:t>
            </a:r>
            <a:r>
              <a:rPr lang="en-US" sz="2300" b="0" dirty="0">
                <a:solidFill>
                  <a:srgbClr val="092E4B"/>
                </a:solidFill>
                <a:latin typeface="Calibri"/>
                <a:ea typeface="Calibri"/>
                <a:cs typeface="Calibri"/>
                <a:sym typeface="Calibri"/>
              </a:rPr>
              <a:t> Website so </a:t>
            </a:r>
            <a:r>
              <a:rPr lang="en-US" sz="2300" b="0" dirty="0" err="1">
                <a:solidFill>
                  <a:srgbClr val="092E4B"/>
                </a:solidFill>
                <a:latin typeface="Calibri"/>
                <a:ea typeface="Calibri"/>
                <a:cs typeface="Calibri"/>
                <a:sym typeface="Calibri"/>
              </a:rPr>
              <a:t>angepasst</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dass</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sie</a:t>
            </a:r>
            <a:r>
              <a:rPr lang="en-US" sz="2300" b="0" dirty="0">
                <a:solidFill>
                  <a:srgbClr val="092E4B"/>
                </a:solidFill>
                <a:latin typeface="Calibri"/>
                <a:ea typeface="Calibri"/>
                <a:cs typeface="Calibri"/>
                <a:sym typeface="Calibri"/>
              </a:rPr>
              <a:t> in den </a:t>
            </a:r>
            <a:r>
              <a:rPr lang="en-US" sz="2300" b="0" dirty="0" err="1">
                <a:solidFill>
                  <a:srgbClr val="092E4B"/>
                </a:solidFill>
                <a:latin typeface="Calibri"/>
                <a:ea typeface="Calibri"/>
                <a:cs typeface="Calibri"/>
                <a:sym typeface="Calibri"/>
              </a:rPr>
              <a:t>Suchmaschinenrankings</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weiter</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oben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erscheinen</a:t>
            </a:r>
            <a:r>
              <a:rPr lang="en-US" sz="2300" b="0" dirty="0">
                <a:solidFill>
                  <a:srgbClr val="092E4B"/>
                </a:solidFill>
                <a:latin typeface="Calibri"/>
                <a:ea typeface="Calibri"/>
                <a:cs typeface="Calibri"/>
                <a:sym typeface="Calibri"/>
              </a:rPr>
              <a:t>.</a:t>
            </a:r>
            <a:endParaRPr sz="2300" dirty="0"/>
          </a:p>
          <a:p>
            <a:pPr marL="342900" marR="0" lvl="0" indent="-165100" algn="just" rtl="0">
              <a:lnSpc>
                <a:spcPct val="90000"/>
              </a:lnSpc>
              <a:spcBef>
                <a:spcPts val="0"/>
              </a:spcBef>
              <a:spcAft>
                <a:spcPts val="0"/>
              </a:spcAft>
              <a:buClr>
                <a:srgbClr val="092E4B"/>
              </a:buClr>
              <a:buSzPts val="2800"/>
              <a:buFont typeface="Noto Sans Symbols"/>
              <a:buNone/>
            </a:pPr>
            <a:endParaRPr sz="2300" b="0" dirty="0">
              <a:solidFill>
                <a:srgbClr val="092E4B"/>
              </a:solidFill>
              <a:latin typeface="Calibri"/>
              <a:ea typeface="Calibri"/>
              <a:cs typeface="Calibri"/>
              <a:sym typeface="Calibri"/>
            </a:endParaRPr>
          </a:p>
          <a:p>
            <a:pPr marL="342900" marR="0" lvl="0" indent="-342900" algn="just" rtl="0">
              <a:lnSpc>
                <a:spcPct val="90000"/>
              </a:lnSpc>
              <a:spcBef>
                <a:spcPts val="0"/>
              </a:spcBef>
              <a:spcAft>
                <a:spcPts val="0"/>
              </a:spcAft>
              <a:buClr>
                <a:srgbClr val="092E4B"/>
              </a:buClr>
              <a:buSzPts val="2800"/>
              <a:buFont typeface="Noto Sans Symbols"/>
              <a:buChar char="✔"/>
            </a:pPr>
            <a:r>
              <a:rPr lang="en-US" sz="2300" b="0" dirty="0" err="1">
                <a:solidFill>
                  <a:srgbClr val="092E4B"/>
                </a:solidFill>
                <a:latin typeface="Calibri"/>
                <a:ea typeface="Calibri"/>
                <a:cs typeface="Calibri"/>
                <a:sym typeface="Calibri"/>
              </a:rPr>
              <a:t>Nutzen</a:t>
            </a:r>
            <a:r>
              <a:rPr lang="en-US" sz="2300" b="0" dirty="0">
                <a:solidFill>
                  <a:srgbClr val="092E4B"/>
                </a:solidFill>
                <a:latin typeface="Calibri"/>
                <a:ea typeface="Calibri"/>
                <a:cs typeface="Calibri"/>
                <a:sym typeface="Calibri"/>
              </a:rPr>
              <a:t> Sie </a:t>
            </a:r>
            <a:r>
              <a:rPr lang="en-US" sz="2300" b="0" dirty="0" err="1">
                <a:solidFill>
                  <a:srgbClr val="092E4B"/>
                </a:solidFill>
                <a:latin typeface="Calibri"/>
                <a:ea typeface="Calibri"/>
                <a:cs typeface="Calibri"/>
                <a:sym typeface="Calibri"/>
              </a:rPr>
              <a:t>Ihre</a:t>
            </a:r>
            <a:r>
              <a:rPr lang="en-US" sz="2300" b="0" dirty="0">
                <a:solidFill>
                  <a:srgbClr val="092E4B"/>
                </a:solidFill>
                <a:latin typeface="Calibri"/>
                <a:ea typeface="Calibri"/>
                <a:cs typeface="Calibri"/>
                <a:sym typeface="Calibri"/>
              </a:rPr>
              <a:t> Website, um </a:t>
            </a:r>
            <a:r>
              <a:rPr lang="en-US" sz="2300" b="0" dirty="0" err="1">
                <a:solidFill>
                  <a:srgbClr val="092E4B"/>
                </a:solidFill>
                <a:latin typeface="Calibri"/>
                <a:ea typeface="Calibri"/>
                <a:cs typeface="Calibri"/>
                <a:sym typeface="Calibri"/>
              </a:rPr>
              <a:t>Wettbewerbe</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zu</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veranstalten</a:t>
            </a:r>
            <a:r>
              <a:rPr lang="en-US" sz="2300" b="0" dirty="0">
                <a:solidFill>
                  <a:srgbClr val="092E4B"/>
                </a:solidFill>
                <a:latin typeface="Calibri"/>
                <a:ea typeface="Calibri"/>
                <a:cs typeface="Calibri"/>
                <a:sym typeface="Calibri"/>
              </a:rPr>
              <a:t>, Set-Listen </a:t>
            </a:r>
            <a:r>
              <a:rPr lang="en-US" sz="2300" b="0" dirty="0" err="1">
                <a:solidFill>
                  <a:srgbClr val="092E4B"/>
                </a:solidFill>
                <a:latin typeface="Calibri"/>
                <a:ea typeface="Calibri"/>
                <a:cs typeface="Calibri"/>
                <a:sym typeface="Calibri"/>
              </a:rPr>
              <a:t>zu</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veröffentlichen</a:t>
            </a:r>
            <a:r>
              <a:rPr lang="en-US" sz="2300" b="0" dirty="0">
                <a:solidFill>
                  <a:srgbClr val="092E4B"/>
                </a:solidFill>
                <a:latin typeface="Calibri"/>
                <a:ea typeface="Calibri"/>
                <a:cs typeface="Calibri"/>
                <a:sym typeface="Calibri"/>
              </a:rPr>
              <a:t> und </a:t>
            </a:r>
            <a:r>
              <a:rPr lang="en-US" sz="2300" b="0" dirty="0" err="1">
                <a:solidFill>
                  <a:srgbClr val="092E4B"/>
                </a:solidFill>
                <a:latin typeface="Calibri"/>
                <a:ea typeface="Calibri"/>
                <a:cs typeface="Calibri"/>
                <a:sym typeface="Calibri"/>
              </a:rPr>
              <a:t>Informationsinhalte</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oder</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Abschriften</a:t>
            </a:r>
            <a:r>
              <a:rPr lang="en-US" sz="2300" b="0" dirty="0">
                <a:solidFill>
                  <a:srgbClr val="092E4B"/>
                </a:solidFill>
                <a:latin typeface="Calibri"/>
                <a:ea typeface="Calibri"/>
                <a:cs typeface="Calibri"/>
                <a:sym typeface="Calibri"/>
              </a:rPr>
              <a:t> von </a:t>
            </a:r>
            <a:r>
              <a:rPr lang="en-US" sz="2300" b="0" dirty="0" err="1">
                <a:solidFill>
                  <a:srgbClr val="092E4B"/>
                </a:solidFill>
                <a:latin typeface="Calibri"/>
                <a:ea typeface="Calibri"/>
                <a:cs typeface="Calibri"/>
                <a:sym typeface="Calibri"/>
              </a:rPr>
              <a:t>exklusiven</a:t>
            </a:r>
            <a:r>
              <a:rPr lang="en-US" sz="2300" b="0" dirty="0">
                <a:solidFill>
                  <a:srgbClr val="092E4B"/>
                </a:solidFill>
                <a:latin typeface="Calibri"/>
                <a:ea typeface="Calibri"/>
                <a:cs typeface="Calibri"/>
                <a:sym typeface="Calibri"/>
              </a:rPr>
              <a:t> On-Air-Interviews </a:t>
            </a:r>
            <a:r>
              <a:rPr lang="en-US" sz="2300" b="0" dirty="0" err="1">
                <a:solidFill>
                  <a:srgbClr val="092E4B"/>
                </a:solidFill>
                <a:latin typeface="Calibri"/>
                <a:ea typeface="Calibri"/>
                <a:cs typeface="Calibri"/>
                <a:sym typeface="Calibri"/>
              </a:rPr>
              <a:t>zu</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veröffentlichen</a:t>
            </a:r>
            <a:r>
              <a:rPr lang="en-US" sz="2300" b="0" dirty="0">
                <a:solidFill>
                  <a:srgbClr val="092E4B"/>
                </a:solidFill>
                <a:latin typeface="Calibri"/>
                <a:ea typeface="Calibri"/>
                <a:cs typeface="Calibri"/>
                <a:sym typeface="Calibri"/>
              </a:rPr>
              <a:t>. Die </a:t>
            </a:r>
            <a:r>
              <a:rPr lang="en-US" sz="2300" b="0" dirty="0" err="1">
                <a:solidFill>
                  <a:srgbClr val="092E4B"/>
                </a:solidFill>
                <a:latin typeface="Calibri"/>
                <a:ea typeface="Calibri"/>
                <a:cs typeface="Calibri"/>
                <a:sym typeface="Calibri"/>
              </a:rPr>
              <a:t>Aufnahme</a:t>
            </a:r>
            <a:r>
              <a:rPr lang="en-US" sz="2300" b="0" dirty="0">
                <a:solidFill>
                  <a:srgbClr val="092E4B"/>
                </a:solidFill>
                <a:latin typeface="Calibri"/>
                <a:ea typeface="Calibri"/>
                <a:cs typeface="Calibri"/>
                <a:sym typeface="Calibri"/>
              </a:rPr>
              <a:t> des </a:t>
            </a:r>
            <a:r>
              <a:rPr lang="en-US" sz="2300" b="0" dirty="0" err="1">
                <a:solidFill>
                  <a:srgbClr val="092E4B"/>
                </a:solidFill>
                <a:latin typeface="Calibri"/>
                <a:ea typeface="Calibri"/>
                <a:cs typeface="Calibri"/>
                <a:sym typeface="Calibri"/>
              </a:rPr>
              <a:t>Audiotranskripts</a:t>
            </a:r>
            <a:r>
              <a:rPr lang="en-US" sz="2300" b="0" dirty="0">
                <a:solidFill>
                  <a:srgbClr val="092E4B"/>
                </a:solidFill>
                <a:latin typeface="Calibri"/>
                <a:ea typeface="Calibri"/>
                <a:cs typeface="Calibri"/>
                <a:sym typeface="Calibri"/>
              </a:rPr>
              <a:t> in </a:t>
            </a:r>
            <a:r>
              <a:rPr lang="en-US" sz="2300" b="0" dirty="0" err="1">
                <a:solidFill>
                  <a:srgbClr val="092E4B"/>
                </a:solidFill>
                <a:latin typeface="Calibri"/>
                <a:ea typeface="Calibri"/>
                <a:cs typeface="Calibri"/>
                <a:sym typeface="Calibri"/>
              </a:rPr>
              <a:t>Ihre</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Sendungsnotizen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verbessert</a:t>
            </a:r>
            <a:r>
              <a:rPr lang="en-US" sz="2300" b="0" dirty="0">
                <a:solidFill>
                  <a:srgbClr val="092E4B"/>
                </a:solidFill>
                <a:latin typeface="Calibri"/>
                <a:ea typeface="Calibri"/>
                <a:cs typeface="Calibri"/>
                <a:sym typeface="Calibri"/>
              </a:rPr>
              <a:t> die </a:t>
            </a:r>
            <a:r>
              <a:rPr lang="en-US" sz="2300" b="0" dirty="0" err="1">
                <a:solidFill>
                  <a:srgbClr val="092E4B"/>
                </a:solidFill>
                <a:latin typeface="Calibri"/>
                <a:ea typeface="Calibri"/>
                <a:cs typeface="Calibri"/>
                <a:sym typeface="Calibri"/>
              </a:rPr>
              <a:t>Suchmaschinenoptimierung</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Ihres</a:t>
            </a:r>
            <a:r>
              <a:rPr lang="en-US" sz="2300" b="0" dirty="0">
                <a:solidFill>
                  <a:srgbClr val="092E4B"/>
                </a:solidFill>
                <a:latin typeface="Calibri"/>
                <a:ea typeface="Calibri"/>
                <a:cs typeface="Calibri"/>
                <a:sym typeface="Calibri"/>
              </a:rPr>
              <a:t> Podcasts und </a:t>
            </a:r>
            <a:r>
              <a:rPr lang="en-US" sz="2300" b="0" dirty="0" err="1">
                <a:solidFill>
                  <a:srgbClr val="092E4B"/>
                </a:solidFill>
                <a:latin typeface="Calibri"/>
                <a:ea typeface="Calibri"/>
                <a:cs typeface="Calibri"/>
                <a:sym typeface="Calibri"/>
              </a:rPr>
              <a:t>steigert</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wenn</a:t>
            </a:r>
            <a:r>
              <a:rPr lang="en-US" sz="2300" b="0" dirty="0">
                <a:solidFill>
                  <a:srgbClr val="092E4B"/>
                </a:solidFill>
                <a:latin typeface="Calibri"/>
                <a:ea typeface="Calibri"/>
                <a:cs typeface="Calibri"/>
                <a:sym typeface="Calibri"/>
              </a:rPr>
              <a:t> es in </a:t>
            </a:r>
            <a:r>
              <a:rPr lang="en-US" sz="2300" b="0" dirty="0" err="1">
                <a:solidFill>
                  <a:srgbClr val="092E4B"/>
                </a:solidFill>
                <a:latin typeface="Calibri"/>
                <a:ea typeface="Calibri"/>
                <a:cs typeface="Calibri"/>
                <a:sym typeface="Calibri"/>
              </a:rPr>
              <a:t>einem</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Blogbeitrag</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verwendet</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wird</a:t>
            </a:r>
            <a:r>
              <a:rPr lang="en-US" sz="2300" b="0" dirty="0">
                <a:solidFill>
                  <a:srgbClr val="092E4B"/>
                </a:solidFill>
                <a:latin typeface="Calibri"/>
                <a:ea typeface="Calibri"/>
                <a:cs typeface="Calibri"/>
                <a:sym typeface="Calibri"/>
              </a:rPr>
              <a:t>, den Traffic auf </a:t>
            </a:r>
            <a:r>
              <a:rPr lang="en-US" sz="2300" b="0" dirty="0" err="1">
                <a:solidFill>
                  <a:srgbClr val="092E4B"/>
                </a:solidFill>
                <a:latin typeface="Calibri"/>
                <a:ea typeface="Calibri"/>
                <a:cs typeface="Calibri"/>
                <a:sym typeface="Calibri"/>
              </a:rPr>
              <a:t>Ihrer</a:t>
            </a:r>
            <a:r>
              <a:rPr lang="en-US" sz="2300" b="0" dirty="0">
                <a:solidFill>
                  <a:srgbClr val="092E4B"/>
                </a:solidFill>
                <a:latin typeface="Calibri"/>
                <a:ea typeface="Calibri"/>
                <a:cs typeface="Calibri"/>
                <a:sym typeface="Calibri"/>
              </a:rPr>
              <a:t> Podcast-Website.</a:t>
            </a:r>
            <a:endParaRPr sz="2300" dirty="0"/>
          </a:p>
          <a:p>
            <a:pPr marL="342900" marR="0" lvl="0" indent="-165100" algn="just" rtl="0">
              <a:lnSpc>
                <a:spcPct val="90000"/>
              </a:lnSpc>
              <a:spcBef>
                <a:spcPts val="0"/>
              </a:spcBef>
              <a:spcAft>
                <a:spcPts val="0"/>
              </a:spcAft>
              <a:buClr>
                <a:srgbClr val="092E4B"/>
              </a:buClr>
              <a:buSzPts val="2800"/>
              <a:buFont typeface="Noto Sans Symbols"/>
              <a:buNone/>
            </a:pPr>
            <a:endParaRPr sz="2300" b="0" dirty="0">
              <a:solidFill>
                <a:srgbClr val="092E4B"/>
              </a:solidFill>
              <a:latin typeface="Calibri"/>
              <a:ea typeface="Calibri"/>
              <a:cs typeface="Calibri"/>
              <a:sym typeface="Calibri"/>
            </a:endParaRPr>
          </a:p>
          <a:p>
            <a:pPr marL="342900" marR="0" lvl="0" indent="-342900" algn="just" rtl="0">
              <a:lnSpc>
                <a:spcPct val="90000"/>
              </a:lnSpc>
              <a:spcBef>
                <a:spcPts val="0"/>
              </a:spcBef>
              <a:spcAft>
                <a:spcPts val="0"/>
              </a:spcAft>
              <a:buClr>
                <a:srgbClr val="092E4B"/>
              </a:buClr>
              <a:buSzPts val="2800"/>
              <a:buFont typeface="Noto Sans Symbols"/>
              <a:buChar char="✔"/>
            </a:pPr>
            <a:r>
              <a:rPr lang="en-US" sz="2300" b="0" dirty="0" err="1">
                <a:solidFill>
                  <a:srgbClr val="092E4B"/>
                </a:solidFill>
                <a:latin typeface="Calibri"/>
                <a:ea typeface="Calibri"/>
                <a:cs typeface="Calibri"/>
                <a:sym typeface="Calibri"/>
              </a:rPr>
              <a:t>Durch</a:t>
            </a:r>
            <a:r>
              <a:rPr lang="en-US" sz="2300" b="0" dirty="0">
                <a:solidFill>
                  <a:srgbClr val="092E4B"/>
                </a:solidFill>
                <a:latin typeface="Calibri"/>
                <a:ea typeface="Calibri"/>
                <a:cs typeface="Calibri"/>
                <a:sym typeface="Calibri"/>
              </a:rPr>
              <a:t> die </a:t>
            </a:r>
            <a:r>
              <a:rPr lang="en-US" sz="2300" b="0" dirty="0" err="1">
                <a:solidFill>
                  <a:srgbClr val="092E4B"/>
                </a:solidFill>
                <a:latin typeface="Calibri"/>
                <a:ea typeface="Calibri"/>
                <a:cs typeface="Calibri"/>
                <a:sym typeface="Calibri"/>
              </a:rPr>
              <a:t>Umwandlung</a:t>
            </a:r>
            <a:r>
              <a:rPr lang="en-US" sz="2300" b="0" dirty="0">
                <a:solidFill>
                  <a:srgbClr val="092E4B"/>
                </a:solidFill>
                <a:latin typeface="Calibri"/>
                <a:ea typeface="Calibri"/>
                <a:cs typeface="Calibri"/>
                <a:sym typeface="Calibri"/>
              </a:rPr>
              <a:t> von </a:t>
            </a:r>
            <a:r>
              <a:rPr lang="en-US" sz="2300" b="0" dirty="0" err="1">
                <a:solidFill>
                  <a:srgbClr val="092E4B"/>
                </a:solidFill>
                <a:latin typeface="Calibri"/>
                <a:ea typeface="Calibri"/>
                <a:cs typeface="Calibri"/>
                <a:sym typeface="Calibri"/>
              </a:rPr>
              <a:t>Vortragsnotizen</a:t>
            </a:r>
            <a:r>
              <a:rPr lang="en-US" sz="2300" b="0" dirty="0">
                <a:solidFill>
                  <a:srgbClr val="092E4B"/>
                </a:solidFill>
                <a:latin typeface="Calibri"/>
                <a:ea typeface="Calibri"/>
                <a:cs typeface="Calibri"/>
                <a:sym typeface="Calibri"/>
              </a:rPr>
              <a:t> in </a:t>
            </a:r>
            <a:r>
              <a:rPr lang="en-US" sz="2300" b="0" dirty="0" err="1">
                <a:solidFill>
                  <a:srgbClr val="092E4B"/>
                </a:solidFill>
                <a:latin typeface="Calibri"/>
                <a:ea typeface="Calibri"/>
                <a:cs typeface="Calibri"/>
                <a:sym typeface="Calibri"/>
              </a:rPr>
              <a:t>Blogbeiträge</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werden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Ihre</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hochwertigen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Inhalte</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auch</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einem</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breiteren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Publikum</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zugänglich</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gemacht</a:t>
            </a:r>
            <a:r>
              <a:rPr lang="en-US" sz="2300" b="0" dirty="0">
                <a:solidFill>
                  <a:srgbClr val="092E4B"/>
                </a:solidFill>
                <a:latin typeface="Calibri"/>
                <a:ea typeface="Calibri"/>
                <a:cs typeface="Calibri"/>
                <a:sym typeface="Calibri"/>
              </a:rPr>
              <a:t>: Manche Menschen </a:t>
            </a:r>
            <a:r>
              <a:rPr lang="en-US" sz="2300" b="0" dirty="0" err="1">
                <a:solidFill>
                  <a:srgbClr val="092E4B"/>
                </a:solidFill>
                <a:latin typeface="Calibri"/>
                <a:ea typeface="Calibri"/>
                <a:cs typeface="Calibri"/>
                <a:sym typeface="Calibri"/>
              </a:rPr>
              <a:t>lernen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besser</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durch</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Lesen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oder</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sie</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sind</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schwerhörig</a:t>
            </a:r>
            <a:r>
              <a:rPr lang="en-US" sz="2300" b="0" dirty="0">
                <a:solidFill>
                  <a:srgbClr val="092E4B"/>
                </a:solidFill>
                <a:latin typeface="Calibri"/>
                <a:ea typeface="Calibri"/>
                <a:cs typeface="Calibri"/>
                <a:sym typeface="Calibri"/>
              </a:rPr>
              <a:t> und </a:t>
            </a:r>
            <a:r>
              <a:rPr lang="en-US" sz="2300" b="0" dirty="0" err="1">
                <a:solidFill>
                  <a:srgbClr val="092E4B"/>
                </a:solidFill>
                <a:latin typeface="Calibri"/>
                <a:ea typeface="Calibri"/>
                <a:cs typeface="Calibri"/>
                <a:sym typeface="Calibri"/>
              </a:rPr>
              <a:t>benötigen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eine</a:t>
            </a:r>
            <a:r>
              <a:rPr lang="en-US" sz="2300" b="0" dirty="0">
                <a:solidFill>
                  <a:srgbClr val="092E4B"/>
                </a:solidFill>
                <a:latin typeface="Calibri"/>
                <a:ea typeface="Calibri"/>
                <a:cs typeface="Calibri"/>
                <a:sym typeface="Calibri"/>
              </a:rPr>
              <a:t> alternative </a:t>
            </a:r>
            <a:r>
              <a:rPr lang="en-US" sz="2300" b="0" dirty="0" err="1">
                <a:solidFill>
                  <a:srgbClr val="092E4B"/>
                </a:solidFill>
                <a:latin typeface="Calibri"/>
                <a:ea typeface="Calibri"/>
                <a:cs typeface="Calibri"/>
                <a:sym typeface="Calibri"/>
              </a:rPr>
              <a:t>Möglichkeit</a:t>
            </a:r>
            <a:r>
              <a:rPr lang="en-US" sz="2300" b="0" dirty="0">
                <a:solidFill>
                  <a:srgbClr val="092E4B"/>
                </a:solidFill>
                <a:latin typeface="Calibri"/>
                <a:ea typeface="Calibri"/>
                <a:cs typeface="Calibri"/>
                <a:sym typeface="Calibri"/>
              </a:rPr>
              <a:t>, von </a:t>
            </a:r>
            <a:r>
              <a:rPr lang="en-US" sz="2300" b="0" dirty="0" err="1">
                <a:solidFill>
                  <a:srgbClr val="092E4B"/>
                </a:solidFill>
                <a:latin typeface="Calibri"/>
                <a:ea typeface="Calibri"/>
                <a:cs typeface="Calibri"/>
                <a:sym typeface="Calibri"/>
              </a:rPr>
              <a:t>Ihren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wertvollen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Inhalten</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zu</a:t>
            </a:r>
            <a:r>
              <a:rPr lang="en-US" sz="2300" b="0" dirty="0">
                <a:solidFill>
                  <a:srgbClr val="092E4B"/>
                </a:solidFill>
                <a:latin typeface="Calibri"/>
                <a:ea typeface="Calibri"/>
                <a:cs typeface="Calibri"/>
                <a:sym typeface="Calibri"/>
              </a:rPr>
              <a:t> </a:t>
            </a:r>
            <a:r>
              <a:rPr lang="en-US" sz="2300" b="0" dirty="0" err="1">
                <a:solidFill>
                  <a:srgbClr val="092E4B"/>
                </a:solidFill>
                <a:latin typeface="Calibri"/>
                <a:ea typeface="Calibri"/>
                <a:cs typeface="Calibri"/>
                <a:sym typeface="Calibri"/>
              </a:rPr>
              <a:t>profitieren</a:t>
            </a:r>
            <a:r>
              <a:rPr lang="en-US" sz="2300" b="0" dirty="0">
                <a:solidFill>
                  <a:srgbClr val="092E4B"/>
                </a:solidFill>
                <a:latin typeface="Calibri"/>
                <a:ea typeface="Calibri"/>
                <a:cs typeface="Calibri"/>
                <a:sym typeface="Calibri"/>
              </a:rPr>
              <a:t>.</a:t>
            </a:r>
            <a:endParaRPr sz="23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
        <p:nvSpPr>
          <p:cNvPr id="2945" name="Google Shape;2945;p310"/>
          <p:cNvSpPr txBox="1">
            <a:spLocks noGrp="1"/>
          </p:cNvSpPr>
          <p:nvPr>
            <p:ph type="body" idx="1"/>
          </p:nvPr>
        </p:nvSpPr>
        <p:spPr>
          <a:xfrm>
            <a:off x="658761" y="462116"/>
            <a:ext cx="10120104" cy="9702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dirty="0"/>
              <a:t>ONLINE INSERIEREN</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311"/>
          <p:cNvSpPr txBox="1">
            <a:spLocks noGrp="1"/>
          </p:cNvSpPr>
          <p:nvPr>
            <p:ph type="body" idx="1"/>
          </p:nvPr>
        </p:nvSpPr>
        <p:spPr>
          <a:xfrm>
            <a:off x="6302477" y="875071"/>
            <a:ext cx="5695622" cy="4848726"/>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800"/>
              <a:buNone/>
            </a:pPr>
            <a:r>
              <a:rPr lang="en-US" sz="2400" b="0" dirty="0">
                <a:solidFill>
                  <a:srgbClr val="092E4B"/>
                </a:solidFill>
                <a:latin typeface="Calibri"/>
                <a:ea typeface="Calibri"/>
                <a:cs typeface="Calibri"/>
                <a:sym typeface="Calibri"/>
              </a:rPr>
              <a:t>Cross-Promotion </a:t>
            </a:r>
            <a:r>
              <a:rPr lang="en-US" sz="2400" b="0" dirty="0" err="1">
                <a:solidFill>
                  <a:srgbClr val="092E4B"/>
                </a:solidFill>
                <a:latin typeface="Calibri"/>
                <a:ea typeface="Calibri"/>
                <a:cs typeface="Calibri"/>
                <a:sym typeface="Calibri"/>
              </a:rPr>
              <a:t>ist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wirksame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Marketingstrategie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bei</a:t>
            </a:r>
            <a:r>
              <a:rPr lang="en-US" sz="2400" b="0" dirty="0">
                <a:solidFill>
                  <a:srgbClr val="092E4B"/>
                </a:solidFill>
                <a:latin typeface="Calibri"/>
                <a:ea typeface="Calibri"/>
                <a:cs typeface="Calibri"/>
                <a:sym typeface="Calibri"/>
              </a:rPr>
              <a:t> der </a:t>
            </a:r>
            <a:r>
              <a:rPr lang="en-US" sz="2400" b="0" dirty="0" err="1">
                <a:solidFill>
                  <a:srgbClr val="092E4B"/>
                </a:solidFill>
                <a:latin typeface="Calibri"/>
                <a:ea typeface="Calibri"/>
                <a:cs typeface="Calibri"/>
                <a:sym typeface="Calibri"/>
              </a:rPr>
              <a:t>Ihr</a:t>
            </a:r>
            <a:r>
              <a:rPr lang="en-US" sz="2400" b="0" dirty="0">
                <a:solidFill>
                  <a:srgbClr val="092E4B"/>
                </a:solidFill>
                <a:latin typeface="Calibri"/>
                <a:ea typeface="Calibri"/>
                <a:cs typeface="Calibri"/>
                <a:sym typeface="Calibri"/>
              </a:rPr>
              <a:t> Podcast </a:t>
            </a:r>
            <a:r>
              <a:rPr lang="en-US" sz="2400" b="0" dirty="0" err="1">
                <a:solidFill>
                  <a:srgbClr val="092E4B"/>
                </a:solidFill>
                <a:latin typeface="Calibri"/>
                <a:ea typeface="Calibri"/>
                <a:cs typeface="Calibri"/>
                <a:sym typeface="Calibri"/>
              </a:rPr>
              <a:t>oder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Ihre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Radiosendung</a:t>
            </a:r>
            <a:r>
              <a:rPr lang="en-US" sz="2400" b="0" dirty="0">
                <a:solidFill>
                  <a:srgbClr val="092E4B"/>
                </a:solidFill>
                <a:latin typeface="Calibri"/>
                <a:ea typeface="Calibri"/>
                <a:cs typeface="Calibri"/>
                <a:sym typeface="Calibri"/>
              </a:rPr>
              <a:t> in </a:t>
            </a:r>
            <a:r>
              <a:rPr lang="en-US" sz="2400" b="0" dirty="0" err="1">
                <a:solidFill>
                  <a:srgbClr val="092E4B"/>
                </a:solidFill>
                <a:latin typeface="Calibri"/>
                <a:ea typeface="Calibri"/>
                <a:cs typeface="Calibri"/>
                <a:sym typeface="Calibri"/>
              </a:rPr>
              <a:t>Sendungen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mit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ähnlichen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Themen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oder</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Inhalten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beworben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wird</a:t>
            </a:r>
            <a:r>
              <a:rPr lang="en-US" sz="2400" b="0" dirty="0">
                <a:solidFill>
                  <a:srgbClr val="092E4B"/>
                </a:solidFill>
                <a:latin typeface="Calibri"/>
                <a:ea typeface="Calibri"/>
                <a:cs typeface="Calibri"/>
                <a:sym typeface="Calibri"/>
              </a:rPr>
              <a:t>. Dieser </a:t>
            </a:r>
            <a:r>
              <a:rPr lang="en-US" sz="2400" b="0" dirty="0" err="1">
                <a:solidFill>
                  <a:srgbClr val="092E4B"/>
                </a:solidFill>
                <a:latin typeface="Calibri"/>
                <a:ea typeface="Calibri"/>
                <a:cs typeface="Calibri"/>
                <a:sym typeface="Calibri"/>
              </a:rPr>
              <a:t>kollaborative</a:t>
            </a:r>
            <a:r>
              <a:rPr lang="en-US" sz="2400" b="0" dirty="0">
                <a:solidFill>
                  <a:srgbClr val="092E4B"/>
                </a:solidFill>
                <a:latin typeface="Calibri"/>
                <a:ea typeface="Calibri"/>
                <a:cs typeface="Calibri"/>
                <a:sym typeface="Calibri"/>
              </a:rPr>
              <a:t> Ansatz </a:t>
            </a:r>
            <a:r>
              <a:rPr lang="en-US" sz="2400" b="0" dirty="0" err="1">
                <a:solidFill>
                  <a:srgbClr val="092E4B"/>
                </a:solidFill>
                <a:latin typeface="Calibri"/>
                <a:ea typeface="Calibri"/>
                <a:cs typeface="Calibri"/>
                <a:sym typeface="Calibri"/>
              </a:rPr>
              <a:t>spielt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eine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entscheidende</a:t>
            </a:r>
            <a:r>
              <a:rPr lang="en-US" sz="2400" b="0" dirty="0">
                <a:solidFill>
                  <a:srgbClr val="092E4B"/>
                </a:solidFill>
                <a:latin typeface="Calibri"/>
                <a:ea typeface="Calibri"/>
                <a:cs typeface="Calibri"/>
                <a:sym typeface="Calibri"/>
              </a:rPr>
              <a:t> Rolle </a:t>
            </a:r>
            <a:r>
              <a:rPr lang="en-US" sz="2400" b="0" dirty="0" err="1">
                <a:solidFill>
                  <a:srgbClr val="092E4B"/>
                </a:solidFill>
                <a:latin typeface="Calibri"/>
                <a:ea typeface="Calibri"/>
                <a:cs typeface="Calibri"/>
                <a:sym typeface="Calibri"/>
              </a:rPr>
              <a:t>bei</a:t>
            </a:r>
            <a:r>
              <a:rPr lang="en-US" sz="2400" b="0" dirty="0">
                <a:solidFill>
                  <a:srgbClr val="092E4B"/>
                </a:solidFill>
                <a:latin typeface="Calibri"/>
                <a:ea typeface="Calibri"/>
                <a:cs typeface="Calibri"/>
                <a:sym typeface="Calibri"/>
              </a:rPr>
              <a:t> der </a:t>
            </a:r>
            <a:r>
              <a:rPr lang="en-US" sz="2400" b="0" dirty="0" err="1">
                <a:solidFill>
                  <a:srgbClr val="092E4B"/>
                </a:solidFill>
                <a:latin typeface="Calibri"/>
                <a:ea typeface="Calibri"/>
                <a:cs typeface="Calibri"/>
                <a:sym typeface="Calibri"/>
              </a:rPr>
              <a:t>Vergrößerung</a:t>
            </a:r>
            <a:r>
              <a:rPr lang="en-US" sz="2400" b="0" dirty="0">
                <a:solidFill>
                  <a:srgbClr val="092E4B"/>
                </a:solidFill>
                <a:latin typeface="Calibri"/>
                <a:ea typeface="Calibri"/>
                <a:cs typeface="Calibri"/>
                <a:sym typeface="Calibri"/>
              </a:rPr>
              <a:t> der </a:t>
            </a:r>
            <a:r>
              <a:rPr lang="en-US" sz="2400" b="0" dirty="0" err="1">
                <a:solidFill>
                  <a:srgbClr val="092E4B"/>
                </a:solidFill>
                <a:latin typeface="Calibri"/>
                <a:ea typeface="Calibri"/>
                <a:cs typeface="Calibri"/>
                <a:sym typeface="Calibri"/>
              </a:rPr>
              <a:t>Reichweite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Ihres</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Publikums</a:t>
            </a:r>
            <a:r>
              <a:rPr lang="en-US" sz="2400" b="0" dirty="0">
                <a:solidFill>
                  <a:srgbClr val="092E4B"/>
                </a:solidFill>
                <a:latin typeface="Calibri"/>
                <a:ea typeface="Calibri"/>
                <a:cs typeface="Calibri"/>
                <a:sym typeface="Calibri"/>
              </a:rPr>
              <a:t>.</a:t>
            </a:r>
            <a:endParaRPr dirty="0"/>
          </a:p>
          <a:p>
            <a:pPr marL="0" marR="0" lvl="0" indent="0" algn="just" rtl="0">
              <a:lnSpc>
                <a:spcPct val="90000"/>
              </a:lnSpc>
              <a:spcBef>
                <a:spcPts val="0"/>
              </a:spcBef>
              <a:spcAft>
                <a:spcPts val="0"/>
              </a:spcAft>
              <a:buClr>
                <a:schemeClr val="dk1"/>
              </a:buClr>
              <a:buSzPts val="2800"/>
              <a:buNone/>
            </a:pPr>
            <a:endParaRPr sz="2400" b="0" dirty="0">
              <a:solidFill>
                <a:srgbClr val="092E4B"/>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800"/>
              <a:buNone/>
            </a:pPr>
            <a:r>
              <a:rPr lang="en-US" sz="2400" b="0" dirty="0">
                <a:solidFill>
                  <a:srgbClr val="092E4B"/>
                </a:solidFill>
                <a:latin typeface="Calibri"/>
                <a:ea typeface="Calibri"/>
                <a:cs typeface="Calibri"/>
                <a:sym typeface="Calibri"/>
              </a:rPr>
              <a:t>Der </a:t>
            </a:r>
            <a:r>
              <a:rPr lang="en-US" sz="2400" b="0" dirty="0" err="1">
                <a:solidFill>
                  <a:srgbClr val="092E4B"/>
                </a:solidFill>
                <a:latin typeface="Calibri"/>
                <a:ea typeface="Calibri"/>
                <a:cs typeface="Calibri"/>
                <a:sym typeface="Calibri"/>
              </a:rPr>
              <a:t>Erfolg</a:t>
            </a:r>
            <a:r>
              <a:rPr lang="en-US" sz="2400" b="0" dirty="0">
                <a:solidFill>
                  <a:srgbClr val="092E4B"/>
                </a:solidFill>
                <a:latin typeface="Calibri"/>
                <a:ea typeface="Calibri"/>
                <a:cs typeface="Calibri"/>
                <a:sym typeface="Calibri"/>
              </a:rPr>
              <a:t> von Cross-Promotion </a:t>
            </a:r>
            <a:r>
              <a:rPr lang="en-US" sz="2400" b="0" dirty="0" err="1">
                <a:solidFill>
                  <a:srgbClr val="092E4B"/>
                </a:solidFill>
                <a:latin typeface="Calibri"/>
                <a:ea typeface="Calibri"/>
                <a:cs typeface="Calibri"/>
                <a:sym typeface="Calibri"/>
              </a:rPr>
              <a:t>hängt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jedoch</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nicht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nur</a:t>
            </a:r>
            <a:r>
              <a:rPr lang="en-US" sz="2400" b="0" dirty="0">
                <a:solidFill>
                  <a:srgbClr val="092E4B"/>
                </a:solidFill>
                <a:latin typeface="Calibri"/>
                <a:ea typeface="Calibri"/>
                <a:cs typeface="Calibri"/>
                <a:sym typeface="Calibri"/>
              </a:rPr>
              <a:t> von </a:t>
            </a:r>
            <a:r>
              <a:rPr lang="en-US" sz="2400" b="0" dirty="0" err="1">
                <a:solidFill>
                  <a:srgbClr val="092E4B"/>
                </a:solidFill>
                <a:latin typeface="Calibri"/>
                <a:ea typeface="Calibri"/>
                <a:cs typeface="Calibri"/>
                <a:sym typeface="Calibri"/>
              </a:rPr>
              <a:t>einem</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angemessenen</a:t>
            </a:r>
            <a:r>
              <a:rPr lang="en-US" sz="2400" b="0" dirty="0">
                <a:solidFill>
                  <a:srgbClr val="092E4B"/>
                </a:solidFill>
                <a:latin typeface="Calibri"/>
                <a:ea typeface="Calibri"/>
                <a:cs typeface="Calibri"/>
                <a:sym typeface="Calibri"/>
              </a:rPr>
              <a:t> Budget ab, </a:t>
            </a:r>
            <a:r>
              <a:rPr lang="en-US" sz="2400" b="0" dirty="0" err="1">
                <a:solidFill>
                  <a:srgbClr val="092E4B"/>
                </a:solidFill>
                <a:latin typeface="Calibri"/>
                <a:ea typeface="Calibri"/>
                <a:cs typeface="Calibri"/>
                <a:sym typeface="Calibri"/>
              </a:rPr>
              <a:t>sondern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auch</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davon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dass</a:t>
            </a:r>
            <a:r>
              <a:rPr lang="en-US" sz="2400" b="0" dirty="0">
                <a:solidFill>
                  <a:srgbClr val="092E4B"/>
                </a:solidFill>
                <a:latin typeface="Calibri"/>
                <a:ea typeface="Calibri"/>
                <a:cs typeface="Calibri"/>
                <a:sym typeface="Calibri"/>
              </a:rPr>
              <a:t> man </a:t>
            </a:r>
            <a:r>
              <a:rPr lang="en-US" sz="2400" b="0" dirty="0" err="1">
                <a:solidFill>
                  <a:srgbClr val="092E4B"/>
                </a:solidFill>
                <a:latin typeface="Calibri"/>
                <a:ea typeface="Calibri"/>
                <a:cs typeface="Calibri"/>
                <a:sym typeface="Calibri"/>
              </a:rPr>
              <a:t>sich</a:t>
            </a:r>
            <a:r>
              <a:rPr lang="en-US" sz="2400" b="0" dirty="0">
                <a:solidFill>
                  <a:srgbClr val="092E4B"/>
                </a:solidFill>
                <a:latin typeface="Calibri"/>
                <a:ea typeface="Calibri"/>
                <a:cs typeface="Calibri"/>
                <a:sym typeface="Calibri"/>
              </a:rPr>
              <a:t> Zeit </a:t>
            </a:r>
            <a:r>
              <a:rPr lang="en-US" sz="2400" b="0" dirty="0" err="1">
                <a:solidFill>
                  <a:srgbClr val="092E4B"/>
                </a:solidFill>
                <a:latin typeface="Calibri"/>
                <a:ea typeface="Calibri"/>
                <a:cs typeface="Calibri"/>
                <a:sym typeface="Calibri"/>
              </a:rPr>
              <a:t>nimmt</a:t>
            </a:r>
            <a:r>
              <a:rPr lang="en-US" sz="2400" b="0" dirty="0">
                <a:solidFill>
                  <a:srgbClr val="092E4B"/>
                </a:solidFill>
                <a:latin typeface="Calibri"/>
                <a:ea typeface="Calibri"/>
                <a:cs typeface="Calibri"/>
                <a:sym typeface="Calibri"/>
              </a:rPr>
              <a:t>, um </a:t>
            </a:r>
            <a:r>
              <a:rPr lang="en-US" sz="2400" b="0" dirty="0" err="1">
                <a:solidFill>
                  <a:srgbClr val="092E4B"/>
                </a:solidFill>
                <a:latin typeface="Calibri"/>
                <a:ea typeface="Calibri"/>
                <a:cs typeface="Calibri"/>
                <a:sym typeface="Calibri"/>
              </a:rPr>
              <a:t>kompatible</a:t>
            </a:r>
            <a:r>
              <a:rPr lang="en-US" sz="2400" b="0" dirty="0">
                <a:solidFill>
                  <a:srgbClr val="092E4B"/>
                </a:solidFill>
                <a:latin typeface="Calibri"/>
                <a:ea typeface="Calibri"/>
                <a:cs typeface="Calibri"/>
                <a:sym typeface="Calibri"/>
              </a:rPr>
              <a:t> Partner </a:t>
            </a:r>
            <a:r>
              <a:rPr lang="en-US" sz="2400" b="0" dirty="0" err="1">
                <a:solidFill>
                  <a:srgbClr val="092E4B"/>
                </a:solidFill>
                <a:latin typeface="Calibri"/>
                <a:ea typeface="Calibri"/>
                <a:cs typeface="Calibri"/>
                <a:sym typeface="Calibri"/>
              </a:rPr>
              <a:t>zu</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finden</a:t>
            </a:r>
            <a:r>
              <a:rPr lang="en-US" sz="2400" b="0" dirty="0">
                <a:solidFill>
                  <a:srgbClr val="092E4B"/>
                </a:solidFill>
                <a:latin typeface="Calibri"/>
                <a:ea typeface="Calibri"/>
                <a:cs typeface="Calibri"/>
                <a:sym typeface="Calibri"/>
              </a:rPr>
              <a:t>. Dazu </a:t>
            </a:r>
            <a:r>
              <a:rPr lang="en-US" sz="2400" b="0" dirty="0" err="1">
                <a:solidFill>
                  <a:srgbClr val="092E4B"/>
                </a:solidFill>
                <a:latin typeface="Calibri"/>
                <a:ea typeface="Calibri"/>
                <a:cs typeface="Calibri"/>
                <a:sym typeface="Calibri"/>
              </a:rPr>
              <a:t>gehört</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auch</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dass</a:t>
            </a:r>
            <a:r>
              <a:rPr lang="en-US" sz="2400" b="0" dirty="0">
                <a:solidFill>
                  <a:srgbClr val="092E4B"/>
                </a:solidFill>
                <a:latin typeface="Calibri"/>
                <a:ea typeface="Calibri"/>
                <a:cs typeface="Calibri"/>
                <a:sym typeface="Calibri"/>
              </a:rPr>
              <a:t> man </a:t>
            </a:r>
            <a:r>
              <a:rPr lang="en-US" sz="2400" b="0" dirty="0" err="1">
                <a:solidFill>
                  <a:srgbClr val="092E4B"/>
                </a:solidFill>
                <a:latin typeface="Calibri"/>
                <a:ea typeface="Calibri"/>
                <a:cs typeface="Calibri"/>
                <a:sym typeface="Calibri"/>
              </a:rPr>
              <a:t>ihre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Zielgruppe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ihren</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Inhalt</a:t>
            </a:r>
            <a:r>
              <a:rPr lang="en-US" sz="2400" b="0" dirty="0">
                <a:solidFill>
                  <a:srgbClr val="092E4B"/>
                </a:solidFill>
                <a:latin typeface="Calibri"/>
                <a:ea typeface="Calibri"/>
                <a:cs typeface="Calibri"/>
                <a:sym typeface="Calibri"/>
              </a:rPr>
              <a:t> und </a:t>
            </a:r>
            <a:r>
              <a:rPr lang="en-US" sz="2400" b="0" dirty="0" err="1">
                <a:solidFill>
                  <a:srgbClr val="092E4B"/>
                </a:solidFill>
                <a:latin typeface="Calibri"/>
                <a:ea typeface="Calibri"/>
                <a:cs typeface="Calibri"/>
                <a:sym typeface="Calibri"/>
              </a:rPr>
              <a:t>ihre</a:t>
            </a:r>
            <a:r>
              <a:rPr lang="en-US" sz="2400" b="0" dirty="0">
                <a:solidFill>
                  <a:srgbClr val="092E4B"/>
                </a:solidFill>
                <a:latin typeface="Calibri"/>
                <a:ea typeface="Calibri"/>
                <a:cs typeface="Calibri"/>
                <a:sym typeface="Calibri"/>
              </a:rPr>
              <a:t> </a:t>
            </a:r>
            <a:r>
              <a:rPr lang="en-US" sz="2400" b="0" dirty="0" err="1">
                <a:solidFill>
                  <a:srgbClr val="092E4B"/>
                </a:solidFill>
                <a:latin typeface="Calibri"/>
                <a:ea typeface="Calibri"/>
                <a:cs typeface="Calibri"/>
                <a:sym typeface="Calibri"/>
              </a:rPr>
              <a:t>allgemeine</a:t>
            </a:r>
            <a:r>
              <a:rPr lang="en-US" sz="2400" b="0" dirty="0">
                <a:solidFill>
                  <a:srgbClr val="092E4B"/>
                </a:solidFill>
                <a:latin typeface="Calibri"/>
                <a:ea typeface="Calibri"/>
                <a:cs typeface="Calibri"/>
                <a:sym typeface="Calibri"/>
              </a:rPr>
              <a:t> Stimmung </a:t>
            </a:r>
            <a:r>
              <a:rPr lang="en-US" sz="2400" b="0" dirty="0" err="1">
                <a:solidFill>
                  <a:srgbClr val="092E4B"/>
                </a:solidFill>
                <a:latin typeface="Calibri"/>
                <a:ea typeface="Calibri"/>
                <a:cs typeface="Calibri"/>
                <a:sym typeface="Calibri"/>
              </a:rPr>
              <a:t>kennt</a:t>
            </a:r>
            <a:r>
              <a:rPr lang="en-US" sz="2400" b="0" dirty="0">
                <a:solidFill>
                  <a:srgbClr val="092E4B"/>
                </a:solidFill>
                <a:latin typeface="Calibri"/>
                <a:ea typeface="Calibri"/>
                <a:cs typeface="Calibri"/>
                <a:sym typeface="Calibri"/>
              </a:rPr>
              <a:t>.</a:t>
            </a:r>
            <a:endParaRPr dirty="0"/>
          </a:p>
        </p:txBody>
      </p:sp>
      <p:sp>
        <p:nvSpPr>
          <p:cNvPr id="2952" name="Google Shape;2952;p311"/>
          <p:cNvSpPr txBox="1">
            <a:spLocks noGrp="1"/>
          </p:cNvSpPr>
          <p:nvPr>
            <p:ph type="body" idx="1"/>
          </p:nvPr>
        </p:nvSpPr>
        <p:spPr>
          <a:xfrm>
            <a:off x="635271" y="186813"/>
            <a:ext cx="7573963" cy="14437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US" dirty="0"/>
              <a:t>CROSS-PROMOTION-PARTNERSCHAFT</a:t>
            </a:r>
            <a:endParaRPr dirty="0"/>
          </a:p>
        </p:txBody>
      </p:sp>
      <p:pic>
        <p:nvPicPr>
          <p:cNvPr id="2953" name="Google Shape;2953;p311"/>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t="11866" b="11865"/>
          <a:stretch/>
        </p:blipFill>
        <p:spPr>
          <a:xfrm>
            <a:off x="635271" y="2095585"/>
            <a:ext cx="5130800" cy="3913188"/>
          </a:xfrm>
          <a:prstGeom prst="rect">
            <a:avLst/>
          </a:prstGeom>
          <a:solidFill>
            <a:srgbClr val="D8D8D8"/>
          </a:solid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958"/>
        <p:cNvGrpSpPr/>
        <p:nvPr/>
      </p:nvGrpSpPr>
      <p:grpSpPr>
        <a:xfrm>
          <a:off x="0" y="0"/>
          <a:ext cx="0" cy="0"/>
          <a:chOff x="0" y="0"/>
          <a:chExt cx="0" cy="0"/>
        </a:xfrm>
      </p:grpSpPr>
      <p:sp>
        <p:nvSpPr>
          <p:cNvPr id="2959" name="Google Shape;2959;p312"/>
          <p:cNvSpPr txBox="1">
            <a:spLocks noGrp="1"/>
          </p:cNvSpPr>
          <p:nvPr>
            <p:ph type="body" idx="4294967295"/>
          </p:nvPr>
        </p:nvSpPr>
        <p:spPr>
          <a:xfrm>
            <a:off x="4723200" y="2163097"/>
            <a:ext cx="6716273" cy="2614675"/>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In </a:t>
            </a:r>
            <a:r>
              <a:rPr lang="en-US" sz="2400" b="0" i="0" u="none" strike="noStrike" cap="none" dirty="0" err="1">
                <a:solidFill>
                  <a:schemeClr val="lt1"/>
                </a:solidFill>
                <a:latin typeface="Calibri"/>
                <a:ea typeface="Calibri"/>
                <a:cs typeface="Calibri"/>
                <a:sym typeface="Calibri"/>
              </a:rPr>
              <a:t>diesem</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Abschnitt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über</a:t>
            </a:r>
            <a:r>
              <a:rPr lang="en-US" sz="2400" b="0" i="0" u="none" strike="noStrike" cap="none" dirty="0">
                <a:solidFill>
                  <a:schemeClr val="lt1"/>
                </a:solidFill>
                <a:latin typeface="Calibri"/>
                <a:ea typeface="Calibri"/>
                <a:cs typeface="Calibri"/>
                <a:sym typeface="Calibri"/>
              </a:rPr>
              <a:t> SEO-</a:t>
            </a:r>
            <a:r>
              <a:rPr lang="en-US" sz="2400" b="0" i="0" u="none" strike="noStrike" cap="none" dirty="0" err="1">
                <a:solidFill>
                  <a:schemeClr val="lt1"/>
                </a:solidFill>
                <a:latin typeface="Calibri"/>
                <a:ea typeface="Calibri"/>
                <a:cs typeface="Calibri"/>
                <a:sym typeface="Calibri"/>
              </a:rPr>
              <a:t>Optimierung</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befassen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wir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uns</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mit</a:t>
            </a:r>
            <a:r>
              <a:rPr lang="en-US" sz="2400" b="0" i="0" u="none" strike="noStrike" cap="none" dirty="0">
                <a:solidFill>
                  <a:schemeClr val="lt1"/>
                </a:solidFill>
                <a:latin typeface="Calibri"/>
                <a:ea typeface="Calibri"/>
                <a:cs typeface="Calibri"/>
                <a:sym typeface="Calibri"/>
              </a:rPr>
              <a:t> den </a:t>
            </a:r>
            <a:r>
              <a:rPr lang="en-US" sz="2400" b="0" i="0" u="none" strike="noStrike" cap="none" dirty="0" err="1">
                <a:solidFill>
                  <a:schemeClr val="lt1"/>
                </a:solidFill>
                <a:latin typeface="Calibri"/>
                <a:ea typeface="Calibri"/>
                <a:cs typeface="Calibri"/>
                <a:sym typeface="Calibri"/>
              </a:rPr>
              <a:t>wichtigsten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Aspekten</a:t>
            </a:r>
            <a:r>
              <a:rPr lang="en-US" sz="2400" b="0" i="0" u="none" strike="noStrike" cap="none" dirty="0">
                <a:solidFill>
                  <a:schemeClr val="lt1"/>
                </a:solidFill>
                <a:latin typeface="Calibri"/>
                <a:ea typeface="Calibri"/>
                <a:cs typeface="Calibri"/>
                <a:sym typeface="Calibri"/>
              </a:rPr>
              <a:t>, um </a:t>
            </a:r>
            <a:r>
              <a:rPr lang="en-US" sz="2400" b="0" i="0" u="none" strike="noStrike" cap="none" dirty="0" err="1">
                <a:solidFill>
                  <a:schemeClr val="lt1"/>
                </a:solidFill>
                <a:latin typeface="Calibri"/>
                <a:ea typeface="Calibri"/>
                <a:cs typeface="Calibri"/>
                <a:sym typeface="Calibri"/>
              </a:rPr>
              <a:t>eine</a:t>
            </a:r>
            <a:r>
              <a:rPr lang="en-US" sz="2400" b="0" i="0" u="none" strike="noStrike" cap="none" dirty="0">
                <a:solidFill>
                  <a:schemeClr val="lt1"/>
                </a:solidFill>
                <a:latin typeface="Calibri"/>
                <a:ea typeface="Calibri"/>
                <a:cs typeface="Calibri"/>
                <a:sym typeface="Calibri"/>
              </a:rPr>
              <a:t> Website in den </a:t>
            </a:r>
            <a:r>
              <a:rPr lang="en-US" sz="2400" b="0" i="0" u="none" strike="noStrike" cap="none" dirty="0" err="1">
                <a:solidFill>
                  <a:schemeClr val="lt1"/>
                </a:solidFill>
                <a:latin typeface="Calibri"/>
                <a:ea typeface="Calibri"/>
                <a:cs typeface="Calibri"/>
                <a:sym typeface="Calibri"/>
              </a:rPr>
              <a:t>Suchmaschinenergebnissen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sichtbarer</a:t>
            </a:r>
            <a:r>
              <a:rPr lang="en-US" sz="2400" b="0" i="0" u="none" strike="noStrike" cap="none" dirty="0">
                <a:solidFill>
                  <a:schemeClr val="lt1"/>
                </a:solidFill>
                <a:latin typeface="Calibri"/>
                <a:ea typeface="Calibri"/>
                <a:cs typeface="Calibri"/>
                <a:sym typeface="Calibri"/>
              </a:rPr>
              <a:t> und </a:t>
            </a:r>
            <a:r>
              <a:rPr lang="en-US" sz="2400" b="0" i="0" u="none" strike="noStrike" cap="none" dirty="0" err="1">
                <a:solidFill>
                  <a:schemeClr val="lt1"/>
                </a:solidFill>
                <a:latin typeface="Calibri"/>
                <a:ea typeface="Calibri"/>
                <a:cs typeface="Calibri"/>
                <a:sym typeface="Calibri"/>
              </a:rPr>
              <a:t>effektiver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machen</a:t>
            </a:r>
            <a:r>
              <a:rPr lang="en-US" sz="2400" b="0" i="0" u="none" strike="noStrike" cap="none" dirty="0">
                <a:solidFill>
                  <a:schemeClr val="lt1"/>
                </a:solidFill>
                <a:latin typeface="Calibri"/>
                <a:ea typeface="Calibri"/>
                <a:cs typeface="Calibri"/>
                <a:sym typeface="Calibri"/>
              </a:rPr>
              <a:t>. Bei der </a:t>
            </a:r>
            <a:r>
              <a:rPr lang="en-US" sz="2400" b="0" i="0" u="none" strike="noStrike" cap="none" dirty="0" err="1">
                <a:solidFill>
                  <a:schemeClr val="lt1"/>
                </a:solidFill>
                <a:latin typeface="Calibri"/>
                <a:ea typeface="Calibri"/>
                <a:cs typeface="Calibri"/>
                <a:sym typeface="Calibri"/>
              </a:rPr>
              <a:t>Suchmaschinenoptimierung</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geht</a:t>
            </a:r>
            <a:r>
              <a:rPr lang="en-US" sz="2400" b="0" i="0" u="none" strike="noStrike" cap="none" dirty="0">
                <a:solidFill>
                  <a:schemeClr val="lt1"/>
                </a:solidFill>
                <a:latin typeface="Calibri"/>
                <a:ea typeface="Calibri"/>
                <a:cs typeface="Calibri"/>
                <a:sym typeface="Calibri"/>
              </a:rPr>
              <a:t> es </a:t>
            </a:r>
            <a:r>
              <a:rPr lang="en-US" sz="2400" b="0" i="0" u="none" strike="noStrike" cap="none" dirty="0" err="1">
                <a:solidFill>
                  <a:schemeClr val="lt1"/>
                </a:solidFill>
                <a:latin typeface="Calibri"/>
                <a:ea typeface="Calibri"/>
                <a:cs typeface="Calibri"/>
                <a:sym typeface="Calibri"/>
              </a:rPr>
              <a:t>darum</a:t>
            </a:r>
            <a:r>
              <a:rPr lang="en-US" sz="2400" b="0" i="0" u="none" strike="noStrike" cap="none" dirty="0">
                <a:solidFill>
                  <a:schemeClr val="lt1"/>
                </a:solidFill>
                <a:latin typeface="Calibri"/>
                <a:ea typeface="Calibri"/>
                <a:cs typeface="Calibri"/>
                <a:sym typeface="Calibri"/>
              </a:rPr>
              <a:t>, die </a:t>
            </a:r>
            <a:r>
              <a:rPr lang="en-US" sz="2400" b="0" i="0" u="none" strike="noStrike" cap="none" dirty="0" err="1">
                <a:solidFill>
                  <a:schemeClr val="lt1"/>
                </a:solidFill>
                <a:latin typeface="Calibri"/>
                <a:ea typeface="Calibri"/>
                <a:cs typeface="Calibri"/>
                <a:sym typeface="Calibri"/>
              </a:rPr>
              <a:t>technischen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Aspekte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einer</a:t>
            </a:r>
            <a:r>
              <a:rPr lang="en-US" sz="2400" b="0" i="0" u="none" strike="noStrike" cap="none" dirty="0">
                <a:solidFill>
                  <a:schemeClr val="lt1"/>
                </a:solidFill>
                <a:latin typeface="Calibri"/>
                <a:ea typeface="Calibri"/>
                <a:cs typeface="Calibri"/>
                <a:sym typeface="Calibri"/>
              </a:rPr>
              <a:t> Website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verbessern</a:t>
            </a:r>
            <a:r>
              <a:rPr lang="en-US" sz="2400" b="0" i="0" u="none" strike="noStrike" cap="none" dirty="0">
                <a:solidFill>
                  <a:schemeClr val="lt1"/>
                </a:solidFill>
                <a:latin typeface="Calibri"/>
                <a:ea typeface="Calibri"/>
                <a:cs typeface="Calibri"/>
                <a:sym typeface="Calibri"/>
              </a:rPr>
              <a:t>, die </a:t>
            </a:r>
            <a:r>
              <a:rPr lang="en-US" sz="2400" b="0" i="0" u="none" strike="noStrike" cap="none" dirty="0" err="1">
                <a:solidFill>
                  <a:schemeClr val="lt1"/>
                </a:solidFill>
                <a:latin typeface="Calibri"/>
                <a:ea typeface="Calibri"/>
                <a:cs typeface="Calibri"/>
                <a:sym typeface="Calibri"/>
              </a:rPr>
              <a:t>Relevanz</a:t>
            </a:r>
            <a:r>
              <a:rPr lang="en-US" sz="2400" b="0" i="0" u="none" strike="noStrike" cap="none" dirty="0">
                <a:solidFill>
                  <a:schemeClr val="lt1"/>
                </a:solidFill>
                <a:latin typeface="Calibri"/>
                <a:ea typeface="Calibri"/>
                <a:cs typeface="Calibri"/>
                <a:sym typeface="Calibri"/>
              </a:rPr>
              <a:t> der </a:t>
            </a:r>
            <a:r>
              <a:rPr lang="en-US" sz="2400" b="0" i="0" u="none" strike="noStrike" cap="none" dirty="0" err="1">
                <a:solidFill>
                  <a:schemeClr val="lt1"/>
                </a:solidFill>
                <a:latin typeface="Calibri"/>
                <a:ea typeface="Calibri"/>
                <a:cs typeface="Calibri"/>
                <a:sym typeface="Calibri"/>
              </a:rPr>
              <a:t>Inhalte</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erhöhen</a:t>
            </a:r>
            <a:r>
              <a:rPr lang="en-US" sz="2400" b="0" i="0" u="none" strike="noStrike" cap="none" dirty="0">
                <a:solidFill>
                  <a:schemeClr val="lt1"/>
                </a:solidFill>
                <a:latin typeface="Calibri"/>
                <a:ea typeface="Calibri"/>
                <a:cs typeface="Calibri"/>
                <a:sym typeface="Calibri"/>
              </a:rPr>
              <a:t> und die Link-</a:t>
            </a:r>
            <a:r>
              <a:rPr lang="en-US" sz="2400" b="0" i="0" u="none" strike="noStrike" cap="none" dirty="0" err="1">
                <a:solidFill>
                  <a:schemeClr val="lt1"/>
                </a:solidFill>
                <a:latin typeface="Calibri"/>
                <a:ea typeface="Calibri"/>
                <a:cs typeface="Calibri"/>
                <a:sym typeface="Calibri"/>
              </a:rPr>
              <a:t>Popularität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steigern</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Ziel</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ist</a:t>
            </a:r>
            <a:r>
              <a:rPr lang="en-US" sz="2400" b="0" i="0" u="none" strike="noStrike" cap="none" dirty="0">
                <a:solidFill>
                  <a:schemeClr val="lt1"/>
                </a:solidFill>
                <a:latin typeface="Calibri"/>
                <a:ea typeface="Calibri"/>
                <a:cs typeface="Calibri"/>
                <a:sym typeface="Calibri"/>
              </a:rPr>
              <a:t> es, die Website </a:t>
            </a:r>
            <a:r>
              <a:rPr lang="en-US" sz="2400" b="0" i="0" u="none" strike="noStrike" cap="none" dirty="0" err="1">
                <a:solidFill>
                  <a:schemeClr val="lt1"/>
                </a:solidFill>
                <a:latin typeface="Calibri"/>
                <a:ea typeface="Calibri"/>
                <a:cs typeface="Calibri"/>
                <a:sym typeface="Calibri"/>
              </a:rPr>
              <a:t>leicht</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auffindbar</a:t>
            </a:r>
            <a:r>
              <a:rPr lang="en-US" sz="2400" b="0" i="0" u="none" strike="noStrike" cap="none" dirty="0">
                <a:solidFill>
                  <a:schemeClr val="lt1"/>
                </a:solidFill>
                <a:latin typeface="Calibri"/>
                <a:ea typeface="Calibri"/>
                <a:cs typeface="Calibri"/>
                <a:sym typeface="Calibri"/>
              </a:rPr>
              <a:t> und für die </a:t>
            </a:r>
            <a:r>
              <a:rPr lang="en-US" sz="2400" b="0" i="0" u="none" strike="noStrike" cap="none" dirty="0" err="1">
                <a:solidFill>
                  <a:schemeClr val="lt1"/>
                </a:solidFill>
                <a:latin typeface="Calibri"/>
                <a:ea typeface="Calibri"/>
                <a:cs typeface="Calibri"/>
                <a:sym typeface="Calibri"/>
              </a:rPr>
              <a:t>Suchanfragen</a:t>
            </a:r>
            <a:r>
              <a:rPr lang="en-US" sz="2400" b="0" i="0" u="none" strike="noStrike" cap="none" dirty="0">
                <a:solidFill>
                  <a:schemeClr val="lt1"/>
                </a:solidFill>
                <a:latin typeface="Calibri"/>
                <a:ea typeface="Calibri"/>
                <a:cs typeface="Calibri"/>
                <a:sym typeface="Calibri"/>
              </a:rPr>
              <a:t> der </a:t>
            </a:r>
            <a:r>
              <a:rPr lang="en-US" sz="2400" b="0" i="0" u="none" strike="noStrike" cap="none" dirty="0" err="1">
                <a:solidFill>
                  <a:schemeClr val="lt1"/>
                </a:solidFill>
                <a:latin typeface="Calibri"/>
                <a:ea typeface="Calibri"/>
                <a:cs typeface="Calibri"/>
                <a:sym typeface="Calibri"/>
              </a:rPr>
              <a:t>Nutzer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attraktiver</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zu</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machen</a:t>
            </a:r>
            <a:r>
              <a:rPr lang="en-US" sz="2400" b="0" i="0" u="none" strike="noStrike" cap="none" dirty="0">
                <a:solidFill>
                  <a:schemeClr val="lt1"/>
                </a:solidFill>
                <a:latin typeface="Calibri"/>
                <a:ea typeface="Calibri"/>
                <a:cs typeface="Calibri"/>
                <a:sym typeface="Calibri"/>
              </a:rPr>
              <a:t>. </a:t>
            </a:r>
            <a:endParaRPr sz="2400" b="0" i="0" u="none" strike="noStrike" cap="none" dirty="0">
              <a:solidFill>
                <a:srgbClr val="000000"/>
              </a:solidFill>
              <a:latin typeface="Arial"/>
              <a:ea typeface="Arial"/>
              <a:cs typeface="Arial"/>
              <a:sym typeface="Arial"/>
            </a:endParaRPr>
          </a:p>
        </p:txBody>
      </p:sp>
      <p:pic>
        <p:nvPicPr>
          <p:cNvPr id="2960" name="Google Shape;2960;p3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440" y="385560"/>
            <a:ext cx="4107240" cy="6086880"/>
          </a:xfrm>
          <a:prstGeom prst="rect">
            <a:avLst/>
          </a:prstGeom>
          <a:noFill/>
          <a:ln>
            <a:noFill/>
          </a:ln>
        </p:spPr>
      </p:pic>
      <p:pic>
        <p:nvPicPr>
          <p:cNvPr id="2961" name="Google Shape;2961;p3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440" y="286952"/>
            <a:ext cx="4131720" cy="6185488"/>
          </a:xfrm>
          <a:prstGeom prst="rect">
            <a:avLst/>
          </a:prstGeom>
          <a:noFill/>
          <a:ln>
            <a:noFill/>
          </a:ln>
        </p:spPr>
      </p:pic>
      <p:grpSp>
        <p:nvGrpSpPr>
          <p:cNvPr id="2962" name="Google Shape;2962;p312"/>
          <p:cNvGrpSpPr/>
          <p:nvPr/>
        </p:nvGrpSpPr>
        <p:grpSpPr>
          <a:xfrm>
            <a:off x="185400" y="4400280"/>
            <a:ext cx="1551600" cy="2304360"/>
            <a:chOff x="185400" y="4400280"/>
            <a:chExt cx="1551600" cy="2304360"/>
          </a:xfrm>
        </p:grpSpPr>
        <p:sp>
          <p:nvSpPr>
            <p:cNvPr id="2963" name="Google Shape;2963;p312"/>
            <p:cNvSpPr/>
            <p:nvPr/>
          </p:nvSpPr>
          <p:spPr>
            <a:xfrm flipH="1">
              <a:off x="185400" y="4400280"/>
              <a:ext cx="1551600" cy="2304360"/>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4" name="Google Shape;2964;p312"/>
            <p:cNvSpPr/>
            <p:nvPr/>
          </p:nvSpPr>
          <p:spPr>
            <a:xfrm flipH="1">
              <a:off x="993960" y="4952880"/>
              <a:ext cx="579960" cy="127800"/>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5" name="Google Shape;2965;p312"/>
            <p:cNvSpPr/>
            <p:nvPr/>
          </p:nvSpPr>
          <p:spPr>
            <a:xfrm flipH="1">
              <a:off x="1000440" y="5209200"/>
              <a:ext cx="579960" cy="127800"/>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6" name="Google Shape;2966;p312"/>
            <p:cNvSpPr/>
            <p:nvPr/>
          </p:nvSpPr>
          <p:spPr>
            <a:xfrm flipH="1">
              <a:off x="993600" y="5465160"/>
              <a:ext cx="581400" cy="127800"/>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67" name="Google Shape;2967;p312"/>
          <p:cNvSpPr/>
          <p:nvPr/>
        </p:nvSpPr>
        <p:spPr>
          <a:xfrm>
            <a:off x="4520160" y="761187"/>
            <a:ext cx="6617903" cy="126493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8" name="Google Shape;2968;p312"/>
          <p:cNvSpPr/>
          <p:nvPr/>
        </p:nvSpPr>
        <p:spPr>
          <a:xfrm>
            <a:off x="4544640" y="761187"/>
            <a:ext cx="645521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dirty="0">
                <a:solidFill>
                  <a:srgbClr val="1D4C60"/>
                </a:solidFill>
                <a:latin typeface="Calibri"/>
                <a:ea typeface="Calibri"/>
                <a:cs typeface="Calibri"/>
                <a:sym typeface="Calibri"/>
              </a:rPr>
              <a:t>SUCHMASCHINENOPTIMIERUNG (SEO)</a:t>
            </a:r>
            <a:endParaRPr dirty="0"/>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p:txBody>
      </p:sp>
      <p:sp>
        <p:nvSpPr>
          <p:cNvPr id="2969" name="Google Shape;2969;p312"/>
          <p:cNvSpPr/>
          <p:nvPr/>
        </p:nvSpPr>
        <p:spPr>
          <a:xfrm>
            <a:off x="4520160" y="6335640"/>
            <a:ext cx="3151440" cy="36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973"/>
        <p:cNvGrpSpPr/>
        <p:nvPr/>
      </p:nvGrpSpPr>
      <p:grpSpPr>
        <a:xfrm>
          <a:off x="0" y="0"/>
          <a:ext cx="0" cy="0"/>
          <a:chOff x="0" y="0"/>
          <a:chExt cx="0" cy="0"/>
        </a:xfrm>
      </p:grpSpPr>
      <p:sp>
        <p:nvSpPr>
          <p:cNvPr id="2974" name="Google Shape;2974;p313"/>
          <p:cNvSpPr txBox="1">
            <a:spLocks noGrp="1"/>
          </p:cNvSpPr>
          <p:nvPr>
            <p:ph type="body" idx="1"/>
          </p:nvPr>
        </p:nvSpPr>
        <p:spPr>
          <a:xfrm>
            <a:off x="-137652" y="157316"/>
            <a:ext cx="8007553" cy="121660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dirty="0">
                <a:solidFill>
                  <a:srgbClr val="1D4C60"/>
                </a:solidFill>
                <a:latin typeface="Calibri"/>
                <a:ea typeface="Calibri"/>
                <a:cs typeface="Calibri"/>
                <a:sym typeface="Calibri"/>
              </a:rPr>
              <a:t>SUCHMASCHINENOPTIMIERUNG (SEO)</a:t>
            </a:r>
            <a:endParaRPr dirty="0"/>
          </a:p>
        </p:txBody>
      </p:sp>
      <p:sp>
        <p:nvSpPr>
          <p:cNvPr id="2975" name="Google Shape;2975;p313"/>
          <p:cNvSpPr txBox="1">
            <a:spLocks noGrp="1"/>
          </p:cNvSpPr>
          <p:nvPr>
            <p:ph type="body" idx="3"/>
          </p:nvPr>
        </p:nvSpPr>
        <p:spPr>
          <a:xfrm>
            <a:off x="294968" y="717756"/>
            <a:ext cx="7129368" cy="498091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sz="2000" dirty="0" err="1">
                <a:latin typeface="Calibri"/>
                <a:ea typeface="Calibri"/>
                <a:cs typeface="Calibri"/>
                <a:sym typeface="Calibri"/>
              </a:rPr>
              <a:t>Wenn</a:t>
            </a:r>
            <a:r>
              <a:rPr lang="en-US" sz="2000" dirty="0">
                <a:latin typeface="Calibri"/>
                <a:ea typeface="Calibri"/>
                <a:cs typeface="Calibri"/>
                <a:sym typeface="Calibri"/>
              </a:rPr>
              <a:t> </a:t>
            </a:r>
            <a:r>
              <a:rPr lang="en-US" sz="2000" dirty="0" err="1">
                <a:latin typeface="Calibri"/>
                <a:ea typeface="Calibri"/>
                <a:cs typeface="Calibri"/>
                <a:sym typeface="Calibri"/>
              </a:rPr>
              <a:t>wir</a:t>
            </a:r>
            <a:r>
              <a:rPr lang="en-US" sz="2000" dirty="0">
                <a:latin typeface="Calibri"/>
                <a:ea typeface="Calibri"/>
                <a:cs typeface="Calibri"/>
                <a:sym typeface="Calibri"/>
              </a:rPr>
              <a:t> in der </a:t>
            </a:r>
            <a:r>
              <a:rPr lang="en-US" sz="2000" dirty="0" err="1">
                <a:latin typeface="Calibri"/>
                <a:ea typeface="Calibri"/>
                <a:cs typeface="Calibri"/>
                <a:sym typeface="Calibri"/>
              </a:rPr>
              <a:t>heutigen</a:t>
            </a:r>
            <a:r>
              <a:rPr lang="en-US" sz="2000" dirty="0">
                <a:latin typeface="Calibri"/>
                <a:ea typeface="Calibri"/>
                <a:cs typeface="Calibri"/>
                <a:sym typeface="Calibri"/>
              </a:rPr>
              <a:t> </a:t>
            </a:r>
            <a:r>
              <a:rPr lang="en-US" sz="2000" dirty="0" err="1">
                <a:latin typeface="Calibri"/>
                <a:ea typeface="Calibri"/>
                <a:cs typeface="Calibri"/>
                <a:sym typeface="Calibri"/>
              </a:rPr>
              <a:t>digitalen</a:t>
            </a:r>
            <a:r>
              <a:rPr lang="en-US" sz="2000" dirty="0">
                <a:latin typeface="Calibri"/>
                <a:ea typeface="Calibri"/>
                <a:cs typeface="Calibri"/>
                <a:sym typeface="Calibri"/>
              </a:rPr>
              <a:t> Welt </a:t>
            </a:r>
            <a:r>
              <a:rPr lang="en-US" sz="2000" dirty="0" err="1">
                <a:latin typeface="Calibri"/>
                <a:ea typeface="Calibri"/>
                <a:cs typeface="Calibri"/>
                <a:sym typeface="Calibri"/>
              </a:rPr>
              <a:t>Informationen</a:t>
            </a:r>
            <a:r>
              <a:rPr lang="en-US" sz="2000" dirty="0">
                <a:latin typeface="Calibri"/>
                <a:ea typeface="Calibri"/>
                <a:cs typeface="Calibri"/>
                <a:sym typeface="Calibri"/>
              </a:rPr>
              <a:t> </a:t>
            </a:r>
            <a:r>
              <a:rPr lang="en-US" sz="2000" dirty="0" err="1">
                <a:latin typeface="Calibri"/>
                <a:ea typeface="Calibri"/>
                <a:cs typeface="Calibri"/>
                <a:sym typeface="Calibri"/>
              </a:rPr>
              <a:t>oder</a:t>
            </a:r>
            <a:r>
              <a:rPr lang="en-US" sz="2000" dirty="0">
                <a:latin typeface="Calibri"/>
                <a:ea typeface="Calibri"/>
                <a:cs typeface="Calibri"/>
                <a:sym typeface="Calibri"/>
              </a:rPr>
              <a:t> </a:t>
            </a:r>
            <a:r>
              <a:rPr lang="en-US" sz="2000" dirty="0" err="1">
                <a:latin typeface="Calibri"/>
                <a:ea typeface="Calibri"/>
                <a:cs typeface="Calibri"/>
                <a:sym typeface="Calibri"/>
              </a:rPr>
              <a:t>Dienstleistungen</a:t>
            </a:r>
            <a:r>
              <a:rPr lang="en-US" sz="2000" dirty="0">
                <a:latin typeface="Calibri"/>
                <a:ea typeface="Calibri"/>
                <a:cs typeface="Calibri"/>
                <a:sym typeface="Calibri"/>
              </a:rPr>
              <a:t> </a:t>
            </a:r>
            <a:r>
              <a:rPr lang="en-US" sz="2000" dirty="0" err="1">
                <a:latin typeface="Calibri"/>
                <a:ea typeface="Calibri"/>
                <a:cs typeface="Calibri"/>
                <a:sym typeface="Calibri"/>
              </a:rPr>
              <a:t>benötigen</a:t>
            </a:r>
            <a:r>
              <a:rPr lang="en-US" sz="2000" dirty="0">
                <a:latin typeface="Calibri"/>
                <a:ea typeface="Calibri"/>
                <a:cs typeface="Calibri"/>
                <a:sym typeface="Calibri"/>
              </a:rPr>
              <a:t>, </a:t>
            </a:r>
            <a:r>
              <a:rPr lang="en-US" sz="2000" dirty="0" err="1">
                <a:latin typeface="Calibri"/>
                <a:ea typeface="Calibri"/>
                <a:cs typeface="Calibri"/>
                <a:sym typeface="Calibri"/>
              </a:rPr>
              <a:t>wenden</a:t>
            </a:r>
            <a:r>
              <a:rPr lang="en-US" sz="2000" dirty="0">
                <a:latin typeface="Calibri"/>
                <a:ea typeface="Calibri"/>
                <a:cs typeface="Calibri"/>
                <a:sym typeface="Calibri"/>
              </a:rPr>
              <a:t> </a:t>
            </a:r>
            <a:r>
              <a:rPr lang="en-US" sz="2000" dirty="0" err="1">
                <a:latin typeface="Calibri"/>
                <a:ea typeface="Calibri"/>
                <a:cs typeface="Calibri"/>
                <a:sym typeface="Calibri"/>
              </a:rPr>
              <a:t>wir</a:t>
            </a:r>
            <a:r>
              <a:rPr lang="en-US" sz="2000" dirty="0">
                <a:latin typeface="Calibri"/>
                <a:ea typeface="Calibri"/>
                <a:cs typeface="Calibri"/>
                <a:sym typeface="Calibri"/>
              </a:rPr>
              <a:t> </a:t>
            </a:r>
            <a:r>
              <a:rPr lang="en-US" sz="2000" dirty="0" err="1">
                <a:latin typeface="Calibri"/>
                <a:ea typeface="Calibri"/>
                <a:cs typeface="Calibri"/>
                <a:sym typeface="Calibri"/>
              </a:rPr>
              <a:t>uns</a:t>
            </a:r>
            <a:r>
              <a:rPr lang="en-US" sz="2000" dirty="0">
                <a:latin typeface="Calibri"/>
                <a:ea typeface="Calibri"/>
                <a:cs typeface="Calibri"/>
                <a:sym typeface="Calibri"/>
              </a:rPr>
              <a:t> in der Regel an </a:t>
            </a:r>
            <a:r>
              <a:rPr lang="en-US" sz="2000" dirty="0" err="1">
                <a:latin typeface="Calibri"/>
                <a:ea typeface="Calibri"/>
                <a:cs typeface="Calibri"/>
                <a:sym typeface="Calibri"/>
              </a:rPr>
              <a:t>Suchmaschinen</a:t>
            </a:r>
            <a:r>
              <a:rPr lang="en-US" sz="2000" dirty="0">
                <a:latin typeface="Calibri"/>
                <a:ea typeface="Calibri"/>
                <a:cs typeface="Calibri"/>
                <a:sym typeface="Calibri"/>
              </a:rPr>
              <a:t> </a:t>
            </a:r>
            <a:r>
              <a:rPr lang="en-US" sz="2000" dirty="0" err="1">
                <a:latin typeface="Calibri"/>
                <a:ea typeface="Calibri"/>
                <a:cs typeface="Calibri"/>
                <a:sym typeface="Calibri"/>
              </a:rPr>
              <a:t>wie</a:t>
            </a:r>
            <a:r>
              <a:rPr lang="en-US" sz="2000" dirty="0">
                <a:latin typeface="Calibri"/>
                <a:ea typeface="Calibri"/>
                <a:cs typeface="Calibri"/>
                <a:sym typeface="Calibri"/>
              </a:rPr>
              <a:t> Google, die </a:t>
            </a:r>
            <a:r>
              <a:rPr lang="en-US" sz="2000" dirty="0" err="1">
                <a:latin typeface="Calibri"/>
                <a:ea typeface="Calibri"/>
                <a:cs typeface="Calibri"/>
                <a:sym typeface="Calibri"/>
              </a:rPr>
              <a:t>täglich</a:t>
            </a:r>
            <a:r>
              <a:rPr lang="en-US" sz="2000" dirty="0">
                <a:latin typeface="Calibri"/>
                <a:ea typeface="Calibri"/>
                <a:cs typeface="Calibri"/>
                <a:sym typeface="Calibri"/>
              </a:rPr>
              <a:t> 3,5 </a:t>
            </a:r>
            <a:r>
              <a:rPr lang="en-US" sz="2000" dirty="0" err="1">
                <a:latin typeface="Calibri"/>
                <a:ea typeface="Calibri"/>
                <a:cs typeface="Calibri"/>
                <a:sym typeface="Calibri"/>
              </a:rPr>
              <a:t>Milliarden</a:t>
            </a:r>
            <a:r>
              <a:rPr lang="en-US" sz="2000" dirty="0">
                <a:latin typeface="Calibri"/>
                <a:ea typeface="Calibri"/>
                <a:cs typeface="Calibri"/>
                <a:sym typeface="Calibri"/>
              </a:rPr>
              <a:t> </a:t>
            </a:r>
            <a:r>
              <a:rPr lang="en-US" sz="2000" dirty="0" err="1">
                <a:latin typeface="Calibri"/>
                <a:ea typeface="Calibri"/>
                <a:cs typeface="Calibri"/>
                <a:sym typeface="Calibri"/>
              </a:rPr>
              <a:t>Suchanfragen</a:t>
            </a:r>
            <a:r>
              <a:rPr lang="en-US" sz="2000" dirty="0">
                <a:latin typeface="Calibri"/>
                <a:ea typeface="Calibri"/>
                <a:cs typeface="Calibri"/>
                <a:sym typeface="Calibri"/>
              </a:rPr>
              <a:t> </a:t>
            </a:r>
            <a:r>
              <a:rPr lang="en-US" sz="2000" dirty="0" err="1">
                <a:latin typeface="Calibri"/>
                <a:ea typeface="Calibri"/>
                <a:cs typeface="Calibri"/>
                <a:sym typeface="Calibri"/>
              </a:rPr>
              <a:t>bearbeiten</a:t>
            </a:r>
            <a:r>
              <a:rPr lang="en-US" sz="2000" dirty="0">
                <a:latin typeface="Calibri"/>
                <a:ea typeface="Calibri"/>
                <a:cs typeface="Calibri"/>
                <a:sym typeface="Calibri"/>
              </a:rPr>
              <a:t>. Bei der </a:t>
            </a:r>
            <a:r>
              <a:rPr lang="en-US" sz="2000" dirty="0" err="1">
                <a:latin typeface="Calibri"/>
                <a:ea typeface="Calibri"/>
                <a:cs typeface="Calibri"/>
                <a:sym typeface="Calibri"/>
              </a:rPr>
              <a:t>Suchmaschinenoptimierung</a:t>
            </a:r>
            <a:r>
              <a:rPr lang="en-US" sz="2000" dirty="0">
                <a:latin typeface="Calibri"/>
                <a:ea typeface="Calibri"/>
                <a:cs typeface="Calibri"/>
                <a:sym typeface="Calibri"/>
              </a:rPr>
              <a:t> (SEO) </a:t>
            </a:r>
            <a:r>
              <a:rPr lang="en-US" sz="2000" dirty="0" err="1">
                <a:latin typeface="Calibri"/>
                <a:ea typeface="Calibri"/>
                <a:cs typeface="Calibri"/>
                <a:sym typeface="Calibri"/>
              </a:rPr>
              <a:t>geht</a:t>
            </a:r>
            <a:r>
              <a:rPr lang="en-US" sz="2000" dirty="0">
                <a:latin typeface="Calibri"/>
                <a:ea typeface="Calibri"/>
                <a:cs typeface="Calibri"/>
                <a:sym typeface="Calibri"/>
              </a:rPr>
              <a:t> es </a:t>
            </a:r>
            <a:r>
              <a:rPr lang="en-US" sz="2000" dirty="0" err="1">
                <a:latin typeface="Calibri"/>
                <a:ea typeface="Calibri"/>
                <a:cs typeface="Calibri"/>
                <a:sym typeface="Calibri"/>
              </a:rPr>
              <a:t>darum</a:t>
            </a:r>
            <a:r>
              <a:rPr lang="en-US" sz="2000" dirty="0">
                <a:latin typeface="Calibri"/>
                <a:ea typeface="Calibri"/>
                <a:cs typeface="Calibri"/>
                <a:sym typeface="Calibri"/>
              </a:rPr>
              <a:t>, </a:t>
            </a:r>
            <a:r>
              <a:rPr lang="en-US" sz="2000" dirty="0" err="1">
                <a:latin typeface="Calibri"/>
                <a:ea typeface="Calibri"/>
                <a:cs typeface="Calibri"/>
                <a:sym typeface="Calibri"/>
              </a:rPr>
              <a:t>eine</a:t>
            </a:r>
            <a:r>
              <a:rPr lang="en-US" sz="2000" dirty="0">
                <a:latin typeface="Calibri"/>
                <a:ea typeface="Calibri"/>
                <a:cs typeface="Calibri"/>
                <a:sym typeface="Calibri"/>
              </a:rPr>
              <a:t> Website so </a:t>
            </a:r>
            <a:r>
              <a:rPr lang="en-US" sz="2000" dirty="0" err="1">
                <a:latin typeface="Calibri"/>
                <a:ea typeface="Calibri"/>
                <a:cs typeface="Calibri"/>
                <a:sym typeface="Calibri"/>
              </a:rPr>
              <a:t>zu</a:t>
            </a:r>
            <a:r>
              <a:rPr lang="en-US" sz="2000" dirty="0">
                <a:latin typeface="Calibri"/>
                <a:ea typeface="Calibri"/>
                <a:cs typeface="Calibri"/>
                <a:sym typeface="Calibri"/>
              </a:rPr>
              <a:t> gestalten, </a:t>
            </a:r>
            <a:r>
              <a:rPr lang="en-US" sz="2000" dirty="0" err="1">
                <a:latin typeface="Calibri"/>
                <a:ea typeface="Calibri"/>
                <a:cs typeface="Calibri"/>
                <a:sym typeface="Calibri"/>
              </a:rPr>
              <a:t>dass</a:t>
            </a:r>
            <a:r>
              <a:rPr lang="en-US" sz="2000" dirty="0">
                <a:latin typeface="Calibri"/>
                <a:ea typeface="Calibri"/>
                <a:cs typeface="Calibri"/>
                <a:sym typeface="Calibri"/>
              </a:rPr>
              <a:t> </a:t>
            </a:r>
            <a:r>
              <a:rPr lang="en-US" sz="2000" dirty="0" err="1">
                <a:latin typeface="Calibri"/>
                <a:ea typeface="Calibri"/>
                <a:cs typeface="Calibri"/>
                <a:sym typeface="Calibri"/>
              </a:rPr>
              <a:t>sie</a:t>
            </a:r>
            <a:r>
              <a:rPr lang="en-US" sz="2000" dirty="0">
                <a:latin typeface="Calibri"/>
                <a:ea typeface="Calibri"/>
                <a:cs typeface="Calibri"/>
                <a:sym typeface="Calibri"/>
              </a:rPr>
              <a:t> </a:t>
            </a:r>
            <a:r>
              <a:rPr lang="en-US" sz="2000" dirty="0" err="1">
                <a:latin typeface="Calibri"/>
                <a:ea typeface="Calibri"/>
                <a:cs typeface="Calibri"/>
                <a:sym typeface="Calibri"/>
              </a:rPr>
              <a:t>bei</a:t>
            </a:r>
            <a:r>
              <a:rPr lang="en-US" sz="2000" dirty="0">
                <a:latin typeface="Calibri"/>
                <a:ea typeface="Calibri"/>
                <a:cs typeface="Calibri"/>
                <a:sym typeface="Calibri"/>
              </a:rPr>
              <a:t> der </a:t>
            </a:r>
            <a:r>
              <a:rPr lang="en-US" sz="2000" dirty="0" err="1">
                <a:latin typeface="Calibri"/>
                <a:ea typeface="Calibri"/>
                <a:cs typeface="Calibri"/>
                <a:sym typeface="Calibri"/>
              </a:rPr>
              <a:t>Suche</a:t>
            </a:r>
            <a:r>
              <a:rPr lang="en-US" sz="2000" dirty="0">
                <a:latin typeface="Calibri"/>
                <a:ea typeface="Calibri"/>
                <a:cs typeface="Calibri"/>
                <a:sym typeface="Calibri"/>
              </a:rPr>
              <a:t> </a:t>
            </a:r>
            <a:r>
              <a:rPr lang="en-US" sz="2000" dirty="0" err="1">
                <a:latin typeface="Calibri"/>
                <a:ea typeface="Calibri"/>
                <a:cs typeface="Calibri"/>
                <a:sym typeface="Calibri"/>
              </a:rPr>
              <a:t>nach</a:t>
            </a:r>
            <a:r>
              <a:rPr lang="en-US" sz="2000" dirty="0">
                <a:latin typeface="Calibri"/>
                <a:ea typeface="Calibri"/>
                <a:cs typeface="Calibri"/>
                <a:sym typeface="Calibri"/>
              </a:rPr>
              <a:t> </a:t>
            </a:r>
            <a:r>
              <a:rPr lang="en-US" sz="2000" dirty="0" err="1">
                <a:latin typeface="Calibri"/>
                <a:ea typeface="Calibri"/>
                <a:cs typeface="Calibri"/>
                <a:sym typeface="Calibri"/>
              </a:rPr>
              <a:t>bestimmten</a:t>
            </a:r>
            <a:r>
              <a:rPr lang="en-US" sz="2000" dirty="0">
                <a:latin typeface="Calibri"/>
                <a:ea typeface="Calibri"/>
                <a:cs typeface="Calibri"/>
                <a:sym typeface="Calibri"/>
              </a:rPr>
              <a:t> </a:t>
            </a:r>
            <a:r>
              <a:rPr lang="en-US" sz="2000" dirty="0" err="1">
                <a:latin typeface="Calibri"/>
                <a:ea typeface="Calibri"/>
                <a:cs typeface="Calibri"/>
                <a:sym typeface="Calibri"/>
              </a:rPr>
              <a:t>Dingen</a:t>
            </a:r>
            <a:r>
              <a:rPr lang="en-US" sz="2000" dirty="0">
                <a:latin typeface="Calibri"/>
                <a:ea typeface="Calibri"/>
                <a:cs typeface="Calibri"/>
                <a:sym typeface="Calibri"/>
              </a:rPr>
              <a:t> </a:t>
            </a:r>
            <a:r>
              <a:rPr lang="en-US" sz="2000" dirty="0" err="1">
                <a:latin typeface="Calibri"/>
                <a:ea typeface="Calibri"/>
                <a:cs typeface="Calibri"/>
                <a:sym typeface="Calibri"/>
              </a:rPr>
              <a:t>auftaucht</a:t>
            </a:r>
            <a:r>
              <a:rPr lang="en-US" sz="2000" dirty="0">
                <a:latin typeface="Calibri"/>
                <a:ea typeface="Calibri"/>
                <a:cs typeface="Calibri"/>
                <a:sym typeface="Calibri"/>
              </a:rPr>
              <a:t>.</a:t>
            </a:r>
            <a:endParaRPr sz="2000" dirty="0"/>
          </a:p>
          <a:p>
            <a:pPr marL="0" lvl="0" indent="0" algn="just" rtl="0">
              <a:lnSpc>
                <a:spcPct val="103333"/>
              </a:lnSpc>
              <a:spcBef>
                <a:spcPts val="0"/>
              </a:spcBef>
              <a:spcAft>
                <a:spcPts val="0"/>
              </a:spcAft>
              <a:buSzPts val="2400"/>
              <a:buNone/>
            </a:pPr>
            <a:endParaRPr sz="2000" dirty="0">
              <a:latin typeface="Calibri"/>
              <a:ea typeface="Calibri"/>
              <a:cs typeface="Calibri"/>
              <a:sym typeface="Calibri"/>
            </a:endParaRPr>
          </a:p>
          <a:p>
            <a:pPr marL="0" lvl="0" indent="0" algn="just" rtl="0">
              <a:lnSpc>
                <a:spcPct val="103333"/>
              </a:lnSpc>
              <a:spcBef>
                <a:spcPts val="0"/>
              </a:spcBef>
              <a:spcAft>
                <a:spcPts val="0"/>
              </a:spcAft>
              <a:buSzPts val="2400"/>
              <a:buNone/>
            </a:pPr>
            <a:r>
              <a:rPr lang="en-US" sz="2000" dirty="0">
                <a:latin typeface="Calibri"/>
                <a:ea typeface="Calibri"/>
                <a:cs typeface="Calibri"/>
                <a:sym typeface="Calibri"/>
              </a:rPr>
              <a:t>Um das </a:t>
            </a:r>
            <a:r>
              <a:rPr lang="en-US" sz="2000" dirty="0" err="1">
                <a:latin typeface="Calibri"/>
                <a:ea typeface="Calibri"/>
                <a:cs typeface="Calibri"/>
                <a:sym typeface="Calibri"/>
              </a:rPr>
              <a:t>Konzept</a:t>
            </a:r>
            <a:r>
              <a:rPr lang="en-US" sz="2000" dirty="0">
                <a:latin typeface="Calibri"/>
                <a:ea typeface="Calibri"/>
                <a:cs typeface="Calibri"/>
                <a:sym typeface="Calibri"/>
              </a:rPr>
              <a:t> der </a:t>
            </a:r>
            <a:r>
              <a:rPr lang="en-US" sz="2000" dirty="0" err="1">
                <a:latin typeface="Calibri"/>
                <a:ea typeface="Calibri"/>
                <a:cs typeface="Calibri"/>
                <a:sym typeface="Calibri"/>
              </a:rPr>
              <a:t>Suchmaschinenoptimierung</a:t>
            </a:r>
            <a:r>
              <a:rPr lang="en-US" sz="2000" dirty="0">
                <a:latin typeface="Calibri"/>
                <a:ea typeface="Calibri"/>
                <a:cs typeface="Calibri"/>
                <a:sym typeface="Calibri"/>
              </a:rPr>
              <a:t> </a:t>
            </a:r>
            <a:r>
              <a:rPr lang="en-US" sz="2000" dirty="0" err="1">
                <a:latin typeface="Calibri"/>
                <a:ea typeface="Calibri"/>
                <a:cs typeface="Calibri"/>
                <a:sym typeface="Calibri"/>
              </a:rPr>
              <a:t>zu</a:t>
            </a:r>
            <a:r>
              <a:rPr lang="en-US" sz="2000" dirty="0">
                <a:latin typeface="Calibri"/>
                <a:ea typeface="Calibri"/>
                <a:cs typeface="Calibri"/>
                <a:sym typeface="Calibri"/>
              </a:rPr>
              <a:t> verstehen, </a:t>
            </a:r>
            <a:r>
              <a:rPr lang="en-US" sz="2000" dirty="0" err="1">
                <a:latin typeface="Calibri"/>
                <a:ea typeface="Calibri"/>
                <a:cs typeface="Calibri"/>
                <a:sym typeface="Calibri"/>
              </a:rPr>
              <a:t>sollten</a:t>
            </a:r>
            <a:r>
              <a:rPr lang="en-US" sz="2000" dirty="0">
                <a:latin typeface="Calibri"/>
                <a:ea typeface="Calibri"/>
                <a:cs typeface="Calibri"/>
                <a:sym typeface="Calibri"/>
              </a:rPr>
              <a:t> Sie </a:t>
            </a:r>
            <a:r>
              <a:rPr lang="en-US" sz="2000" dirty="0" err="1">
                <a:latin typeface="Calibri"/>
                <a:ea typeface="Calibri"/>
                <a:cs typeface="Calibri"/>
                <a:sym typeface="Calibri"/>
              </a:rPr>
              <a:t>diese</a:t>
            </a:r>
            <a:r>
              <a:rPr lang="en-US" sz="2000" dirty="0">
                <a:latin typeface="Calibri"/>
                <a:ea typeface="Calibri"/>
                <a:cs typeface="Calibri"/>
                <a:sym typeface="Calibri"/>
              </a:rPr>
              <a:t> </a:t>
            </a:r>
            <a:r>
              <a:rPr lang="en-US" sz="2000" dirty="0" err="1">
                <a:latin typeface="Calibri"/>
                <a:ea typeface="Calibri"/>
                <a:cs typeface="Calibri"/>
                <a:sym typeface="Calibri"/>
              </a:rPr>
              <a:t>grundlegenden</a:t>
            </a:r>
            <a:r>
              <a:rPr lang="en-US" sz="2000" dirty="0">
                <a:latin typeface="Calibri"/>
                <a:ea typeface="Calibri"/>
                <a:cs typeface="Calibri"/>
                <a:sym typeface="Calibri"/>
              </a:rPr>
              <a:t> </a:t>
            </a:r>
            <a:r>
              <a:rPr lang="en-US" sz="2000" dirty="0" err="1">
                <a:latin typeface="Calibri"/>
                <a:ea typeface="Calibri"/>
                <a:cs typeface="Calibri"/>
                <a:sym typeface="Calibri"/>
              </a:rPr>
              <a:t>Prinzipien</a:t>
            </a:r>
            <a:r>
              <a:rPr lang="en-US" sz="2000" dirty="0">
                <a:latin typeface="Calibri"/>
                <a:ea typeface="Calibri"/>
                <a:cs typeface="Calibri"/>
                <a:sym typeface="Calibri"/>
              </a:rPr>
              <a:t> </a:t>
            </a:r>
            <a:r>
              <a:rPr lang="en-US" sz="2000" dirty="0" err="1">
                <a:latin typeface="Calibri"/>
                <a:ea typeface="Calibri"/>
                <a:cs typeface="Calibri"/>
                <a:sym typeface="Calibri"/>
              </a:rPr>
              <a:t>beachten</a:t>
            </a:r>
            <a:r>
              <a:rPr lang="en-US" sz="2000" dirty="0">
                <a:latin typeface="Calibri"/>
                <a:ea typeface="Calibri"/>
                <a:cs typeface="Calibri"/>
                <a:sym typeface="Calibri"/>
              </a:rPr>
              <a:t>:</a:t>
            </a:r>
            <a:endParaRPr sz="2000" dirty="0"/>
          </a:p>
          <a:p>
            <a:pPr marL="0" lvl="0" indent="0" algn="just" rtl="0">
              <a:lnSpc>
                <a:spcPct val="103333"/>
              </a:lnSpc>
              <a:spcBef>
                <a:spcPts val="0"/>
              </a:spcBef>
              <a:spcAft>
                <a:spcPts val="0"/>
              </a:spcAft>
              <a:buSzPts val="2400"/>
              <a:buNone/>
            </a:pPr>
            <a:endParaRPr sz="2000" dirty="0">
              <a:latin typeface="Calibri"/>
              <a:ea typeface="Calibri"/>
              <a:cs typeface="Calibri"/>
              <a:sym typeface="Calibri"/>
            </a:endParaRPr>
          </a:p>
          <a:p>
            <a:pPr marL="342900" lvl="0" indent="-342900" algn="just" rtl="0">
              <a:lnSpc>
                <a:spcPct val="103333"/>
              </a:lnSpc>
              <a:spcBef>
                <a:spcPts val="0"/>
              </a:spcBef>
              <a:spcAft>
                <a:spcPts val="0"/>
              </a:spcAft>
              <a:buClr>
                <a:srgbClr val="1D4C60"/>
              </a:buClr>
              <a:buSzPts val="2400"/>
              <a:buFont typeface="Noto Sans Symbols"/>
              <a:buChar char="✔"/>
            </a:pPr>
            <a:r>
              <a:rPr lang="en-US" sz="2000" dirty="0">
                <a:solidFill>
                  <a:srgbClr val="F26650"/>
                </a:solidFill>
                <a:latin typeface="Calibri"/>
                <a:ea typeface="Calibri"/>
                <a:cs typeface="Calibri"/>
                <a:sym typeface="Calibri"/>
              </a:rPr>
              <a:t>Die </a:t>
            </a:r>
            <a:r>
              <a:rPr lang="en-US" sz="2000" dirty="0" err="1">
                <a:solidFill>
                  <a:srgbClr val="F26650"/>
                </a:solidFill>
                <a:latin typeface="Calibri"/>
                <a:ea typeface="Calibri"/>
                <a:cs typeface="Calibri"/>
                <a:sym typeface="Calibri"/>
              </a:rPr>
              <a:t>Suche</a:t>
            </a:r>
            <a:r>
              <a:rPr lang="en-US" sz="2000" dirty="0">
                <a:solidFill>
                  <a:srgbClr val="F26650"/>
                </a:solidFill>
                <a:latin typeface="Calibri"/>
                <a:ea typeface="Calibri"/>
                <a:cs typeface="Calibri"/>
                <a:sym typeface="Calibri"/>
              </a:rPr>
              <a:t>:</a:t>
            </a:r>
            <a:r>
              <a:rPr lang="en-US" sz="2000" dirty="0">
                <a:latin typeface="Calibri"/>
                <a:ea typeface="Calibri"/>
                <a:cs typeface="Calibri"/>
                <a:sym typeface="Calibri"/>
              </a:rPr>
              <a:t> Das </a:t>
            </a:r>
            <a:r>
              <a:rPr lang="en-US" sz="2000" dirty="0" err="1">
                <a:latin typeface="Calibri"/>
                <a:ea typeface="Calibri"/>
                <a:cs typeface="Calibri"/>
                <a:sym typeface="Calibri"/>
              </a:rPr>
              <a:t>ist</a:t>
            </a:r>
            <a:r>
              <a:rPr lang="en-US" sz="2000" dirty="0">
                <a:latin typeface="Calibri"/>
                <a:ea typeface="Calibri"/>
                <a:cs typeface="Calibri"/>
                <a:sym typeface="Calibri"/>
              </a:rPr>
              <a:t> es, was Menschen tun, </a:t>
            </a:r>
            <a:r>
              <a:rPr lang="en-US" sz="2000" dirty="0" err="1">
                <a:latin typeface="Calibri"/>
                <a:ea typeface="Calibri"/>
                <a:cs typeface="Calibri"/>
                <a:sym typeface="Calibri"/>
              </a:rPr>
              <a:t>wenn</a:t>
            </a:r>
            <a:r>
              <a:rPr lang="en-US" sz="2000" dirty="0">
                <a:latin typeface="Calibri"/>
                <a:ea typeface="Calibri"/>
                <a:cs typeface="Calibri"/>
                <a:sym typeface="Calibri"/>
              </a:rPr>
              <a:t> </a:t>
            </a:r>
            <a:r>
              <a:rPr lang="en-US" sz="2000" dirty="0" err="1">
                <a:latin typeface="Calibri"/>
                <a:ea typeface="Calibri"/>
                <a:cs typeface="Calibri"/>
                <a:sym typeface="Calibri"/>
              </a:rPr>
              <a:t>sie</a:t>
            </a:r>
            <a:r>
              <a:rPr lang="en-US" sz="2000" dirty="0">
                <a:latin typeface="Calibri"/>
                <a:ea typeface="Calibri"/>
                <a:cs typeface="Calibri"/>
                <a:sym typeface="Calibri"/>
              </a:rPr>
              <a:t> </a:t>
            </a:r>
            <a:r>
              <a:rPr lang="en-US" sz="2000" dirty="0" err="1">
                <a:latin typeface="Calibri"/>
                <a:ea typeface="Calibri"/>
                <a:cs typeface="Calibri"/>
                <a:sym typeface="Calibri"/>
              </a:rPr>
              <a:t>nach</a:t>
            </a:r>
            <a:r>
              <a:rPr lang="en-US" sz="2000" dirty="0">
                <a:latin typeface="Calibri"/>
                <a:ea typeface="Calibri"/>
                <a:cs typeface="Calibri"/>
                <a:sym typeface="Calibri"/>
              </a:rPr>
              <a:t> </a:t>
            </a:r>
            <a:r>
              <a:rPr lang="en-US" sz="2000" dirty="0" err="1">
                <a:latin typeface="Calibri"/>
                <a:ea typeface="Calibri"/>
                <a:cs typeface="Calibri"/>
                <a:sym typeface="Calibri"/>
              </a:rPr>
              <a:t>Antworten</a:t>
            </a:r>
            <a:r>
              <a:rPr lang="en-US" sz="2000" dirty="0">
                <a:latin typeface="Calibri"/>
                <a:ea typeface="Calibri"/>
                <a:cs typeface="Calibri"/>
                <a:sym typeface="Calibri"/>
              </a:rPr>
              <a:t>, </a:t>
            </a:r>
            <a:r>
              <a:rPr lang="en-US" sz="2000" dirty="0" err="1">
                <a:latin typeface="Calibri"/>
                <a:ea typeface="Calibri"/>
                <a:cs typeface="Calibri"/>
                <a:sym typeface="Calibri"/>
              </a:rPr>
              <a:t>Produkten</a:t>
            </a:r>
            <a:r>
              <a:rPr lang="en-US" sz="2000" dirty="0">
                <a:latin typeface="Calibri"/>
                <a:ea typeface="Calibri"/>
                <a:cs typeface="Calibri"/>
                <a:sym typeface="Calibri"/>
              </a:rPr>
              <a:t> </a:t>
            </a:r>
            <a:r>
              <a:rPr lang="en-US" sz="2000" dirty="0" err="1">
                <a:latin typeface="Calibri"/>
                <a:ea typeface="Calibri"/>
                <a:cs typeface="Calibri"/>
                <a:sym typeface="Calibri"/>
              </a:rPr>
              <a:t>oder</a:t>
            </a:r>
            <a:r>
              <a:rPr lang="en-US" sz="2000" dirty="0">
                <a:latin typeface="Calibri"/>
                <a:ea typeface="Calibri"/>
                <a:cs typeface="Calibri"/>
                <a:sym typeface="Calibri"/>
              </a:rPr>
              <a:t> </a:t>
            </a:r>
            <a:r>
              <a:rPr lang="en-US" sz="2000" dirty="0" err="1">
                <a:latin typeface="Calibri"/>
                <a:ea typeface="Calibri"/>
                <a:cs typeface="Calibri"/>
                <a:sym typeface="Calibri"/>
              </a:rPr>
              <a:t>Dienstleistungen</a:t>
            </a:r>
            <a:r>
              <a:rPr lang="en-US" sz="2000" dirty="0">
                <a:latin typeface="Calibri"/>
                <a:ea typeface="Calibri"/>
                <a:cs typeface="Calibri"/>
                <a:sym typeface="Calibri"/>
              </a:rPr>
              <a:t> </a:t>
            </a:r>
            <a:r>
              <a:rPr lang="en-US" sz="2000" dirty="0" err="1">
                <a:latin typeface="Calibri"/>
                <a:ea typeface="Calibri"/>
                <a:cs typeface="Calibri"/>
                <a:sym typeface="Calibri"/>
              </a:rPr>
              <a:t>suchen</a:t>
            </a:r>
            <a:r>
              <a:rPr lang="en-US" sz="2000" dirty="0">
                <a:latin typeface="Calibri"/>
                <a:ea typeface="Calibri"/>
                <a:cs typeface="Calibri"/>
                <a:sym typeface="Calibri"/>
              </a:rPr>
              <a:t>.</a:t>
            </a:r>
            <a:endParaRPr sz="2000" dirty="0"/>
          </a:p>
          <a:p>
            <a:pPr marL="342900" lvl="0" indent="-342900" algn="just" rtl="0">
              <a:lnSpc>
                <a:spcPct val="103333"/>
              </a:lnSpc>
              <a:spcBef>
                <a:spcPts val="0"/>
              </a:spcBef>
              <a:spcAft>
                <a:spcPts val="0"/>
              </a:spcAft>
              <a:buClr>
                <a:srgbClr val="1D4C60"/>
              </a:buClr>
              <a:buSzPts val="2400"/>
              <a:buFont typeface="Noto Sans Symbols"/>
              <a:buChar char="✔"/>
            </a:pPr>
            <a:r>
              <a:rPr lang="en-US" sz="2000" dirty="0" err="1">
                <a:solidFill>
                  <a:srgbClr val="F26650"/>
                </a:solidFill>
                <a:latin typeface="Calibri"/>
                <a:ea typeface="Calibri"/>
                <a:cs typeface="Calibri"/>
                <a:sym typeface="Calibri"/>
              </a:rPr>
              <a:t>Suchmaschine</a:t>
            </a:r>
            <a:r>
              <a:rPr lang="en-US" sz="2000" dirty="0">
                <a:solidFill>
                  <a:srgbClr val="F26650"/>
                </a:solidFill>
                <a:latin typeface="Calibri"/>
                <a:ea typeface="Calibri"/>
                <a:cs typeface="Calibri"/>
                <a:sym typeface="Calibri"/>
              </a:rPr>
              <a:t>: </a:t>
            </a:r>
            <a:r>
              <a:rPr lang="en-US" sz="2000" dirty="0">
                <a:latin typeface="Calibri"/>
                <a:ea typeface="Calibri"/>
                <a:cs typeface="Calibri"/>
                <a:sym typeface="Calibri"/>
              </a:rPr>
              <a:t>Google, Bing und </a:t>
            </a:r>
            <a:r>
              <a:rPr lang="en-US" sz="2000" dirty="0" err="1">
                <a:latin typeface="Calibri"/>
                <a:ea typeface="Calibri"/>
                <a:cs typeface="Calibri"/>
                <a:sym typeface="Calibri"/>
              </a:rPr>
              <a:t>andere</a:t>
            </a:r>
            <a:r>
              <a:rPr lang="en-US" sz="2000" dirty="0">
                <a:latin typeface="Calibri"/>
                <a:ea typeface="Calibri"/>
                <a:cs typeface="Calibri"/>
                <a:sym typeface="Calibri"/>
              </a:rPr>
              <a:t> </a:t>
            </a:r>
            <a:r>
              <a:rPr lang="en-US" sz="2000" dirty="0" err="1">
                <a:latin typeface="Calibri"/>
                <a:ea typeface="Calibri"/>
                <a:cs typeface="Calibri"/>
                <a:sym typeface="Calibri"/>
              </a:rPr>
              <a:t>sind</a:t>
            </a:r>
            <a:r>
              <a:rPr lang="en-US" sz="2000" dirty="0">
                <a:latin typeface="Calibri"/>
                <a:ea typeface="Calibri"/>
                <a:cs typeface="Calibri"/>
                <a:sym typeface="Calibri"/>
              </a:rPr>
              <a:t> </a:t>
            </a:r>
            <a:r>
              <a:rPr lang="en-US" sz="2000" dirty="0" err="1">
                <a:latin typeface="Calibri"/>
                <a:ea typeface="Calibri"/>
                <a:cs typeface="Calibri"/>
                <a:sym typeface="Calibri"/>
              </a:rPr>
              <a:t>Plattformen</a:t>
            </a:r>
            <a:r>
              <a:rPr lang="en-US" sz="2000" dirty="0">
                <a:latin typeface="Calibri"/>
                <a:ea typeface="Calibri"/>
                <a:cs typeface="Calibri"/>
                <a:sym typeface="Calibri"/>
              </a:rPr>
              <a:t>, auf </a:t>
            </a:r>
            <a:r>
              <a:rPr lang="en-US" sz="2000" dirty="0" err="1">
                <a:latin typeface="Calibri"/>
                <a:ea typeface="Calibri"/>
                <a:cs typeface="Calibri"/>
                <a:sym typeface="Calibri"/>
              </a:rPr>
              <a:t>denen</a:t>
            </a:r>
            <a:r>
              <a:rPr lang="en-US" sz="2000" dirty="0">
                <a:latin typeface="Calibri"/>
                <a:ea typeface="Calibri"/>
                <a:cs typeface="Calibri"/>
                <a:sym typeface="Calibri"/>
              </a:rPr>
              <a:t> Menschen </a:t>
            </a:r>
            <a:r>
              <a:rPr lang="en-US" sz="2000" dirty="0" err="1">
                <a:latin typeface="Calibri"/>
                <a:ea typeface="Calibri"/>
                <a:cs typeface="Calibri"/>
                <a:sym typeface="Calibri"/>
              </a:rPr>
              <a:t>ihre</a:t>
            </a:r>
            <a:r>
              <a:rPr lang="en-US" sz="2000" dirty="0">
                <a:latin typeface="Calibri"/>
                <a:ea typeface="Calibri"/>
                <a:cs typeface="Calibri"/>
                <a:sym typeface="Calibri"/>
              </a:rPr>
              <a:t> </a:t>
            </a:r>
            <a:r>
              <a:rPr lang="en-US" sz="2000" dirty="0" err="1">
                <a:latin typeface="Calibri"/>
                <a:ea typeface="Calibri"/>
                <a:cs typeface="Calibri"/>
                <a:sym typeface="Calibri"/>
              </a:rPr>
              <a:t>Suchanfragen</a:t>
            </a:r>
            <a:r>
              <a:rPr lang="en-US" sz="2000" dirty="0">
                <a:latin typeface="Calibri"/>
                <a:ea typeface="Calibri"/>
                <a:cs typeface="Calibri"/>
                <a:sym typeface="Calibri"/>
              </a:rPr>
              <a:t> </a:t>
            </a:r>
            <a:r>
              <a:rPr lang="en-US" sz="2000" dirty="0" err="1">
                <a:latin typeface="Calibri"/>
                <a:ea typeface="Calibri"/>
                <a:cs typeface="Calibri"/>
                <a:sym typeface="Calibri"/>
              </a:rPr>
              <a:t>stellen</a:t>
            </a:r>
            <a:r>
              <a:rPr lang="en-US" sz="2000" dirty="0">
                <a:latin typeface="Calibri"/>
                <a:ea typeface="Calibri"/>
                <a:cs typeface="Calibri"/>
                <a:sym typeface="Calibri"/>
              </a:rPr>
              <a:t>.</a:t>
            </a:r>
            <a:endParaRPr sz="2000" dirty="0"/>
          </a:p>
          <a:p>
            <a:pPr marL="342900" lvl="0" indent="-342900" algn="just" rtl="0">
              <a:lnSpc>
                <a:spcPct val="103333"/>
              </a:lnSpc>
              <a:spcBef>
                <a:spcPts val="0"/>
              </a:spcBef>
              <a:spcAft>
                <a:spcPts val="0"/>
              </a:spcAft>
              <a:buClr>
                <a:srgbClr val="1D4C60"/>
              </a:buClr>
              <a:buSzPts val="2400"/>
              <a:buFont typeface="Noto Sans Symbols"/>
              <a:buChar char="✔"/>
            </a:pPr>
            <a:r>
              <a:rPr lang="en-US" sz="2000" dirty="0" err="1">
                <a:solidFill>
                  <a:srgbClr val="F26650"/>
                </a:solidFill>
                <a:latin typeface="Calibri"/>
                <a:ea typeface="Calibri"/>
                <a:cs typeface="Calibri"/>
                <a:sym typeface="Calibri"/>
              </a:rPr>
              <a:t>Optimierung</a:t>
            </a:r>
            <a:r>
              <a:rPr lang="en-US" sz="2000" dirty="0">
                <a:solidFill>
                  <a:srgbClr val="F26650"/>
                </a:solidFill>
                <a:latin typeface="Calibri"/>
                <a:ea typeface="Calibri"/>
                <a:cs typeface="Calibri"/>
                <a:sym typeface="Calibri"/>
              </a:rPr>
              <a:t> für </a:t>
            </a:r>
            <a:r>
              <a:rPr lang="en-US" sz="2000" dirty="0" err="1">
                <a:solidFill>
                  <a:srgbClr val="F26650"/>
                </a:solidFill>
                <a:latin typeface="Calibri"/>
                <a:ea typeface="Calibri"/>
                <a:cs typeface="Calibri"/>
                <a:sym typeface="Calibri"/>
              </a:rPr>
              <a:t>Suchmaschinen</a:t>
            </a:r>
            <a:r>
              <a:rPr lang="en-US" sz="2000" dirty="0">
                <a:solidFill>
                  <a:srgbClr val="F26650"/>
                </a:solidFill>
                <a:latin typeface="Calibri"/>
                <a:ea typeface="Calibri"/>
                <a:cs typeface="Calibri"/>
                <a:sym typeface="Calibri"/>
              </a:rPr>
              <a:t>: </a:t>
            </a:r>
            <a:r>
              <a:rPr lang="en-US" sz="2000" dirty="0">
                <a:latin typeface="Calibri"/>
                <a:ea typeface="Calibri"/>
                <a:cs typeface="Calibri"/>
                <a:sym typeface="Calibri"/>
              </a:rPr>
              <a:t>Dies </a:t>
            </a:r>
            <a:r>
              <a:rPr lang="en-US" sz="2000" dirty="0" err="1">
                <a:latin typeface="Calibri"/>
                <a:ea typeface="Calibri"/>
                <a:cs typeface="Calibri"/>
                <a:sym typeface="Calibri"/>
              </a:rPr>
              <a:t>ist</a:t>
            </a:r>
            <a:r>
              <a:rPr lang="en-US" sz="2000" dirty="0">
                <a:latin typeface="Calibri"/>
                <a:ea typeface="Calibri"/>
                <a:cs typeface="Calibri"/>
                <a:sym typeface="Calibri"/>
              </a:rPr>
              <a:t> der </a:t>
            </a:r>
            <a:r>
              <a:rPr lang="en-US" sz="2000" dirty="0" err="1">
                <a:latin typeface="Calibri"/>
                <a:ea typeface="Calibri"/>
                <a:cs typeface="Calibri"/>
                <a:sym typeface="Calibri"/>
              </a:rPr>
              <a:t>Aufwand</a:t>
            </a:r>
            <a:r>
              <a:rPr lang="en-US" sz="2000" dirty="0">
                <a:latin typeface="Calibri"/>
                <a:ea typeface="Calibri"/>
                <a:cs typeface="Calibri"/>
                <a:sym typeface="Calibri"/>
              </a:rPr>
              <a:t>, den </a:t>
            </a:r>
            <a:r>
              <a:rPr lang="en-US" sz="2000" dirty="0" err="1">
                <a:latin typeface="Calibri"/>
                <a:ea typeface="Calibri"/>
                <a:cs typeface="Calibri"/>
                <a:sym typeface="Calibri"/>
              </a:rPr>
              <a:t>wir</a:t>
            </a:r>
            <a:r>
              <a:rPr lang="en-US" sz="2000" dirty="0">
                <a:latin typeface="Calibri"/>
                <a:ea typeface="Calibri"/>
                <a:cs typeface="Calibri"/>
                <a:sym typeface="Calibri"/>
              </a:rPr>
              <a:t> </a:t>
            </a:r>
            <a:r>
              <a:rPr lang="en-US" sz="2000" dirty="0" err="1">
                <a:latin typeface="Calibri"/>
                <a:ea typeface="Calibri"/>
                <a:cs typeface="Calibri"/>
                <a:sym typeface="Calibri"/>
              </a:rPr>
              <a:t>betreiben</a:t>
            </a:r>
            <a:r>
              <a:rPr lang="en-US" sz="2000" dirty="0">
                <a:latin typeface="Calibri"/>
                <a:ea typeface="Calibri"/>
                <a:cs typeface="Calibri"/>
                <a:sym typeface="Calibri"/>
              </a:rPr>
              <a:t>, um </a:t>
            </a:r>
            <a:r>
              <a:rPr lang="en-US" sz="2000" dirty="0" err="1">
                <a:latin typeface="Calibri"/>
                <a:ea typeface="Calibri"/>
                <a:cs typeface="Calibri"/>
                <a:sym typeface="Calibri"/>
              </a:rPr>
              <a:t>sicherzustellen</a:t>
            </a:r>
            <a:r>
              <a:rPr lang="en-US" sz="2000" dirty="0">
                <a:latin typeface="Calibri"/>
                <a:ea typeface="Calibri"/>
                <a:cs typeface="Calibri"/>
                <a:sym typeface="Calibri"/>
              </a:rPr>
              <a:t>, </a:t>
            </a:r>
            <a:r>
              <a:rPr lang="en-US" sz="2000" dirty="0" err="1">
                <a:latin typeface="Calibri"/>
                <a:ea typeface="Calibri"/>
                <a:cs typeface="Calibri"/>
                <a:sym typeface="Calibri"/>
              </a:rPr>
              <a:t>dass</a:t>
            </a:r>
            <a:r>
              <a:rPr lang="en-US" sz="2000" dirty="0">
                <a:latin typeface="Calibri"/>
                <a:ea typeface="Calibri"/>
                <a:cs typeface="Calibri"/>
                <a:sym typeface="Calibri"/>
              </a:rPr>
              <a:t> </a:t>
            </a:r>
            <a:r>
              <a:rPr lang="en-US" sz="2000" dirty="0" err="1">
                <a:latin typeface="Calibri"/>
                <a:ea typeface="Calibri"/>
                <a:cs typeface="Calibri"/>
                <a:sym typeface="Calibri"/>
              </a:rPr>
              <a:t>unsere</a:t>
            </a:r>
            <a:r>
              <a:rPr lang="en-US" sz="2000" dirty="0">
                <a:latin typeface="Calibri"/>
                <a:ea typeface="Calibri"/>
                <a:cs typeface="Calibri"/>
                <a:sym typeface="Calibri"/>
              </a:rPr>
              <a:t> </a:t>
            </a:r>
            <a:r>
              <a:rPr lang="en-US" sz="2000" dirty="0" err="1">
                <a:latin typeface="Calibri"/>
                <a:ea typeface="Calibri"/>
                <a:cs typeface="Calibri"/>
                <a:sym typeface="Calibri"/>
              </a:rPr>
              <a:t>Inhalte</a:t>
            </a:r>
            <a:r>
              <a:rPr lang="en-US" sz="2000" dirty="0">
                <a:latin typeface="Calibri"/>
                <a:ea typeface="Calibri"/>
                <a:cs typeface="Calibri"/>
                <a:sym typeface="Calibri"/>
              </a:rPr>
              <a:t> </a:t>
            </a:r>
            <a:r>
              <a:rPr lang="en-US" sz="2000" dirty="0" err="1">
                <a:latin typeface="Calibri"/>
                <a:ea typeface="Calibri"/>
                <a:cs typeface="Calibri"/>
                <a:sym typeface="Calibri"/>
              </a:rPr>
              <a:t>erscheinen</a:t>
            </a:r>
            <a:r>
              <a:rPr lang="en-US" sz="2000" dirty="0">
                <a:latin typeface="Calibri"/>
                <a:ea typeface="Calibri"/>
                <a:cs typeface="Calibri"/>
                <a:sym typeface="Calibri"/>
              </a:rPr>
              <a:t>, </a:t>
            </a:r>
            <a:r>
              <a:rPr lang="en-US" sz="2000" dirty="0" err="1">
                <a:latin typeface="Calibri"/>
                <a:ea typeface="Calibri"/>
                <a:cs typeface="Calibri"/>
                <a:sym typeface="Calibri"/>
              </a:rPr>
              <a:t>wenn</a:t>
            </a:r>
            <a:r>
              <a:rPr lang="en-US" sz="2000" dirty="0">
                <a:latin typeface="Calibri"/>
                <a:ea typeface="Calibri"/>
                <a:cs typeface="Calibri"/>
                <a:sym typeface="Calibri"/>
              </a:rPr>
              <a:t> </a:t>
            </a:r>
            <a:r>
              <a:rPr lang="en-US" sz="2000" dirty="0" err="1">
                <a:latin typeface="Calibri"/>
                <a:ea typeface="Calibri"/>
                <a:cs typeface="Calibri"/>
                <a:sym typeface="Calibri"/>
              </a:rPr>
              <a:t>jemand</a:t>
            </a:r>
            <a:r>
              <a:rPr lang="en-US" sz="2000" dirty="0">
                <a:latin typeface="Calibri"/>
                <a:ea typeface="Calibri"/>
                <a:cs typeface="Calibri"/>
                <a:sym typeface="Calibri"/>
              </a:rPr>
              <a:t> </a:t>
            </a:r>
            <a:r>
              <a:rPr lang="en-US" sz="2000" dirty="0" err="1">
                <a:latin typeface="Calibri"/>
                <a:ea typeface="Calibri"/>
                <a:cs typeface="Calibri"/>
                <a:sym typeface="Calibri"/>
              </a:rPr>
              <a:t>nach</a:t>
            </a:r>
            <a:r>
              <a:rPr lang="en-US" sz="2000" dirty="0">
                <a:latin typeface="Calibri"/>
                <a:ea typeface="Calibri"/>
                <a:cs typeface="Calibri"/>
                <a:sym typeface="Calibri"/>
              </a:rPr>
              <a:t> </a:t>
            </a:r>
            <a:r>
              <a:rPr lang="en-US" sz="2000" dirty="0" err="1">
                <a:latin typeface="Calibri"/>
                <a:ea typeface="Calibri"/>
                <a:cs typeface="Calibri"/>
                <a:sym typeface="Calibri"/>
              </a:rPr>
              <a:t>Themen</a:t>
            </a:r>
            <a:r>
              <a:rPr lang="en-US" sz="2000" dirty="0">
                <a:latin typeface="Calibri"/>
                <a:ea typeface="Calibri"/>
                <a:cs typeface="Calibri"/>
                <a:sym typeface="Calibri"/>
              </a:rPr>
              <a:t> </a:t>
            </a:r>
            <a:r>
              <a:rPr lang="en-US" sz="2000" dirty="0" err="1">
                <a:latin typeface="Calibri"/>
                <a:ea typeface="Calibri"/>
                <a:cs typeface="Calibri"/>
                <a:sym typeface="Calibri"/>
              </a:rPr>
              <a:t>sucht</a:t>
            </a:r>
            <a:r>
              <a:rPr lang="en-US" sz="2000" dirty="0">
                <a:latin typeface="Calibri"/>
                <a:ea typeface="Calibri"/>
                <a:cs typeface="Calibri"/>
                <a:sym typeface="Calibri"/>
              </a:rPr>
              <a:t>, die </a:t>
            </a:r>
            <a:r>
              <a:rPr lang="en-US" sz="2000" dirty="0" err="1">
                <a:latin typeface="Calibri"/>
                <a:ea typeface="Calibri"/>
                <a:cs typeface="Calibri"/>
                <a:sym typeface="Calibri"/>
              </a:rPr>
              <a:t>mit</a:t>
            </a:r>
            <a:r>
              <a:rPr lang="en-US" sz="2000" dirty="0">
                <a:latin typeface="Calibri"/>
                <a:ea typeface="Calibri"/>
                <a:cs typeface="Calibri"/>
                <a:sym typeface="Calibri"/>
              </a:rPr>
              <a:t> </a:t>
            </a:r>
            <a:r>
              <a:rPr lang="en-US" sz="2000" dirty="0" err="1">
                <a:latin typeface="Calibri"/>
                <a:ea typeface="Calibri"/>
                <a:cs typeface="Calibri"/>
                <a:sym typeface="Calibri"/>
              </a:rPr>
              <a:t>unserem</a:t>
            </a:r>
            <a:r>
              <a:rPr lang="en-US" sz="2000" dirty="0">
                <a:latin typeface="Calibri"/>
                <a:ea typeface="Calibri"/>
                <a:cs typeface="Calibri"/>
                <a:sym typeface="Calibri"/>
              </a:rPr>
              <a:t> </a:t>
            </a:r>
            <a:r>
              <a:rPr lang="en-US" sz="2000" dirty="0" err="1">
                <a:latin typeface="Calibri"/>
                <a:ea typeface="Calibri"/>
                <a:cs typeface="Calibri"/>
                <a:sym typeface="Calibri"/>
              </a:rPr>
              <a:t>Angebot</a:t>
            </a:r>
            <a:r>
              <a:rPr lang="en-US" sz="2000" dirty="0">
                <a:latin typeface="Calibri"/>
                <a:ea typeface="Calibri"/>
                <a:cs typeface="Calibri"/>
                <a:sym typeface="Calibri"/>
              </a:rPr>
              <a:t> </a:t>
            </a:r>
            <a:r>
              <a:rPr lang="en-US" sz="2000" dirty="0" err="1">
                <a:latin typeface="Calibri"/>
                <a:ea typeface="Calibri"/>
                <a:cs typeface="Calibri"/>
                <a:sym typeface="Calibri"/>
              </a:rPr>
              <a:t>zusammenhängen</a:t>
            </a:r>
            <a:r>
              <a:rPr lang="en-US" sz="2000" dirty="0">
                <a:latin typeface="Calibri"/>
                <a:ea typeface="Calibri"/>
                <a:cs typeface="Calibri"/>
                <a:sym typeface="Calibri"/>
              </a:rPr>
              <a:t>.</a:t>
            </a:r>
            <a:endParaRPr sz="2000" dirty="0"/>
          </a:p>
        </p:txBody>
      </p:sp>
      <p:pic>
        <p:nvPicPr>
          <p:cNvPr id="2976" name="Google Shape;2976;p313"/>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l="21816" r="21816"/>
          <a:stretch/>
        </p:blipFill>
        <p:spPr>
          <a:xfrm>
            <a:off x="7735037" y="1373925"/>
            <a:ext cx="2444127" cy="4336988"/>
          </a:xfrm>
          <a:prstGeom prst="rect">
            <a:avLst/>
          </a:prstGeom>
          <a:solidFill>
            <a:srgbClr val="D8D8D8"/>
          </a:solid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980"/>
        <p:cNvGrpSpPr/>
        <p:nvPr/>
      </p:nvGrpSpPr>
      <p:grpSpPr>
        <a:xfrm>
          <a:off x="0" y="0"/>
          <a:ext cx="0" cy="0"/>
          <a:chOff x="0" y="0"/>
          <a:chExt cx="0" cy="0"/>
        </a:xfrm>
      </p:grpSpPr>
      <p:sp>
        <p:nvSpPr>
          <p:cNvPr id="2981" name="Google Shape;2981;p314"/>
          <p:cNvSpPr txBox="1">
            <a:spLocks noGrp="1"/>
          </p:cNvSpPr>
          <p:nvPr>
            <p:ph type="body" idx="2"/>
          </p:nvPr>
        </p:nvSpPr>
        <p:spPr>
          <a:xfrm>
            <a:off x="4857135" y="757084"/>
            <a:ext cx="7010399" cy="1539185"/>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374151"/>
              </a:buClr>
              <a:buSzPts val="2400"/>
              <a:buFont typeface="Noto Sans Symbols"/>
              <a:buChar char="✔"/>
            </a:pPr>
            <a:r>
              <a:rPr lang="en-US" b="0" i="0" u="none" strike="noStrike" dirty="0">
                <a:solidFill>
                  <a:srgbClr val="374151"/>
                </a:solidFill>
              </a:rPr>
              <a:t>Ein </a:t>
            </a:r>
            <a:r>
              <a:rPr lang="en-US" b="0" i="0" u="none" strike="noStrike" dirty="0" err="1">
                <a:solidFill>
                  <a:srgbClr val="374151"/>
                </a:solidFill>
              </a:rPr>
              <a:t>grundlegender</a:t>
            </a:r>
            <a:r>
              <a:rPr lang="en-US" b="0" i="0" u="none" strike="noStrike" dirty="0">
                <a:solidFill>
                  <a:srgbClr val="374151"/>
                </a:solidFill>
              </a:rPr>
              <a:t> </a:t>
            </a:r>
            <a:r>
              <a:rPr lang="en-US" b="0" i="0" u="none" strike="noStrike" dirty="0" err="1">
                <a:solidFill>
                  <a:srgbClr val="374151"/>
                </a:solidFill>
              </a:rPr>
              <a:t>Aspekt</a:t>
            </a:r>
            <a:r>
              <a:rPr lang="en-US" b="0" i="0" u="none" strike="noStrike" dirty="0">
                <a:solidFill>
                  <a:srgbClr val="374151"/>
                </a:solidFill>
              </a:rPr>
              <a:t> der </a:t>
            </a:r>
            <a:r>
              <a:rPr lang="en-US" b="0" i="0" u="none" strike="noStrike" dirty="0" err="1">
                <a:solidFill>
                  <a:srgbClr val="374151"/>
                </a:solidFill>
              </a:rPr>
              <a:t>Suchmaschinenoptimierung</a:t>
            </a:r>
            <a:r>
              <a:rPr lang="en-US" b="0" i="0" u="none" strike="noStrike" dirty="0">
                <a:solidFill>
                  <a:srgbClr val="374151"/>
                </a:solidFill>
              </a:rPr>
              <a:t> </a:t>
            </a:r>
            <a:r>
              <a:rPr lang="en-US" b="0" i="0" u="none" strike="noStrike" dirty="0" err="1">
                <a:solidFill>
                  <a:srgbClr val="374151"/>
                </a:solidFill>
              </a:rPr>
              <a:t>liegt</a:t>
            </a:r>
            <a:r>
              <a:rPr lang="en-US" b="0" i="0" u="none" strike="noStrike" dirty="0">
                <a:solidFill>
                  <a:srgbClr val="374151"/>
                </a:solidFill>
              </a:rPr>
              <a:t> in der </a:t>
            </a:r>
            <a:r>
              <a:rPr lang="en-US" b="0" i="0" u="none" strike="noStrike" dirty="0" err="1">
                <a:solidFill>
                  <a:srgbClr val="374151"/>
                </a:solidFill>
              </a:rPr>
              <a:t>technischen</a:t>
            </a:r>
            <a:r>
              <a:rPr lang="en-US" b="0" i="0" u="none" strike="noStrike" dirty="0">
                <a:solidFill>
                  <a:srgbClr val="374151"/>
                </a:solidFill>
              </a:rPr>
              <a:t> </a:t>
            </a:r>
            <a:r>
              <a:rPr lang="en-US" b="0" i="0" u="none" strike="noStrike" dirty="0" err="1">
                <a:solidFill>
                  <a:srgbClr val="374151"/>
                </a:solidFill>
              </a:rPr>
              <a:t>Seite</a:t>
            </a:r>
            <a:r>
              <a:rPr lang="en-US" b="0" i="0" u="none" strike="noStrike" dirty="0">
                <a:solidFill>
                  <a:srgbClr val="374151"/>
                </a:solidFill>
              </a:rPr>
              <a:t>, </a:t>
            </a:r>
            <a:r>
              <a:rPr lang="en-US" b="0" i="0" u="none" strike="noStrike" dirty="0" err="1">
                <a:solidFill>
                  <a:srgbClr val="374151"/>
                </a:solidFill>
              </a:rPr>
              <a:t>insbesondere</a:t>
            </a:r>
            <a:r>
              <a:rPr lang="en-US" b="0" i="0" u="none" strike="noStrike" dirty="0">
                <a:solidFill>
                  <a:srgbClr val="374151"/>
                </a:solidFill>
              </a:rPr>
              <a:t> in der </a:t>
            </a:r>
            <a:r>
              <a:rPr lang="en-US" b="0" i="0" u="none" strike="noStrike" dirty="0" err="1">
                <a:solidFill>
                  <a:srgbClr val="374151"/>
                </a:solidFill>
              </a:rPr>
              <a:t>Geschwindigkeit</a:t>
            </a:r>
            <a:r>
              <a:rPr lang="en-US" b="0" i="0" u="none" strike="noStrike" dirty="0">
                <a:solidFill>
                  <a:srgbClr val="374151"/>
                </a:solidFill>
              </a:rPr>
              <a:t>, </a:t>
            </a:r>
            <a:r>
              <a:rPr lang="en-US" b="0" i="0" u="none" strike="noStrike" dirty="0" err="1">
                <a:solidFill>
                  <a:srgbClr val="374151"/>
                </a:solidFill>
              </a:rPr>
              <a:t>mit</a:t>
            </a:r>
            <a:r>
              <a:rPr lang="en-US" b="0" i="0" u="none" strike="noStrike" dirty="0">
                <a:solidFill>
                  <a:srgbClr val="374151"/>
                </a:solidFill>
              </a:rPr>
              <a:t> der </a:t>
            </a:r>
            <a:r>
              <a:rPr lang="en-US" b="0" i="0" u="none" strike="noStrike" dirty="0" err="1">
                <a:solidFill>
                  <a:srgbClr val="374151"/>
                </a:solidFill>
              </a:rPr>
              <a:t>eine</a:t>
            </a:r>
            <a:r>
              <a:rPr lang="en-US" b="0" i="0" u="none" strike="noStrike" dirty="0">
                <a:solidFill>
                  <a:srgbClr val="374151"/>
                </a:solidFill>
              </a:rPr>
              <a:t> Website </a:t>
            </a:r>
            <a:r>
              <a:rPr lang="en-US" b="0" i="0" u="none" strike="noStrike" dirty="0" err="1">
                <a:solidFill>
                  <a:srgbClr val="374151"/>
                </a:solidFill>
              </a:rPr>
              <a:t>geladen</a:t>
            </a:r>
            <a:r>
              <a:rPr lang="en-US" b="0" i="0" u="none" strike="noStrike" dirty="0">
                <a:solidFill>
                  <a:srgbClr val="374151"/>
                </a:solidFill>
              </a:rPr>
              <a:t> </a:t>
            </a:r>
            <a:r>
              <a:rPr lang="en-US" b="0" i="0" u="none" strike="noStrike" dirty="0" err="1">
                <a:solidFill>
                  <a:srgbClr val="374151"/>
                </a:solidFill>
              </a:rPr>
              <a:t>wird</a:t>
            </a:r>
            <a:r>
              <a:rPr lang="en-US" b="0" i="0" u="none" strike="noStrike" dirty="0">
                <a:solidFill>
                  <a:srgbClr val="374151"/>
                </a:solidFill>
              </a:rPr>
              <a:t>. Ein </a:t>
            </a:r>
            <a:r>
              <a:rPr lang="en-US" b="0" i="0" u="none" strike="noStrike" dirty="0" err="1">
                <a:solidFill>
                  <a:srgbClr val="374151"/>
                </a:solidFill>
              </a:rPr>
              <a:t>schnelles</a:t>
            </a:r>
            <a:r>
              <a:rPr lang="en-US" b="0" i="0" u="none" strike="noStrike" dirty="0">
                <a:solidFill>
                  <a:srgbClr val="374151"/>
                </a:solidFill>
              </a:rPr>
              <a:t> Laden </a:t>
            </a:r>
            <a:r>
              <a:rPr lang="en-US" b="0" i="0" u="none" strike="noStrike" dirty="0" err="1">
                <a:solidFill>
                  <a:srgbClr val="374151"/>
                </a:solidFill>
              </a:rPr>
              <a:t>ist</a:t>
            </a:r>
            <a:r>
              <a:rPr lang="en-US" b="0" i="0" u="none" strike="noStrike" dirty="0">
                <a:solidFill>
                  <a:srgbClr val="374151"/>
                </a:solidFill>
              </a:rPr>
              <a:t> </a:t>
            </a:r>
            <a:r>
              <a:rPr lang="en-US" b="0" i="0" u="none" strike="noStrike" dirty="0" err="1">
                <a:solidFill>
                  <a:srgbClr val="374151"/>
                </a:solidFill>
              </a:rPr>
              <a:t>wichtig</a:t>
            </a:r>
            <a:r>
              <a:rPr lang="en-US" b="0" i="0" u="none" strike="noStrike" dirty="0">
                <a:solidFill>
                  <a:srgbClr val="374151"/>
                </a:solidFill>
              </a:rPr>
              <a:t>, um den </a:t>
            </a:r>
            <a:r>
              <a:rPr lang="en-US" b="0" i="0" u="none" strike="noStrike" dirty="0" err="1">
                <a:solidFill>
                  <a:srgbClr val="374151"/>
                </a:solidFill>
              </a:rPr>
              <a:t>Besuchern</a:t>
            </a:r>
            <a:r>
              <a:rPr lang="en-US" b="0" i="0" u="none" strike="noStrike" dirty="0">
                <a:solidFill>
                  <a:srgbClr val="374151"/>
                </a:solidFill>
              </a:rPr>
              <a:t> </a:t>
            </a:r>
            <a:r>
              <a:rPr lang="en-US" b="0" i="0" u="none" strike="noStrike" dirty="0" err="1">
                <a:solidFill>
                  <a:srgbClr val="374151"/>
                </a:solidFill>
              </a:rPr>
              <a:t>ein</a:t>
            </a:r>
            <a:r>
              <a:rPr lang="en-US" b="0" i="0" u="none" strike="noStrike" dirty="0">
                <a:solidFill>
                  <a:srgbClr val="374151"/>
                </a:solidFill>
              </a:rPr>
              <a:t> </a:t>
            </a:r>
            <a:r>
              <a:rPr lang="en-US" b="0" i="0" u="none" strike="noStrike" dirty="0" err="1">
                <a:solidFill>
                  <a:srgbClr val="374151"/>
                </a:solidFill>
              </a:rPr>
              <a:t>nahtloses</a:t>
            </a:r>
            <a:r>
              <a:rPr lang="en-US" b="0" i="0" u="none" strike="noStrike" dirty="0">
                <a:solidFill>
                  <a:srgbClr val="374151"/>
                </a:solidFill>
              </a:rPr>
              <a:t> </a:t>
            </a:r>
            <a:r>
              <a:rPr lang="en-US" b="0" i="0" u="none" strike="noStrike" dirty="0" err="1">
                <a:solidFill>
                  <a:srgbClr val="374151"/>
                </a:solidFill>
              </a:rPr>
              <a:t>Erlebnis</a:t>
            </a:r>
            <a:r>
              <a:rPr lang="en-US" b="0" i="0" u="none" strike="noStrike" dirty="0">
                <a:solidFill>
                  <a:srgbClr val="374151"/>
                </a:solidFill>
              </a:rPr>
              <a:t> </a:t>
            </a:r>
            <a:r>
              <a:rPr lang="en-US" b="0" i="0" u="none" strike="noStrike" dirty="0" err="1">
                <a:solidFill>
                  <a:srgbClr val="374151"/>
                </a:solidFill>
              </a:rPr>
              <a:t>zu</a:t>
            </a:r>
            <a:r>
              <a:rPr lang="en-US" b="0" i="0" u="none" strike="noStrike" dirty="0">
                <a:solidFill>
                  <a:srgbClr val="374151"/>
                </a:solidFill>
              </a:rPr>
              <a:t> </a:t>
            </a:r>
            <a:r>
              <a:rPr lang="en-US" b="0" i="0" u="none" strike="noStrike" dirty="0" err="1">
                <a:solidFill>
                  <a:srgbClr val="374151"/>
                </a:solidFill>
              </a:rPr>
              <a:t>bieten</a:t>
            </a:r>
            <a:r>
              <a:rPr lang="en-US" b="0" i="0" u="none" strike="noStrike" dirty="0">
                <a:solidFill>
                  <a:srgbClr val="374151"/>
                </a:solidFill>
              </a:rPr>
              <a:t>. Dieser </a:t>
            </a:r>
            <a:r>
              <a:rPr lang="en-US" b="0" i="0" u="none" strike="noStrike" dirty="0" err="1">
                <a:solidFill>
                  <a:srgbClr val="374151"/>
                </a:solidFill>
              </a:rPr>
              <a:t>technische</a:t>
            </a:r>
            <a:r>
              <a:rPr lang="en-US" b="0" i="0" u="none" strike="noStrike" dirty="0">
                <a:solidFill>
                  <a:srgbClr val="374151"/>
                </a:solidFill>
              </a:rPr>
              <a:t> </a:t>
            </a:r>
            <a:r>
              <a:rPr lang="en-US" b="0" i="0" u="none" strike="noStrike" dirty="0" err="1">
                <a:solidFill>
                  <a:srgbClr val="374151"/>
                </a:solidFill>
              </a:rPr>
              <a:t>Aspekt</a:t>
            </a:r>
            <a:r>
              <a:rPr lang="en-US" b="0" i="0" u="none" strike="noStrike" dirty="0">
                <a:solidFill>
                  <a:srgbClr val="374151"/>
                </a:solidFill>
              </a:rPr>
              <a:t> </a:t>
            </a:r>
            <a:r>
              <a:rPr lang="en-US" b="0" i="0" u="none" strike="noStrike" dirty="0" err="1">
                <a:solidFill>
                  <a:srgbClr val="374151"/>
                </a:solidFill>
              </a:rPr>
              <a:t>ist</a:t>
            </a:r>
            <a:r>
              <a:rPr lang="en-US" b="0" i="0" u="none" strike="noStrike" dirty="0">
                <a:solidFill>
                  <a:srgbClr val="374151"/>
                </a:solidFill>
              </a:rPr>
              <a:t> </a:t>
            </a:r>
            <a:r>
              <a:rPr lang="en-US" b="0" i="0" u="none" strike="noStrike" dirty="0" err="1">
                <a:solidFill>
                  <a:srgbClr val="374151"/>
                </a:solidFill>
              </a:rPr>
              <a:t>entscheidend</a:t>
            </a:r>
            <a:r>
              <a:rPr lang="en-US" b="0" i="0" u="none" strike="noStrike" dirty="0">
                <a:solidFill>
                  <a:srgbClr val="374151"/>
                </a:solidFill>
              </a:rPr>
              <a:t> und </a:t>
            </a:r>
            <a:r>
              <a:rPr lang="en-US" b="0" i="0" u="none" strike="noStrike" dirty="0" err="1">
                <a:solidFill>
                  <a:srgbClr val="374151"/>
                </a:solidFill>
              </a:rPr>
              <a:t>wirkt</a:t>
            </a:r>
            <a:r>
              <a:rPr lang="en-US" b="0" i="0" u="none" strike="noStrike" dirty="0">
                <a:solidFill>
                  <a:srgbClr val="374151"/>
                </a:solidFill>
              </a:rPr>
              <a:t> </a:t>
            </a:r>
            <a:r>
              <a:rPr lang="en-US" b="0" i="0" u="none" strike="noStrike" dirty="0" err="1">
                <a:solidFill>
                  <a:srgbClr val="374151"/>
                </a:solidFill>
              </a:rPr>
              <a:t>sich</a:t>
            </a:r>
            <a:r>
              <a:rPr lang="en-US" b="0" i="0" u="none" strike="noStrike" dirty="0">
                <a:solidFill>
                  <a:srgbClr val="374151"/>
                </a:solidFill>
              </a:rPr>
              <a:t> </a:t>
            </a:r>
            <a:r>
              <a:rPr lang="en-US" b="0" i="0" u="none" strike="noStrike" dirty="0" err="1">
                <a:solidFill>
                  <a:srgbClr val="374151"/>
                </a:solidFill>
              </a:rPr>
              <a:t>direkt</a:t>
            </a:r>
            <a:r>
              <a:rPr lang="en-US" b="0" i="0" u="none" strike="noStrike" dirty="0">
                <a:solidFill>
                  <a:srgbClr val="374151"/>
                </a:solidFill>
              </a:rPr>
              <a:t> auf die Online-Performance </a:t>
            </a:r>
            <a:r>
              <a:rPr lang="en-US" b="0" i="0" u="none" strike="noStrike" dirty="0" err="1">
                <a:solidFill>
                  <a:srgbClr val="374151"/>
                </a:solidFill>
              </a:rPr>
              <a:t>einer</a:t>
            </a:r>
            <a:r>
              <a:rPr lang="en-US" b="0" i="0" u="none" strike="noStrike" dirty="0">
                <a:solidFill>
                  <a:srgbClr val="374151"/>
                </a:solidFill>
              </a:rPr>
              <a:t> </a:t>
            </a:r>
            <a:r>
              <a:rPr lang="en-US" b="0" i="0" u="none" strike="noStrike" dirty="0" err="1">
                <a:solidFill>
                  <a:srgbClr val="374151"/>
                </a:solidFill>
              </a:rPr>
              <a:t>Plattform</a:t>
            </a:r>
            <a:r>
              <a:rPr lang="en-US" b="0" i="0" u="none" strike="noStrike" dirty="0">
                <a:solidFill>
                  <a:srgbClr val="374151"/>
                </a:solidFill>
              </a:rPr>
              <a:t> </a:t>
            </a:r>
            <a:r>
              <a:rPr lang="en-US" b="0" i="0" u="none" strike="noStrike" dirty="0" err="1">
                <a:solidFill>
                  <a:srgbClr val="374151"/>
                </a:solidFill>
              </a:rPr>
              <a:t>aus.</a:t>
            </a:r>
            <a:r>
              <a:rPr lang="en-US" b="0" i="0" u="none" strike="noStrike" dirty="0">
                <a:solidFill>
                  <a:srgbClr val="374151"/>
                </a:solidFill>
              </a:rPr>
              <a:t> </a:t>
            </a:r>
            <a:endParaRPr dirty="0"/>
          </a:p>
          <a:p>
            <a:pPr marL="342900" lvl="0" indent="-190500" algn="just" rtl="0">
              <a:lnSpc>
                <a:spcPct val="100000"/>
              </a:lnSpc>
              <a:spcBef>
                <a:spcPts val="0"/>
              </a:spcBef>
              <a:spcAft>
                <a:spcPts val="0"/>
              </a:spcAft>
              <a:buClr>
                <a:srgbClr val="1D4C60"/>
              </a:buClr>
              <a:buSzPts val="2400"/>
              <a:buFont typeface="Noto Sans Symbols"/>
              <a:buNone/>
            </a:pPr>
            <a:endParaRPr dirty="0">
              <a:solidFill>
                <a:srgbClr val="374151"/>
              </a:solidFill>
            </a:endParaRPr>
          </a:p>
          <a:p>
            <a:pPr marL="342900" lvl="0" indent="-342900" algn="just" rtl="0">
              <a:lnSpc>
                <a:spcPct val="100000"/>
              </a:lnSpc>
              <a:spcBef>
                <a:spcPts val="0"/>
              </a:spcBef>
              <a:spcAft>
                <a:spcPts val="0"/>
              </a:spcAft>
              <a:buClr>
                <a:srgbClr val="374151"/>
              </a:buClr>
              <a:buSzPts val="2400"/>
              <a:buFont typeface="Noto Sans Symbols"/>
              <a:buChar char="✔"/>
            </a:pPr>
            <a:r>
              <a:rPr lang="en-US" b="0" i="0" u="none" strike="noStrike" dirty="0" err="1">
                <a:solidFill>
                  <a:srgbClr val="374151"/>
                </a:solidFill>
              </a:rPr>
              <a:t>Ähnlich</a:t>
            </a:r>
            <a:r>
              <a:rPr lang="en-US" b="0" i="0" u="none" strike="noStrike" dirty="0">
                <a:solidFill>
                  <a:srgbClr val="374151"/>
                </a:solidFill>
              </a:rPr>
              <a:t> </a:t>
            </a:r>
            <a:r>
              <a:rPr lang="en-US" b="0" i="0" u="none" strike="noStrike" dirty="0" err="1">
                <a:solidFill>
                  <a:srgbClr val="374151"/>
                </a:solidFill>
              </a:rPr>
              <a:t>wie</a:t>
            </a:r>
            <a:r>
              <a:rPr lang="en-US" b="0" i="0" u="none" strike="noStrike" dirty="0">
                <a:solidFill>
                  <a:srgbClr val="374151"/>
                </a:solidFill>
              </a:rPr>
              <a:t> </a:t>
            </a:r>
            <a:r>
              <a:rPr lang="en-US" b="0" i="0" u="none" strike="noStrike" dirty="0" err="1">
                <a:solidFill>
                  <a:srgbClr val="374151"/>
                </a:solidFill>
              </a:rPr>
              <a:t>bei</a:t>
            </a:r>
            <a:r>
              <a:rPr lang="en-US" b="0" i="0" u="none" strike="noStrike" dirty="0">
                <a:solidFill>
                  <a:srgbClr val="374151"/>
                </a:solidFill>
              </a:rPr>
              <a:t> der </a:t>
            </a:r>
            <a:r>
              <a:rPr lang="en-US" b="0" i="0" u="none" strike="noStrike" dirty="0" err="1">
                <a:solidFill>
                  <a:srgbClr val="374151"/>
                </a:solidFill>
              </a:rPr>
              <a:t>Feinabstimmung</a:t>
            </a:r>
            <a:r>
              <a:rPr lang="en-US" b="0" i="0" u="none" strike="noStrike" dirty="0">
                <a:solidFill>
                  <a:srgbClr val="374151"/>
                </a:solidFill>
              </a:rPr>
              <a:t> </a:t>
            </a:r>
            <a:r>
              <a:rPr lang="en-US" b="0" i="0" u="none" strike="noStrike" dirty="0" err="1">
                <a:solidFill>
                  <a:srgbClr val="374151"/>
                </a:solidFill>
              </a:rPr>
              <a:t>eines</a:t>
            </a:r>
            <a:r>
              <a:rPr lang="en-US" b="0" i="0" u="none" strike="noStrike" dirty="0">
                <a:solidFill>
                  <a:srgbClr val="374151"/>
                </a:solidFill>
              </a:rPr>
              <a:t> Autos für </a:t>
            </a:r>
            <a:r>
              <a:rPr lang="en-US" b="0" i="0" u="none" strike="noStrike" dirty="0" err="1">
                <a:solidFill>
                  <a:srgbClr val="374151"/>
                </a:solidFill>
              </a:rPr>
              <a:t>eine</a:t>
            </a:r>
            <a:r>
              <a:rPr lang="en-US" b="0" i="0" u="none" strike="noStrike" dirty="0">
                <a:solidFill>
                  <a:srgbClr val="374151"/>
                </a:solidFill>
              </a:rPr>
              <a:t> </a:t>
            </a:r>
            <a:r>
              <a:rPr lang="en-US" b="0" i="0" u="none" strike="noStrike" dirty="0" err="1">
                <a:solidFill>
                  <a:srgbClr val="374151"/>
                </a:solidFill>
              </a:rPr>
              <a:t>optimale</a:t>
            </a:r>
            <a:r>
              <a:rPr lang="en-US" b="0" i="0" u="none" strike="noStrike" dirty="0">
                <a:solidFill>
                  <a:srgbClr val="374151"/>
                </a:solidFill>
              </a:rPr>
              <a:t> </a:t>
            </a:r>
            <a:r>
              <a:rPr lang="en-US" b="0" i="0" u="none" strike="noStrike" dirty="0" err="1">
                <a:solidFill>
                  <a:srgbClr val="374151"/>
                </a:solidFill>
              </a:rPr>
              <a:t>Leistung</a:t>
            </a:r>
            <a:r>
              <a:rPr lang="en-US" b="0" i="0" u="none" strike="noStrike" dirty="0">
                <a:solidFill>
                  <a:srgbClr val="374151"/>
                </a:solidFill>
              </a:rPr>
              <a:t> </a:t>
            </a:r>
            <a:r>
              <a:rPr lang="en-US" b="0" i="0" u="none" strike="noStrike" dirty="0" err="1">
                <a:solidFill>
                  <a:srgbClr val="374151"/>
                </a:solidFill>
              </a:rPr>
              <a:t>wird</a:t>
            </a:r>
            <a:r>
              <a:rPr lang="en-US" b="0" i="0" u="none" strike="noStrike" dirty="0">
                <a:solidFill>
                  <a:srgbClr val="374151"/>
                </a:solidFill>
              </a:rPr>
              <a:t> </a:t>
            </a:r>
            <a:r>
              <a:rPr lang="en-US" b="0" i="0" u="none" strike="noStrike" dirty="0" err="1">
                <a:solidFill>
                  <a:srgbClr val="374151"/>
                </a:solidFill>
              </a:rPr>
              <a:t>durch</a:t>
            </a:r>
            <a:r>
              <a:rPr lang="en-US" b="0" i="0" u="none" strike="noStrike" dirty="0">
                <a:solidFill>
                  <a:srgbClr val="374151"/>
                </a:solidFill>
              </a:rPr>
              <a:t> die </a:t>
            </a:r>
            <a:r>
              <a:rPr lang="en-US" b="0" i="0" u="none" strike="noStrike" dirty="0" err="1">
                <a:solidFill>
                  <a:srgbClr val="374151"/>
                </a:solidFill>
              </a:rPr>
              <a:t>Optimierung</a:t>
            </a:r>
            <a:r>
              <a:rPr lang="en-US" b="0" i="0" u="none" strike="noStrike" dirty="0">
                <a:solidFill>
                  <a:srgbClr val="374151"/>
                </a:solidFill>
              </a:rPr>
              <a:t> der </a:t>
            </a:r>
            <a:r>
              <a:rPr lang="en-US" b="0" i="0" u="none" strike="noStrike" dirty="0" err="1">
                <a:solidFill>
                  <a:srgbClr val="374151"/>
                </a:solidFill>
              </a:rPr>
              <a:t>technischen</a:t>
            </a:r>
            <a:r>
              <a:rPr lang="en-US" b="0" i="0" u="none" strike="noStrike" dirty="0">
                <a:solidFill>
                  <a:srgbClr val="374151"/>
                </a:solidFill>
              </a:rPr>
              <a:t> </a:t>
            </a:r>
            <a:r>
              <a:rPr lang="en-US" b="0" i="0" u="none" strike="noStrike" dirty="0" err="1">
                <a:solidFill>
                  <a:srgbClr val="374151"/>
                </a:solidFill>
              </a:rPr>
              <a:t>Merkmale</a:t>
            </a:r>
            <a:r>
              <a:rPr lang="en-US" b="0" i="0" u="none" strike="noStrike" dirty="0">
                <a:solidFill>
                  <a:srgbClr val="374151"/>
                </a:solidFill>
              </a:rPr>
              <a:t> die </a:t>
            </a:r>
            <a:r>
              <a:rPr lang="en-US" b="0" i="0" u="none" strike="noStrike" dirty="0" err="1">
                <a:solidFill>
                  <a:srgbClr val="374151"/>
                </a:solidFill>
              </a:rPr>
              <a:t>Grundlage</a:t>
            </a:r>
            <a:r>
              <a:rPr lang="en-US" b="0" i="0" u="none" strike="noStrike" dirty="0">
                <a:solidFill>
                  <a:srgbClr val="374151"/>
                </a:solidFill>
              </a:rPr>
              <a:t> für </a:t>
            </a:r>
            <a:r>
              <a:rPr lang="en-US" b="0" i="0" u="none" strike="noStrike" dirty="0" err="1">
                <a:solidFill>
                  <a:srgbClr val="374151"/>
                </a:solidFill>
              </a:rPr>
              <a:t>eine</a:t>
            </a:r>
            <a:r>
              <a:rPr lang="en-US" b="0" i="0" u="none" strike="noStrike" dirty="0">
                <a:solidFill>
                  <a:srgbClr val="374151"/>
                </a:solidFill>
              </a:rPr>
              <a:t> </a:t>
            </a:r>
            <a:r>
              <a:rPr lang="en-US" b="0" i="0" u="none" strike="noStrike" dirty="0" err="1">
                <a:solidFill>
                  <a:srgbClr val="374151"/>
                </a:solidFill>
              </a:rPr>
              <a:t>erfolgreiche</a:t>
            </a:r>
            <a:r>
              <a:rPr lang="en-US" b="0" i="0" u="none" strike="noStrike" dirty="0">
                <a:solidFill>
                  <a:srgbClr val="374151"/>
                </a:solidFill>
              </a:rPr>
              <a:t> Online-</a:t>
            </a:r>
            <a:r>
              <a:rPr lang="en-US" b="0" i="0" u="none" strike="noStrike" dirty="0" err="1">
                <a:solidFill>
                  <a:srgbClr val="374151"/>
                </a:solidFill>
              </a:rPr>
              <a:t>Präsenz</a:t>
            </a:r>
            <a:r>
              <a:rPr lang="en-US" b="0" i="0" u="none" strike="noStrike" dirty="0">
                <a:solidFill>
                  <a:srgbClr val="374151"/>
                </a:solidFill>
              </a:rPr>
              <a:t> </a:t>
            </a:r>
            <a:r>
              <a:rPr lang="en-US" b="0" i="0" u="none" strike="noStrike" dirty="0" err="1">
                <a:solidFill>
                  <a:srgbClr val="374151"/>
                </a:solidFill>
              </a:rPr>
              <a:t>geschaffen</a:t>
            </a:r>
            <a:r>
              <a:rPr lang="en-US" b="0" i="0" u="none" strike="noStrike" dirty="0">
                <a:solidFill>
                  <a:srgbClr val="374151"/>
                </a:solidFill>
              </a:rPr>
              <a:t>. Das </a:t>
            </a:r>
            <a:r>
              <a:rPr lang="en-US" b="0" i="0" u="none" strike="noStrike" dirty="0" err="1">
                <a:solidFill>
                  <a:srgbClr val="374151"/>
                </a:solidFill>
              </a:rPr>
              <a:t>schnellere</a:t>
            </a:r>
            <a:r>
              <a:rPr lang="en-US" b="0" i="0" u="none" strike="noStrike" dirty="0">
                <a:solidFill>
                  <a:srgbClr val="374151"/>
                </a:solidFill>
              </a:rPr>
              <a:t> Laden </a:t>
            </a:r>
            <a:r>
              <a:rPr lang="en-US" b="0" i="0" u="none" strike="noStrike" dirty="0" err="1">
                <a:solidFill>
                  <a:srgbClr val="374151"/>
                </a:solidFill>
              </a:rPr>
              <a:t>verbessert</a:t>
            </a:r>
            <a:r>
              <a:rPr lang="en-US" b="0" i="0" u="none" strike="noStrike" dirty="0">
                <a:solidFill>
                  <a:srgbClr val="374151"/>
                </a:solidFill>
              </a:rPr>
              <a:t> </a:t>
            </a:r>
            <a:r>
              <a:rPr lang="en-US" b="0" i="0" u="none" strike="noStrike" dirty="0" err="1">
                <a:solidFill>
                  <a:srgbClr val="374151"/>
                </a:solidFill>
              </a:rPr>
              <a:t>nicht</a:t>
            </a:r>
            <a:r>
              <a:rPr lang="en-US" b="0" i="0" u="none" strike="noStrike" dirty="0">
                <a:solidFill>
                  <a:srgbClr val="374151"/>
                </a:solidFill>
              </a:rPr>
              <a:t> </a:t>
            </a:r>
            <a:r>
              <a:rPr lang="en-US" b="0" i="0" u="none" strike="noStrike" dirty="0" err="1">
                <a:solidFill>
                  <a:srgbClr val="374151"/>
                </a:solidFill>
              </a:rPr>
              <a:t>nur</a:t>
            </a:r>
            <a:r>
              <a:rPr lang="en-US" b="0" i="0" u="none" strike="noStrike" dirty="0">
                <a:solidFill>
                  <a:srgbClr val="374151"/>
                </a:solidFill>
              </a:rPr>
              <a:t> die </a:t>
            </a:r>
            <a:r>
              <a:rPr lang="en-US" b="0" i="0" u="none" strike="noStrike" dirty="0" err="1">
                <a:solidFill>
                  <a:srgbClr val="374151"/>
                </a:solidFill>
              </a:rPr>
              <a:t>Nutzerzufriedenheit</a:t>
            </a:r>
            <a:r>
              <a:rPr lang="en-US" b="0" i="0" u="none" strike="noStrike" dirty="0">
                <a:solidFill>
                  <a:srgbClr val="374151"/>
                </a:solidFill>
              </a:rPr>
              <a:t>, </a:t>
            </a:r>
            <a:r>
              <a:rPr lang="en-US" b="0" i="0" u="none" strike="noStrike" dirty="0" err="1">
                <a:solidFill>
                  <a:srgbClr val="374151"/>
                </a:solidFill>
              </a:rPr>
              <a:t>sondern</a:t>
            </a:r>
            <a:r>
              <a:rPr lang="en-US" b="0" i="0" u="none" strike="noStrike" dirty="0">
                <a:solidFill>
                  <a:srgbClr val="374151"/>
                </a:solidFill>
              </a:rPr>
              <a:t> </a:t>
            </a:r>
            <a:r>
              <a:rPr lang="en-US" b="0" i="0" u="none" strike="noStrike" dirty="0" err="1">
                <a:solidFill>
                  <a:srgbClr val="374151"/>
                </a:solidFill>
              </a:rPr>
              <a:t>spielt</a:t>
            </a:r>
            <a:r>
              <a:rPr lang="en-US" b="0" i="0" u="none" strike="noStrike" dirty="0">
                <a:solidFill>
                  <a:srgbClr val="374151"/>
                </a:solidFill>
              </a:rPr>
              <a:t> </a:t>
            </a:r>
            <a:r>
              <a:rPr lang="en-US" b="0" i="0" u="none" strike="noStrike" dirty="0" err="1">
                <a:solidFill>
                  <a:srgbClr val="374151"/>
                </a:solidFill>
              </a:rPr>
              <a:t>auch</a:t>
            </a:r>
            <a:r>
              <a:rPr lang="en-US" b="0" i="0" u="none" strike="noStrike" dirty="0">
                <a:solidFill>
                  <a:srgbClr val="374151"/>
                </a:solidFill>
              </a:rPr>
              <a:t> </a:t>
            </a:r>
            <a:r>
              <a:rPr lang="en-US" b="0" i="0" u="none" strike="noStrike" dirty="0" err="1">
                <a:solidFill>
                  <a:srgbClr val="374151"/>
                </a:solidFill>
              </a:rPr>
              <a:t>eine</a:t>
            </a:r>
            <a:r>
              <a:rPr lang="en-US" b="0" i="0" u="none" strike="noStrike" dirty="0">
                <a:solidFill>
                  <a:srgbClr val="374151"/>
                </a:solidFill>
              </a:rPr>
              <a:t> </a:t>
            </a:r>
            <a:r>
              <a:rPr lang="en-US" b="0" i="0" u="none" strike="noStrike" dirty="0" err="1">
                <a:solidFill>
                  <a:srgbClr val="374151"/>
                </a:solidFill>
              </a:rPr>
              <a:t>Schlüsselrolle</a:t>
            </a:r>
            <a:r>
              <a:rPr lang="en-US" b="0" i="0" u="none" strike="noStrike" dirty="0">
                <a:solidFill>
                  <a:srgbClr val="374151"/>
                </a:solidFill>
              </a:rPr>
              <a:t> </a:t>
            </a:r>
            <a:r>
              <a:rPr lang="en-US" b="0" i="0" u="none" strike="noStrike" dirty="0" err="1">
                <a:solidFill>
                  <a:srgbClr val="374151"/>
                </a:solidFill>
              </a:rPr>
              <a:t>bei</a:t>
            </a:r>
            <a:r>
              <a:rPr lang="en-US" b="0" i="0" u="none" strike="noStrike" dirty="0">
                <a:solidFill>
                  <a:srgbClr val="374151"/>
                </a:solidFill>
              </a:rPr>
              <a:t> der </a:t>
            </a:r>
            <a:r>
              <a:rPr lang="en-US" b="0" i="0" u="none" strike="noStrike" dirty="0" err="1">
                <a:solidFill>
                  <a:srgbClr val="374151"/>
                </a:solidFill>
              </a:rPr>
              <a:t>Erzielung</a:t>
            </a:r>
            <a:r>
              <a:rPr lang="en-US" b="0" i="0" u="none" strike="noStrike" dirty="0">
                <a:solidFill>
                  <a:srgbClr val="374151"/>
                </a:solidFill>
              </a:rPr>
              <a:t> </a:t>
            </a:r>
            <a:r>
              <a:rPr lang="en-US" b="0" i="0" u="none" strike="noStrike" dirty="0" err="1">
                <a:solidFill>
                  <a:srgbClr val="374151"/>
                </a:solidFill>
              </a:rPr>
              <a:t>höherer</a:t>
            </a:r>
            <a:r>
              <a:rPr lang="en-US" b="0" i="0" u="none" strike="noStrike" dirty="0">
                <a:solidFill>
                  <a:srgbClr val="374151"/>
                </a:solidFill>
              </a:rPr>
              <a:t> </a:t>
            </a:r>
            <a:r>
              <a:rPr lang="en-US" b="0" i="0" u="none" strike="noStrike" dirty="0" err="1">
                <a:solidFill>
                  <a:srgbClr val="374151"/>
                </a:solidFill>
              </a:rPr>
              <a:t>Platzierungen</a:t>
            </a:r>
            <a:r>
              <a:rPr lang="en-US" b="0" i="0" u="none" strike="noStrike" dirty="0">
                <a:solidFill>
                  <a:srgbClr val="374151"/>
                </a:solidFill>
              </a:rPr>
              <a:t> in </a:t>
            </a:r>
            <a:r>
              <a:rPr lang="en-US" b="0" i="0" u="none" strike="noStrike" dirty="0" err="1">
                <a:solidFill>
                  <a:srgbClr val="374151"/>
                </a:solidFill>
              </a:rPr>
              <a:t>Suchmaschinen</a:t>
            </a:r>
            <a:r>
              <a:rPr lang="en-US" b="0" i="0" u="none" strike="noStrike" dirty="0">
                <a:solidFill>
                  <a:srgbClr val="374151"/>
                </a:solidFill>
              </a:rPr>
              <a:t> und </a:t>
            </a:r>
            <a:r>
              <a:rPr lang="en-US" b="0" i="0" u="none" strike="noStrike" dirty="0" err="1">
                <a:solidFill>
                  <a:srgbClr val="374151"/>
                </a:solidFill>
              </a:rPr>
              <a:t>erleichtert</a:t>
            </a:r>
            <a:r>
              <a:rPr lang="en-US" b="0" i="0" u="none" strike="noStrike" dirty="0">
                <a:solidFill>
                  <a:srgbClr val="374151"/>
                </a:solidFill>
              </a:rPr>
              <a:t> </a:t>
            </a:r>
            <a:r>
              <a:rPr lang="en-US" b="0" i="0" u="none" strike="noStrike" dirty="0" err="1">
                <a:solidFill>
                  <a:srgbClr val="374151"/>
                </a:solidFill>
              </a:rPr>
              <a:t>potenziellen</a:t>
            </a:r>
            <a:r>
              <a:rPr lang="en-US" b="0" i="0" u="none" strike="noStrike" dirty="0">
                <a:solidFill>
                  <a:srgbClr val="374151"/>
                </a:solidFill>
              </a:rPr>
              <a:t> </a:t>
            </a:r>
            <a:r>
              <a:rPr lang="en-US" b="0" i="0" u="none" strike="noStrike" dirty="0" err="1">
                <a:solidFill>
                  <a:srgbClr val="374151"/>
                </a:solidFill>
              </a:rPr>
              <a:t>Besuchern</a:t>
            </a:r>
            <a:r>
              <a:rPr lang="en-US" b="0" i="0" u="none" strike="noStrike" dirty="0">
                <a:solidFill>
                  <a:srgbClr val="374151"/>
                </a:solidFill>
              </a:rPr>
              <a:t> die </a:t>
            </a:r>
            <a:r>
              <a:rPr lang="en-US" b="0" i="0" u="none" strike="noStrike" dirty="0" err="1">
                <a:solidFill>
                  <a:srgbClr val="374151"/>
                </a:solidFill>
              </a:rPr>
              <a:t>Entdeckung</a:t>
            </a:r>
            <a:r>
              <a:rPr lang="en-US" b="0" i="0" u="none" strike="noStrike" dirty="0">
                <a:solidFill>
                  <a:srgbClr val="374151"/>
                </a:solidFill>
              </a:rPr>
              <a:t> und </a:t>
            </a:r>
            <a:r>
              <a:rPr lang="en-US" b="0" i="0" u="none" strike="noStrike" dirty="0" err="1">
                <a:solidFill>
                  <a:srgbClr val="374151"/>
                </a:solidFill>
              </a:rPr>
              <a:t>Beschäftigung</a:t>
            </a:r>
            <a:r>
              <a:rPr lang="en-US" b="0" i="0" u="none" strike="noStrike" dirty="0">
                <a:solidFill>
                  <a:srgbClr val="374151"/>
                </a:solidFill>
              </a:rPr>
              <a:t> </a:t>
            </a:r>
            <a:r>
              <a:rPr lang="en-US" b="0" i="0" u="none" strike="noStrike" dirty="0" err="1">
                <a:solidFill>
                  <a:srgbClr val="374151"/>
                </a:solidFill>
              </a:rPr>
              <a:t>mit</a:t>
            </a:r>
            <a:r>
              <a:rPr lang="en-US" b="0" i="0" u="none" strike="noStrike" dirty="0">
                <a:solidFill>
                  <a:srgbClr val="374151"/>
                </a:solidFill>
              </a:rPr>
              <a:t> Online-</a:t>
            </a:r>
            <a:r>
              <a:rPr lang="en-US" b="0" i="0" u="none" strike="noStrike" dirty="0" err="1">
                <a:solidFill>
                  <a:srgbClr val="374151"/>
                </a:solidFill>
              </a:rPr>
              <a:t>Inhalten</a:t>
            </a:r>
            <a:r>
              <a:rPr lang="en-US" b="0" i="0" u="none" strike="noStrike" dirty="0">
                <a:solidFill>
                  <a:srgbClr val="374151"/>
                </a:solidFill>
              </a:rPr>
              <a:t>.</a:t>
            </a:r>
            <a:endParaRPr dirty="0"/>
          </a:p>
          <a:p>
            <a:pPr marL="0" lvl="0" indent="0" algn="just" rtl="0">
              <a:lnSpc>
                <a:spcPct val="100000"/>
              </a:lnSpc>
              <a:spcBef>
                <a:spcPts val="0"/>
              </a:spcBef>
              <a:spcAft>
                <a:spcPts val="0"/>
              </a:spcAft>
              <a:buClr>
                <a:srgbClr val="1D4C60"/>
              </a:buClr>
              <a:buSzPts val="2400"/>
              <a:buNone/>
            </a:pPr>
            <a:endParaRPr sz="2400" b="0" i="0" u="none" strike="noStrike" dirty="0">
              <a:solidFill>
                <a:srgbClr val="374151"/>
              </a:solidFill>
            </a:endParaRPr>
          </a:p>
        </p:txBody>
      </p:sp>
      <p:sp>
        <p:nvSpPr>
          <p:cNvPr id="2982" name="Google Shape;2982;p314"/>
          <p:cNvSpPr txBox="1"/>
          <p:nvPr/>
        </p:nvSpPr>
        <p:spPr>
          <a:xfrm>
            <a:off x="4591665" y="186813"/>
            <a:ext cx="7797645" cy="72469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1" i="0" u="none" strike="noStrike" cap="none" dirty="0">
                <a:solidFill>
                  <a:srgbClr val="1D4C60"/>
                </a:solidFill>
                <a:latin typeface="Calibri"/>
                <a:ea typeface="Calibri"/>
                <a:cs typeface="Calibri"/>
                <a:sym typeface="Calibri"/>
              </a:rPr>
              <a:t>SUCHMASCHINENOPTIMIERUNG (SEO)</a:t>
            </a:r>
            <a:endParaRPr dirty="0"/>
          </a:p>
        </p:txBody>
      </p:sp>
      <p:pic>
        <p:nvPicPr>
          <p:cNvPr id="2983" name="Google Shape;2983;p314"/>
          <p:cNvPicPr preferRelativeResize="0">
            <a:picLocks noGrp="1"/>
          </p:cNvPicPr>
          <p:nvPr>
            <p:ph type="pic" idx="8"/>
          </p:nvPr>
        </p:nvPicPr>
        <p:blipFill rotWithShape="1">
          <a:blip r:embed="rId3" cstate="email">
            <a:alphaModFix/>
            <a:extLst>
              <a:ext uri="{28A0092B-C50C-407E-A947-70E740481C1C}">
                <a14:useLocalDpi xmlns:a14="http://schemas.microsoft.com/office/drawing/2010/main"/>
              </a:ext>
            </a:extLst>
          </a:blip>
          <a:srcRect l="26694" r="26695"/>
          <a:stretch/>
        </p:blipFill>
        <p:spPr>
          <a:xfrm>
            <a:off x="-48344" y="0"/>
            <a:ext cx="3570477" cy="6858000"/>
          </a:xfrm>
          <a:prstGeom prst="rect">
            <a:avLst/>
          </a:prstGeom>
          <a:solidFill>
            <a:srgbClr val="D8D8D8"/>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sp>
        <p:nvSpPr>
          <p:cNvPr id="2062" name="Google Shape;2062;p249"/>
          <p:cNvSpPr txBox="1">
            <a:spLocks noGrp="1"/>
          </p:cNvSpPr>
          <p:nvPr>
            <p:ph type="body" idx="2"/>
          </p:nvPr>
        </p:nvSpPr>
        <p:spPr>
          <a:xfrm>
            <a:off x="3991898" y="855406"/>
            <a:ext cx="7489102" cy="1391529"/>
          </a:xfrm>
          <a:prstGeom prst="rect">
            <a:avLst/>
          </a:prstGeom>
          <a:noFill/>
          <a:ln>
            <a:noFill/>
          </a:ln>
        </p:spPr>
        <p:txBody>
          <a:bodyPr spcFirstLastPara="1" wrap="square" lIns="91425" tIns="45700" rIns="91425" bIns="45700" anchor="t" anchorCtr="0">
            <a:noAutofit/>
          </a:bodyPr>
          <a:lstStyle/>
          <a:p>
            <a:pPr marL="801688" lvl="0" indent="-801688" algn="l" rtl="0">
              <a:lnSpc>
                <a:spcPct val="100000"/>
              </a:lnSpc>
              <a:spcBef>
                <a:spcPts val="0"/>
              </a:spcBef>
              <a:spcAft>
                <a:spcPts val="0"/>
              </a:spcAft>
              <a:buClr>
                <a:schemeClr val="lt1"/>
              </a:buClr>
              <a:buSzPts val="2400"/>
              <a:buFont typeface="Noto Sans Symbols"/>
              <a:buChar char="✔"/>
            </a:pPr>
            <a:r>
              <a:rPr lang="en-US" sz="2400" b="0" i="0" u="none" strike="noStrike" dirty="0">
                <a:solidFill>
                  <a:srgbClr val="374151"/>
                </a:solidFill>
              </a:rPr>
              <a:t>Für die </a:t>
            </a:r>
            <a:r>
              <a:rPr lang="en-US" sz="2400" b="0" i="0" u="none" strike="noStrike" dirty="0" err="1">
                <a:solidFill>
                  <a:srgbClr val="374151"/>
                </a:solidFill>
              </a:rPr>
              <a:t>Erstellung</a:t>
            </a:r>
            <a:r>
              <a:rPr lang="en-US" sz="2400" b="0" i="0" u="none" strike="noStrike" dirty="0">
                <a:solidFill>
                  <a:srgbClr val="374151"/>
                </a:solidFill>
              </a:rPr>
              <a:t> von </a:t>
            </a:r>
            <a:r>
              <a:rPr lang="en-US" sz="2400" b="0" i="0" u="none" strike="noStrike" dirty="0" err="1">
                <a:solidFill>
                  <a:srgbClr val="374151"/>
                </a:solidFill>
              </a:rPr>
              <a:t>Inhalten</a:t>
            </a:r>
            <a:r>
              <a:rPr lang="en-US" sz="2400" b="0" i="0" u="none" strike="noStrike" dirty="0">
                <a:solidFill>
                  <a:srgbClr val="374151"/>
                </a:solidFill>
              </a:rPr>
              <a:t>, die </a:t>
            </a:r>
            <a:r>
              <a:rPr lang="en-US" sz="2400" b="0" i="0" u="none" strike="noStrike" dirty="0" err="1">
                <a:solidFill>
                  <a:srgbClr val="374151"/>
                </a:solidFill>
              </a:rPr>
              <a:t>Ihr</a:t>
            </a:r>
            <a:r>
              <a:rPr lang="en-US" sz="2400" b="0" i="0" u="none" strike="noStrike" dirty="0">
                <a:solidFill>
                  <a:srgbClr val="374151"/>
                </a:solidFill>
              </a:rPr>
              <a:t> </a:t>
            </a:r>
            <a:r>
              <a:rPr lang="en-US" sz="2400" b="0" i="0" u="none" strike="noStrike" dirty="0" err="1">
                <a:solidFill>
                  <a:srgbClr val="374151"/>
                </a:solidFill>
              </a:rPr>
              <a:t>Publikum</a:t>
            </a:r>
            <a:r>
              <a:rPr lang="en-US" sz="2400" b="0" i="0" u="none" strike="noStrike" dirty="0">
                <a:solidFill>
                  <a:srgbClr val="374151"/>
                </a:solidFill>
              </a:rPr>
              <a:t> </a:t>
            </a:r>
            <a:r>
              <a:rPr lang="en-US" sz="2400" b="0" i="0" u="none" strike="noStrike" dirty="0" err="1">
                <a:solidFill>
                  <a:srgbClr val="374151"/>
                </a:solidFill>
              </a:rPr>
              <a:t>fesseln</a:t>
            </a:r>
            <a:r>
              <a:rPr lang="en-US" sz="2400" b="0" i="0" u="none" strike="noStrike" dirty="0">
                <a:solidFill>
                  <a:srgbClr val="374151"/>
                </a:solidFill>
              </a:rPr>
              <a:t>, </a:t>
            </a:r>
            <a:r>
              <a:rPr lang="en-US" sz="2400" b="0" i="0" u="none" strike="noStrike" dirty="0" err="1">
                <a:solidFill>
                  <a:srgbClr val="374151"/>
                </a:solidFill>
              </a:rPr>
              <a:t>gibt</a:t>
            </a:r>
            <a:r>
              <a:rPr lang="en-US" sz="2400" b="0" i="0" u="none" strike="noStrike" dirty="0">
                <a:solidFill>
                  <a:srgbClr val="374151"/>
                </a:solidFill>
              </a:rPr>
              <a:t> es </a:t>
            </a:r>
            <a:r>
              <a:rPr lang="en-US" sz="2400" b="0" i="0" u="none" strike="noStrike" dirty="0" err="1">
                <a:solidFill>
                  <a:srgbClr val="374151"/>
                </a:solidFill>
              </a:rPr>
              <a:t>einige</a:t>
            </a:r>
            <a:r>
              <a:rPr lang="en-US" sz="2400" b="0" i="0" u="none" strike="noStrike" dirty="0">
                <a:solidFill>
                  <a:srgbClr val="374151"/>
                </a:solidFill>
              </a:rPr>
              <a:t> </a:t>
            </a:r>
            <a:r>
              <a:rPr lang="en-US" sz="2400" b="0" i="0" u="none" strike="noStrike" dirty="0" err="1">
                <a:solidFill>
                  <a:srgbClr val="374151"/>
                </a:solidFill>
              </a:rPr>
              <a:t>wichtige</a:t>
            </a:r>
            <a:r>
              <a:rPr lang="en-US" sz="2400" b="0" i="0" u="none" strike="noStrike" dirty="0">
                <a:solidFill>
                  <a:srgbClr val="374151"/>
                </a:solidFill>
              </a:rPr>
              <a:t> </a:t>
            </a:r>
            <a:r>
              <a:rPr lang="en-US" sz="2400" b="0" i="0" u="none" strike="noStrike" dirty="0" err="1">
                <a:solidFill>
                  <a:srgbClr val="374151"/>
                </a:solidFill>
              </a:rPr>
              <a:t>Ansätze</a:t>
            </a:r>
            <a:r>
              <a:rPr lang="en-US" sz="2400" b="0" i="0" u="none" strike="noStrike" dirty="0">
                <a:solidFill>
                  <a:srgbClr val="374151"/>
                </a:solidFill>
              </a:rPr>
              <a:t>. </a:t>
            </a:r>
            <a:r>
              <a:rPr lang="en-US" sz="2400" b="0" i="0" u="none" strike="noStrike" dirty="0" err="1">
                <a:solidFill>
                  <a:srgbClr val="374151"/>
                </a:solidFill>
              </a:rPr>
              <a:t>Beginnen</a:t>
            </a:r>
            <a:r>
              <a:rPr lang="en-US" sz="2400" b="0" i="0" u="none" strike="noStrike" dirty="0">
                <a:solidFill>
                  <a:srgbClr val="374151"/>
                </a:solidFill>
              </a:rPr>
              <a:t> Sie </a:t>
            </a:r>
            <a:r>
              <a:rPr lang="en-US" sz="2400" b="0" i="0" u="none" strike="noStrike" dirty="0" err="1">
                <a:solidFill>
                  <a:srgbClr val="374151"/>
                </a:solidFill>
              </a:rPr>
              <a:t>mit</a:t>
            </a:r>
            <a:r>
              <a:rPr lang="en-US" sz="2400" b="0" i="0" u="none" strike="noStrike" dirty="0">
                <a:solidFill>
                  <a:srgbClr val="374151"/>
                </a:solidFill>
              </a:rPr>
              <a:t> der Produktion von </a:t>
            </a:r>
            <a:r>
              <a:rPr lang="en-US" sz="2400" b="0" i="0" u="none" strike="noStrike" dirty="0" err="1">
                <a:solidFill>
                  <a:srgbClr val="374151"/>
                </a:solidFill>
              </a:rPr>
              <a:t>Werbeepisoden</a:t>
            </a:r>
            <a:r>
              <a:rPr lang="en-US" sz="2400" b="0" i="0" u="none" strike="noStrike" dirty="0">
                <a:solidFill>
                  <a:srgbClr val="374151"/>
                </a:solidFill>
              </a:rPr>
              <a:t>, </a:t>
            </a:r>
            <a:r>
              <a:rPr lang="en-US" sz="2400" b="0" i="0" u="none" strike="noStrike" dirty="0" err="1">
                <a:solidFill>
                  <a:srgbClr val="374151"/>
                </a:solidFill>
              </a:rPr>
              <a:t>geben</a:t>
            </a:r>
            <a:r>
              <a:rPr lang="en-US" sz="2400" b="0" i="0" u="none" strike="noStrike" dirty="0">
                <a:solidFill>
                  <a:srgbClr val="374151"/>
                </a:solidFill>
              </a:rPr>
              <a:t> Sie </a:t>
            </a:r>
            <a:r>
              <a:rPr lang="en-US" sz="2400" b="0" i="0" u="none" strike="noStrike" dirty="0" err="1">
                <a:solidFill>
                  <a:srgbClr val="374151"/>
                </a:solidFill>
              </a:rPr>
              <a:t>einen</a:t>
            </a:r>
            <a:r>
              <a:rPr lang="en-US" sz="2400" b="0" i="0" u="none" strike="noStrike" dirty="0">
                <a:solidFill>
                  <a:srgbClr val="374151"/>
                </a:solidFill>
              </a:rPr>
              <a:t> </a:t>
            </a:r>
            <a:r>
              <a:rPr lang="en-US" sz="2400" b="0" i="0" u="none" strike="noStrike" dirty="0" err="1">
                <a:solidFill>
                  <a:srgbClr val="374151"/>
                </a:solidFill>
              </a:rPr>
              <a:t>Ausblick</a:t>
            </a:r>
            <a:r>
              <a:rPr lang="en-US" sz="2400" b="0" i="0" u="none" strike="noStrike" dirty="0">
                <a:solidFill>
                  <a:srgbClr val="374151"/>
                </a:solidFill>
              </a:rPr>
              <a:t> auf </a:t>
            </a:r>
            <a:r>
              <a:rPr lang="en-US" sz="2400" b="0" i="0" u="none" strike="noStrike" dirty="0" err="1">
                <a:solidFill>
                  <a:srgbClr val="374151"/>
                </a:solidFill>
              </a:rPr>
              <a:t>kommende</a:t>
            </a:r>
            <a:r>
              <a:rPr lang="en-US" sz="2400" b="0" i="0" u="none" strike="noStrike" dirty="0">
                <a:solidFill>
                  <a:srgbClr val="374151"/>
                </a:solidFill>
              </a:rPr>
              <a:t> </a:t>
            </a:r>
            <a:r>
              <a:rPr lang="en-US" sz="2400" b="0" i="0" u="none" strike="noStrike" dirty="0" err="1">
                <a:solidFill>
                  <a:srgbClr val="374151"/>
                </a:solidFill>
              </a:rPr>
              <a:t>Inhalte</a:t>
            </a:r>
            <a:r>
              <a:rPr lang="en-US" sz="2400" b="0" i="0" u="none" strike="noStrike" dirty="0">
                <a:solidFill>
                  <a:srgbClr val="374151"/>
                </a:solidFill>
              </a:rPr>
              <a:t> und </a:t>
            </a:r>
            <a:r>
              <a:rPr lang="en-US" sz="2400" b="0" i="0" u="none" strike="noStrike" dirty="0" err="1">
                <a:solidFill>
                  <a:srgbClr val="374151"/>
                </a:solidFill>
              </a:rPr>
              <a:t>stellen</a:t>
            </a:r>
            <a:r>
              <a:rPr lang="en-US" sz="2400" b="0" i="0" u="none" strike="noStrike" dirty="0">
                <a:solidFill>
                  <a:srgbClr val="374151"/>
                </a:solidFill>
              </a:rPr>
              <a:t> Sie </a:t>
            </a:r>
            <a:r>
              <a:rPr lang="en-US" sz="2400" b="0" i="0" u="none" strike="noStrike" dirty="0" err="1">
                <a:solidFill>
                  <a:srgbClr val="374151"/>
                </a:solidFill>
              </a:rPr>
              <a:t>spannende</a:t>
            </a:r>
            <a:r>
              <a:rPr lang="en-US" sz="2400" b="0" i="0" u="none" strike="noStrike" dirty="0">
                <a:solidFill>
                  <a:srgbClr val="374151"/>
                </a:solidFill>
              </a:rPr>
              <a:t> Highlights </a:t>
            </a:r>
            <a:r>
              <a:rPr lang="en-US" sz="2400" b="0" i="0" u="none" strike="noStrike" dirty="0" err="1">
                <a:solidFill>
                  <a:srgbClr val="374151"/>
                </a:solidFill>
              </a:rPr>
              <a:t>vor</a:t>
            </a:r>
            <a:r>
              <a:rPr lang="en-US" sz="2400" b="0" i="0" u="none" strike="noStrike" dirty="0">
                <a:solidFill>
                  <a:srgbClr val="374151"/>
                </a:solidFill>
              </a:rPr>
              <a:t>. </a:t>
            </a:r>
            <a:endParaRPr dirty="0"/>
          </a:p>
          <a:p>
            <a:pPr marL="801688" lvl="0" indent="-649288" algn="l" rtl="0">
              <a:lnSpc>
                <a:spcPct val="100000"/>
              </a:lnSpc>
              <a:spcBef>
                <a:spcPts val="0"/>
              </a:spcBef>
              <a:spcAft>
                <a:spcPts val="0"/>
              </a:spcAft>
              <a:buClr>
                <a:schemeClr val="lt1"/>
              </a:buClr>
              <a:buSzPts val="2400"/>
              <a:buFont typeface="Noto Sans Symbols"/>
              <a:buNone/>
            </a:pPr>
            <a:endParaRPr sz="2400" dirty="0">
              <a:solidFill>
                <a:srgbClr val="374151"/>
              </a:solidFill>
            </a:endParaRPr>
          </a:p>
          <a:p>
            <a:pPr marL="801688" lvl="0" indent="-801688" algn="l" rtl="0">
              <a:lnSpc>
                <a:spcPct val="100000"/>
              </a:lnSpc>
              <a:spcBef>
                <a:spcPts val="0"/>
              </a:spcBef>
              <a:spcAft>
                <a:spcPts val="0"/>
              </a:spcAft>
              <a:buClr>
                <a:schemeClr val="lt1"/>
              </a:buClr>
              <a:buSzPts val="2400"/>
              <a:buFont typeface="Noto Sans Symbols"/>
              <a:buChar char="✔"/>
            </a:pPr>
            <a:r>
              <a:rPr lang="en-US" sz="2400" b="0" i="0" u="none" strike="noStrike" dirty="0" err="1">
                <a:solidFill>
                  <a:srgbClr val="374151"/>
                </a:solidFill>
              </a:rPr>
              <a:t>Bieten</a:t>
            </a:r>
            <a:r>
              <a:rPr lang="en-US" sz="2400" b="0" i="0" u="none" strike="noStrike" dirty="0">
                <a:solidFill>
                  <a:srgbClr val="374151"/>
                </a:solidFill>
              </a:rPr>
              <a:t> Sie </a:t>
            </a:r>
            <a:r>
              <a:rPr lang="en-US" sz="2400" b="0" i="0" u="none" strike="noStrike" dirty="0" err="1">
                <a:solidFill>
                  <a:srgbClr val="374151"/>
                </a:solidFill>
              </a:rPr>
              <a:t>außerdem</a:t>
            </a:r>
            <a:r>
              <a:rPr lang="en-US" sz="2400" b="0" i="0" u="none" strike="noStrike" dirty="0">
                <a:solidFill>
                  <a:srgbClr val="374151"/>
                </a:solidFill>
              </a:rPr>
              <a:t> </a:t>
            </a:r>
            <a:r>
              <a:rPr lang="en-US" sz="2400" b="0" i="0" u="none" strike="noStrike" dirty="0" err="1">
                <a:solidFill>
                  <a:srgbClr val="374151"/>
                </a:solidFill>
              </a:rPr>
              <a:t>Einblicke</a:t>
            </a:r>
            <a:r>
              <a:rPr lang="en-US" sz="2400" b="0" i="0" u="none" strike="noStrike" dirty="0">
                <a:solidFill>
                  <a:srgbClr val="374151"/>
                </a:solidFill>
              </a:rPr>
              <a:t> hinter die </a:t>
            </a:r>
            <a:r>
              <a:rPr lang="en-US" sz="2400" b="0" i="0" u="none" strike="noStrike" dirty="0" err="1">
                <a:solidFill>
                  <a:srgbClr val="374151"/>
                </a:solidFill>
              </a:rPr>
              <a:t>Kulissen</a:t>
            </a:r>
            <a:r>
              <a:rPr lang="en-US" sz="2400" b="0" i="0" u="none" strike="noStrike" dirty="0">
                <a:solidFill>
                  <a:srgbClr val="374151"/>
                </a:solidFill>
              </a:rPr>
              <a:t> </a:t>
            </a:r>
            <a:r>
              <a:rPr lang="en-US" sz="2400" b="0" i="0" u="none" strike="noStrike" dirty="0" err="1">
                <a:solidFill>
                  <a:srgbClr val="374151"/>
                </a:solidFill>
              </a:rPr>
              <a:t>Ihres</a:t>
            </a:r>
            <a:r>
              <a:rPr lang="en-US" sz="2400" b="0" i="0" u="none" strike="noStrike" dirty="0">
                <a:solidFill>
                  <a:srgbClr val="374151"/>
                </a:solidFill>
              </a:rPr>
              <a:t> </a:t>
            </a:r>
            <a:r>
              <a:rPr lang="en-US" sz="2400" b="0" i="0" u="none" strike="noStrike" dirty="0" err="1">
                <a:solidFill>
                  <a:srgbClr val="374151"/>
                </a:solidFill>
              </a:rPr>
              <a:t>Produktionsprozesses</a:t>
            </a:r>
            <a:r>
              <a:rPr lang="en-US" sz="2400" b="0" i="0" u="none" strike="noStrike" dirty="0">
                <a:solidFill>
                  <a:srgbClr val="374151"/>
                </a:solidFill>
              </a:rPr>
              <a:t> und </a:t>
            </a:r>
            <a:r>
              <a:rPr lang="en-US" sz="2400" b="0" i="0" u="none" strike="noStrike" dirty="0" err="1">
                <a:solidFill>
                  <a:srgbClr val="374151"/>
                </a:solidFill>
              </a:rPr>
              <a:t>schaffen</a:t>
            </a:r>
            <a:r>
              <a:rPr lang="en-US" sz="2400" b="0" i="0" u="none" strike="noStrike" dirty="0">
                <a:solidFill>
                  <a:srgbClr val="374151"/>
                </a:solidFill>
              </a:rPr>
              <a:t> Sie so </a:t>
            </a:r>
            <a:r>
              <a:rPr lang="en-US" sz="2400" b="0" i="0" u="none" strike="noStrike" dirty="0" err="1">
                <a:solidFill>
                  <a:srgbClr val="374151"/>
                </a:solidFill>
              </a:rPr>
              <a:t>eine</a:t>
            </a:r>
            <a:r>
              <a:rPr lang="en-US" sz="2400" b="0" i="0" u="none" strike="noStrike" dirty="0">
                <a:solidFill>
                  <a:srgbClr val="374151"/>
                </a:solidFill>
              </a:rPr>
              <a:t> </a:t>
            </a:r>
            <a:r>
              <a:rPr lang="en-US" sz="2400" b="0" i="0" u="none" strike="noStrike" dirty="0" err="1">
                <a:solidFill>
                  <a:srgbClr val="374151"/>
                </a:solidFill>
              </a:rPr>
              <a:t>tiefere</a:t>
            </a:r>
            <a:r>
              <a:rPr lang="en-US" sz="2400" b="0" i="0" u="none" strike="noStrike" dirty="0">
                <a:solidFill>
                  <a:srgbClr val="374151"/>
                </a:solidFill>
              </a:rPr>
              <a:t> </a:t>
            </a:r>
            <a:r>
              <a:rPr lang="en-US" sz="2400" b="0" i="0" u="none" strike="noStrike" dirty="0" err="1">
                <a:solidFill>
                  <a:srgbClr val="374151"/>
                </a:solidFill>
              </a:rPr>
              <a:t>Verbindung</a:t>
            </a:r>
            <a:r>
              <a:rPr lang="en-US" sz="2400" b="0" i="0" u="none" strike="noStrike" dirty="0">
                <a:solidFill>
                  <a:srgbClr val="374151"/>
                </a:solidFill>
              </a:rPr>
              <a:t> </a:t>
            </a:r>
            <a:r>
              <a:rPr lang="en-US" sz="2400" b="0" i="0" u="none" strike="noStrike" dirty="0" err="1">
                <a:solidFill>
                  <a:srgbClr val="374151"/>
                </a:solidFill>
              </a:rPr>
              <a:t>zu</a:t>
            </a:r>
            <a:r>
              <a:rPr lang="en-US" sz="2400" b="0" i="0" u="none" strike="noStrike" dirty="0">
                <a:solidFill>
                  <a:srgbClr val="374151"/>
                </a:solidFill>
              </a:rPr>
              <a:t> </a:t>
            </a:r>
            <a:r>
              <a:rPr lang="en-US" sz="2400" b="0" i="0" u="none" strike="noStrike" dirty="0" err="1">
                <a:solidFill>
                  <a:srgbClr val="374151"/>
                </a:solidFill>
              </a:rPr>
              <a:t>Ihrem</a:t>
            </a:r>
            <a:r>
              <a:rPr lang="en-US" sz="2400" b="0" i="0" u="none" strike="noStrike" dirty="0">
                <a:solidFill>
                  <a:srgbClr val="374151"/>
                </a:solidFill>
              </a:rPr>
              <a:t> </a:t>
            </a:r>
            <a:r>
              <a:rPr lang="en-US" sz="2400" b="0" i="0" u="none" strike="noStrike" dirty="0" err="1">
                <a:solidFill>
                  <a:srgbClr val="374151"/>
                </a:solidFill>
              </a:rPr>
              <a:t>Publikum</a:t>
            </a:r>
            <a:r>
              <a:rPr lang="en-US" sz="2400" b="0" i="0" u="none" strike="noStrike" dirty="0">
                <a:solidFill>
                  <a:srgbClr val="374151"/>
                </a:solidFill>
              </a:rPr>
              <a:t>. </a:t>
            </a:r>
            <a:endParaRPr dirty="0"/>
          </a:p>
          <a:p>
            <a:pPr marL="801688" lvl="0" indent="-649288" algn="l" rtl="0">
              <a:lnSpc>
                <a:spcPct val="100000"/>
              </a:lnSpc>
              <a:spcBef>
                <a:spcPts val="0"/>
              </a:spcBef>
              <a:spcAft>
                <a:spcPts val="0"/>
              </a:spcAft>
              <a:buClr>
                <a:schemeClr val="lt1"/>
              </a:buClr>
              <a:buSzPts val="2400"/>
              <a:buFont typeface="Noto Sans Symbols"/>
              <a:buNone/>
            </a:pPr>
            <a:endParaRPr sz="2400" dirty="0">
              <a:solidFill>
                <a:srgbClr val="374151"/>
              </a:solidFill>
            </a:endParaRPr>
          </a:p>
          <a:p>
            <a:pPr marL="801688" lvl="0" indent="-801688" algn="l" rtl="0">
              <a:lnSpc>
                <a:spcPct val="100000"/>
              </a:lnSpc>
              <a:spcBef>
                <a:spcPts val="0"/>
              </a:spcBef>
              <a:spcAft>
                <a:spcPts val="0"/>
              </a:spcAft>
              <a:buClr>
                <a:schemeClr val="lt1"/>
              </a:buClr>
              <a:buSzPts val="2400"/>
              <a:buFont typeface="Noto Sans Symbols"/>
              <a:buChar char="✔"/>
            </a:pPr>
            <a:r>
              <a:rPr lang="en-US" sz="2400" b="0" i="0" u="none" strike="noStrike" dirty="0" err="1">
                <a:solidFill>
                  <a:srgbClr val="374151"/>
                </a:solidFill>
              </a:rPr>
              <a:t>Vergessen</a:t>
            </a:r>
            <a:r>
              <a:rPr lang="en-US" sz="2400" b="0" i="0" u="none" strike="noStrike" dirty="0">
                <a:solidFill>
                  <a:srgbClr val="374151"/>
                </a:solidFill>
              </a:rPr>
              <a:t> Sie </a:t>
            </a:r>
            <a:r>
              <a:rPr lang="en-US" sz="2400" b="0" i="0" u="none" strike="noStrike" dirty="0" err="1">
                <a:solidFill>
                  <a:srgbClr val="374151"/>
                </a:solidFill>
              </a:rPr>
              <a:t>nicht</a:t>
            </a:r>
            <a:r>
              <a:rPr lang="en-US" sz="2400" b="0" i="0" u="none" strike="noStrike" dirty="0">
                <a:solidFill>
                  <a:srgbClr val="374151"/>
                </a:solidFill>
              </a:rPr>
              <a:t>, </a:t>
            </a:r>
            <a:r>
              <a:rPr lang="en-US" sz="2400" b="0" i="0" u="none" strike="noStrike" dirty="0" err="1">
                <a:solidFill>
                  <a:srgbClr val="374151"/>
                </a:solidFill>
              </a:rPr>
              <a:t>Ihren</a:t>
            </a:r>
            <a:r>
              <a:rPr lang="en-US" sz="2400" b="0" i="0" u="none" strike="noStrike" dirty="0">
                <a:solidFill>
                  <a:srgbClr val="374151"/>
                </a:solidFill>
              </a:rPr>
              <a:t> </a:t>
            </a:r>
            <a:r>
              <a:rPr lang="en-US" sz="2400" b="0" i="0" u="none" strike="noStrike" dirty="0" err="1">
                <a:solidFill>
                  <a:srgbClr val="374151"/>
                </a:solidFill>
              </a:rPr>
              <a:t>treuen</a:t>
            </a:r>
            <a:r>
              <a:rPr lang="en-US" sz="2400" b="0" i="0" u="none" strike="noStrike" dirty="0">
                <a:solidFill>
                  <a:srgbClr val="374151"/>
                </a:solidFill>
              </a:rPr>
              <a:t> </a:t>
            </a:r>
            <a:r>
              <a:rPr lang="en-US" sz="2400" b="0" i="0" u="none" strike="noStrike" dirty="0" err="1">
                <a:solidFill>
                  <a:srgbClr val="374151"/>
                </a:solidFill>
              </a:rPr>
              <a:t>Abonnenten</a:t>
            </a:r>
            <a:r>
              <a:rPr lang="en-US" sz="2400" b="0" i="0" u="none" strike="noStrike" dirty="0">
                <a:solidFill>
                  <a:srgbClr val="374151"/>
                </a:solidFill>
              </a:rPr>
              <a:t> und </a:t>
            </a:r>
            <a:r>
              <a:rPr lang="en-US" sz="2400" b="0" i="0" u="none" strike="noStrike" dirty="0" err="1">
                <a:solidFill>
                  <a:srgbClr val="374151"/>
                </a:solidFill>
              </a:rPr>
              <a:t>Gönnern</a:t>
            </a:r>
            <a:r>
              <a:rPr lang="en-US" sz="2400" b="0" i="0" u="none" strike="noStrike" dirty="0">
                <a:solidFill>
                  <a:srgbClr val="374151"/>
                </a:solidFill>
              </a:rPr>
              <a:t> </a:t>
            </a:r>
            <a:r>
              <a:rPr lang="en-US" sz="2400" b="0" i="0" u="none" strike="noStrike" dirty="0" err="1">
                <a:solidFill>
                  <a:srgbClr val="374151"/>
                </a:solidFill>
              </a:rPr>
              <a:t>exklusive</a:t>
            </a:r>
            <a:r>
              <a:rPr lang="en-US" sz="2400" b="0" i="0" u="none" strike="noStrike" dirty="0">
                <a:solidFill>
                  <a:srgbClr val="374151"/>
                </a:solidFill>
              </a:rPr>
              <a:t> </a:t>
            </a:r>
            <a:r>
              <a:rPr lang="en-US" sz="2400" b="0" i="0" u="none" strike="noStrike" dirty="0" err="1">
                <a:solidFill>
                  <a:srgbClr val="374151"/>
                </a:solidFill>
              </a:rPr>
              <a:t>Inhalte</a:t>
            </a:r>
            <a:r>
              <a:rPr lang="en-US" sz="2400" b="0" i="0" u="none" strike="noStrike" dirty="0">
                <a:solidFill>
                  <a:srgbClr val="374151"/>
                </a:solidFill>
              </a:rPr>
              <a:t> </a:t>
            </a:r>
            <a:r>
              <a:rPr lang="en-US" sz="2400" b="0" i="0" u="none" strike="noStrike" dirty="0" err="1">
                <a:solidFill>
                  <a:srgbClr val="374151"/>
                </a:solidFill>
              </a:rPr>
              <a:t>zur</a:t>
            </a:r>
            <a:r>
              <a:rPr lang="en-US" sz="2400" b="0" i="0" u="none" strike="noStrike" dirty="0">
                <a:solidFill>
                  <a:srgbClr val="374151"/>
                </a:solidFill>
              </a:rPr>
              <a:t> </a:t>
            </a:r>
            <a:r>
              <a:rPr lang="en-US" sz="2400" b="0" i="0" u="none" strike="noStrike" dirty="0" err="1">
                <a:solidFill>
                  <a:srgbClr val="374151"/>
                </a:solidFill>
              </a:rPr>
              <a:t>Verfügung</a:t>
            </a:r>
            <a:r>
              <a:rPr lang="en-US" sz="2400" b="0" i="0" u="none" strike="noStrike" dirty="0">
                <a:solidFill>
                  <a:srgbClr val="374151"/>
                </a:solidFill>
              </a:rPr>
              <a:t> </a:t>
            </a:r>
            <a:r>
              <a:rPr lang="en-US" sz="2400" b="0" i="0" u="none" strike="noStrike" dirty="0" err="1">
                <a:solidFill>
                  <a:srgbClr val="374151"/>
                </a:solidFill>
              </a:rPr>
              <a:t>zu</a:t>
            </a:r>
            <a:r>
              <a:rPr lang="en-US" sz="2400" b="0" i="0" u="none" strike="noStrike" dirty="0">
                <a:solidFill>
                  <a:srgbClr val="374151"/>
                </a:solidFill>
              </a:rPr>
              <a:t> </a:t>
            </a:r>
            <a:r>
              <a:rPr lang="en-US" sz="2400" b="0" i="0" u="none" strike="noStrike" dirty="0" err="1">
                <a:solidFill>
                  <a:srgbClr val="374151"/>
                </a:solidFill>
              </a:rPr>
              <a:t>stellen</a:t>
            </a:r>
            <a:r>
              <a:rPr lang="en-US" sz="2400" b="0" i="0" u="none" strike="noStrike" dirty="0">
                <a:solidFill>
                  <a:srgbClr val="374151"/>
                </a:solidFill>
              </a:rPr>
              <a:t>, </a:t>
            </a:r>
            <a:r>
              <a:rPr lang="en-US" sz="2400" b="0" i="0" u="none" strike="noStrike" dirty="0" err="1">
                <a:solidFill>
                  <a:srgbClr val="374151"/>
                </a:solidFill>
              </a:rPr>
              <a:t>mit</a:t>
            </a:r>
            <a:r>
              <a:rPr lang="en-US" sz="2400" b="0" i="0" u="none" strike="noStrike" dirty="0">
                <a:solidFill>
                  <a:srgbClr val="374151"/>
                </a:solidFill>
              </a:rPr>
              <a:t> </a:t>
            </a:r>
            <a:r>
              <a:rPr lang="en-US" sz="2400" b="0" i="0" u="none" strike="noStrike" dirty="0" err="1">
                <a:solidFill>
                  <a:srgbClr val="374151"/>
                </a:solidFill>
              </a:rPr>
              <a:t>denen</a:t>
            </a:r>
            <a:r>
              <a:rPr lang="en-US" sz="2400" b="0" i="0" u="none" strike="noStrike" dirty="0">
                <a:solidFill>
                  <a:srgbClr val="374151"/>
                </a:solidFill>
              </a:rPr>
              <a:t> Sie </a:t>
            </a:r>
            <a:r>
              <a:rPr lang="en-US" sz="2400" b="0" i="0" u="none" strike="noStrike" dirty="0" err="1">
                <a:solidFill>
                  <a:srgbClr val="374151"/>
                </a:solidFill>
              </a:rPr>
              <a:t>Ihre</a:t>
            </a:r>
            <a:r>
              <a:rPr lang="en-US" sz="2400" b="0" i="0" u="none" strike="noStrike" dirty="0">
                <a:solidFill>
                  <a:srgbClr val="374151"/>
                </a:solidFill>
              </a:rPr>
              <a:t> </a:t>
            </a:r>
            <a:r>
              <a:rPr lang="en-US" sz="2400" b="0" i="0" u="none" strike="noStrike" dirty="0" err="1">
                <a:solidFill>
                  <a:srgbClr val="374151"/>
                </a:solidFill>
              </a:rPr>
              <a:t>Dankbarkeit</a:t>
            </a:r>
            <a:r>
              <a:rPr lang="en-US" sz="2400" b="0" i="0" u="none" strike="noStrike" dirty="0">
                <a:solidFill>
                  <a:srgbClr val="374151"/>
                </a:solidFill>
              </a:rPr>
              <a:t> für </a:t>
            </a:r>
            <a:r>
              <a:rPr lang="en-US" sz="2400" b="0" i="0" u="none" strike="noStrike" dirty="0" err="1">
                <a:solidFill>
                  <a:srgbClr val="374151"/>
                </a:solidFill>
              </a:rPr>
              <a:t>ihre</a:t>
            </a:r>
            <a:r>
              <a:rPr lang="en-US" sz="2400" b="0" i="0" u="none" strike="noStrike" dirty="0">
                <a:solidFill>
                  <a:srgbClr val="374151"/>
                </a:solidFill>
              </a:rPr>
              <a:t> </a:t>
            </a:r>
            <a:r>
              <a:rPr lang="en-US" sz="2400" b="0" i="0" u="none" strike="noStrike" dirty="0" err="1">
                <a:solidFill>
                  <a:srgbClr val="374151"/>
                </a:solidFill>
              </a:rPr>
              <a:t>Unterstützung</a:t>
            </a:r>
            <a:r>
              <a:rPr lang="en-US" sz="2400" b="0" i="0" u="none" strike="noStrike" dirty="0">
                <a:solidFill>
                  <a:srgbClr val="374151"/>
                </a:solidFill>
              </a:rPr>
              <a:t> </a:t>
            </a:r>
            <a:r>
              <a:rPr lang="en-US" sz="2400" b="0" i="0" u="none" strike="noStrike" dirty="0" err="1">
                <a:solidFill>
                  <a:srgbClr val="374151"/>
                </a:solidFill>
              </a:rPr>
              <a:t>zeigen</a:t>
            </a:r>
            <a:r>
              <a:rPr lang="en-US" sz="2400" b="0" i="0" u="none" strike="noStrike" dirty="0">
                <a:solidFill>
                  <a:srgbClr val="374151"/>
                </a:solidFill>
              </a:rPr>
              <a:t>. Dieses </a:t>
            </a:r>
            <a:r>
              <a:rPr lang="en-US" sz="2400" b="0" i="0" u="none" strike="noStrike" dirty="0" err="1">
                <a:solidFill>
                  <a:srgbClr val="374151"/>
                </a:solidFill>
              </a:rPr>
              <a:t>spezielle</a:t>
            </a:r>
            <a:r>
              <a:rPr lang="en-US" sz="2400" b="0" i="0" u="none" strike="noStrike" dirty="0">
                <a:solidFill>
                  <a:srgbClr val="374151"/>
                </a:solidFill>
              </a:rPr>
              <a:t> </a:t>
            </a:r>
            <a:r>
              <a:rPr lang="en-US" sz="2400" b="0" i="0" u="none" strike="noStrike" dirty="0" err="1">
                <a:solidFill>
                  <a:srgbClr val="374151"/>
                </a:solidFill>
              </a:rPr>
              <a:t>Bonusmaterial</a:t>
            </a:r>
            <a:r>
              <a:rPr lang="en-US" sz="2400" b="0" i="0" u="none" strike="noStrike" dirty="0">
                <a:solidFill>
                  <a:srgbClr val="374151"/>
                </a:solidFill>
              </a:rPr>
              <a:t> </a:t>
            </a:r>
            <a:r>
              <a:rPr lang="en-US" sz="2400" b="0" i="0" u="none" strike="noStrike" dirty="0" err="1">
                <a:solidFill>
                  <a:srgbClr val="374151"/>
                </a:solidFill>
              </a:rPr>
              <a:t>bietet</a:t>
            </a:r>
            <a:r>
              <a:rPr lang="en-US" sz="2400" b="0" i="0" u="none" strike="noStrike" dirty="0">
                <a:solidFill>
                  <a:srgbClr val="374151"/>
                </a:solidFill>
              </a:rPr>
              <a:t> </a:t>
            </a:r>
            <a:r>
              <a:rPr lang="en-US" sz="2400" b="0" i="0" u="none" strike="noStrike" dirty="0" err="1">
                <a:solidFill>
                  <a:srgbClr val="374151"/>
                </a:solidFill>
              </a:rPr>
              <a:t>einen</a:t>
            </a:r>
            <a:r>
              <a:rPr lang="en-US" sz="2400" b="0" i="0" u="none" strike="noStrike" dirty="0">
                <a:solidFill>
                  <a:srgbClr val="374151"/>
                </a:solidFill>
              </a:rPr>
              <a:t> </a:t>
            </a:r>
            <a:r>
              <a:rPr lang="en-US" sz="2400" b="0" i="0" u="none" strike="noStrike" dirty="0" err="1">
                <a:solidFill>
                  <a:srgbClr val="374151"/>
                </a:solidFill>
              </a:rPr>
              <a:t>zusätzlichen</a:t>
            </a:r>
            <a:r>
              <a:rPr lang="en-US" sz="2400" b="0" i="0" u="none" strike="noStrike" dirty="0">
                <a:solidFill>
                  <a:srgbClr val="374151"/>
                </a:solidFill>
              </a:rPr>
              <a:t> </a:t>
            </a:r>
            <a:r>
              <a:rPr lang="en-US" sz="2400" b="0" i="0" u="none" strike="noStrike" dirty="0" err="1">
                <a:solidFill>
                  <a:srgbClr val="374151"/>
                </a:solidFill>
              </a:rPr>
              <a:t>Mehrwert</a:t>
            </a:r>
            <a:r>
              <a:rPr lang="en-US" sz="2400" b="0" i="0" u="none" strike="noStrike" dirty="0">
                <a:solidFill>
                  <a:srgbClr val="374151"/>
                </a:solidFill>
              </a:rPr>
              <a:t> für </a:t>
            </a:r>
            <a:r>
              <a:rPr lang="en-US" sz="2400" b="0" i="0" u="none" strike="noStrike" dirty="0" err="1">
                <a:solidFill>
                  <a:srgbClr val="374151"/>
                </a:solidFill>
              </a:rPr>
              <a:t>Ihre</a:t>
            </a:r>
            <a:r>
              <a:rPr lang="en-US" sz="2400" b="0" i="0" u="none" strike="noStrike" dirty="0">
                <a:solidFill>
                  <a:srgbClr val="374151"/>
                </a:solidFill>
              </a:rPr>
              <a:t> </a:t>
            </a:r>
            <a:r>
              <a:rPr lang="en-US" sz="2400" b="0" i="0" u="none" strike="noStrike" dirty="0" err="1">
                <a:solidFill>
                  <a:srgbClr val="374151"/>
                </a:solidFill>
              </a:rPr>
              <a:t>Kunden</a:t>
            </a:r>
            <a:r>
              <a:rPr lang="en-US" sz="2400" b="0" i="0" u="none" strike="noStrike" dirty="0">
                <a:solidFill>
                  <a:srgbClr val="374151"/>
                </a:solidFill>
              </a:rPr>
              <a:t>.</a:t>
            </a:r>
            <a:endParaRPr sz="2400" dirty="0"/>
          </a:p>
        </p:txBody>
      </p:sp>
      <p:sp>
        <p:nvSpPr>
          <p:cNvPr id="2063" name="Google Shape;2063;p249"/>
          <p:cNvSpPr txBox="1"/>
          <p:nvPr/>
        </p:nvSpPr>
        <p:spPr>
          <a:xfrm>
            <a:off x="4497997" y="154872"/>
            <a:ext cx="7772661" cy="5579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1" i="0" u="none" strike="noStrike" cap="none" dirty="0">
                <a:solidFill>
                  <a:srgbClr val="1D4C60"/>
                </a:solidFill>
                <a:latin typeface="Calibri"/>
                <a:ea typeface="Calibri"/>
                <a:cs typeface="Calibri"/>
                <a:sym typeface="Calibri"/>
              </a:rPr>
              <a:t>ERSTELLUNG ANSPRECHENDER INHALTE </a:t>
            </a:r>
            <a:endParaRPr dirty="0"/>
          </a:p>
        </p:txBody>
      </p:sp>
      <p:pic>
        <p:nvPicPr>
          <p:cNvPr id="2064" name="Google Shape;2064;p249"/>
          <p:cNvPicPr preferRelativeResize="0">
            <a:picLocks noGrp="1"/>
          </p:cNvPicPr>
          <p:nvPr>
            <p:ph type="pic" idx="8"/>
          </p:nvPr>
        </p:nvPicPr>
        <p:blipFill rotWithShape="1">
          <a:blip r:embed="rId3" cstate="email">
            <a:alphaModFix/>
            <a:extLst>
              <a:ext uri="{28A0092B-C50C-407E-A947-70E740481C1C}">
                <a14:useLocalDpi xmlns:a14="http://schemas.microsoft.com/office/drawing/2010/main"/>
              </a:ext>
            </a:extLst>
          </a:blip>
          <a:srcRect l="3724" r="3724"/>
          <a:stretch/>
        </p:blipFill>
        <p:spPr>
          <a:xfrm>
            <a:off x="0" y="0"/>
            <a:ext cx="3570477" cy="6858000"/>
          </a:xfrm>
          <a:prstGeom prst="rect">
            <a:avLst/>
          </a:prstGeom>
          <a:solidFill>
            <a:srgbClr val="D8D8D8"/>
          </a:solid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987"/>
        <p:cNvGrpSpPr/>
        <p:nvPr/>
      </p:nvGrpSpPr>
      <p:grpSpPr>
        <a:xfrm>
          <a:off x="0" y="0"/>
          <a:ext cx="0" cy="0"/>
          <a:chOff x="0" y="0"/>
          <a:chExt cx="0" cy="0"/>
        </a:xfrm>
      </p:grpSpPr>
      <p:sp>
        <p:nvSpPr>
          <p:cNvPr id="2988" name="Google Shape;2988;p315"/>
          <p:cNvSpPr txBox="1">
            <a:spLocks noGrp="1"/>
          </p:cNvSpPr>
          <p:nvPr>
            <p:ph type="body" idx="1"/>
          </p:nvPr>
        </p:nvSpPr>
        <p:spPr>
          <a:xfrm>
            <a:off x="328997" y="1595713"/>
            <a:ext cx="5144878" cy="366657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1"/>
              </a:buClr>
              <a:buSzPts val="2400"/>
              <a:buFont typeface="Noto Sans Symbols"/>
              <a:buChar char="✔"/>
            </a:pPr>
            <a:r>
              <a:rPr lang="en-US">
                <a:solidFill>
                  <a:schemeClr val="lt1"/>
                </a:solidFill>
              </a:rPr>
              <a:t>Als erstes sollten wir 3 Schlüsselwörter finden, um die sich unser Inhalt drehen soll.</a:t>
            </a:r>
            <a:endParaRPr/>
          </a:p>
          <a:p>
            <a:pPr marL="342900" lvl="0" indent="-190500" algn="l" rtl="0">
              <a:lnSpc>
                <a:spcPct val="90000"/>
              </a:lnSpc>
              <a:spcBef>
                <a:spcPts val="0"/>
              </a:spcBef>
              <a:spcAft>
                <a:spcPts val="0"/>
              </a:spcAft>
              <a:buClr>
                <a:schemeClr val="lt1"/>
              </a:buClr>
              <a:buSzPts val="2400"/>
              <a:buFont typeface="Noto Sans Symbols"/>
              <a:buNone/>
            </a:pPr>
            <a:endParaRPr>
              <a:solidFill>
                <a:schemeClr val="lt1"/>
              </a:solidFill>
            </a:endParaRPr>
          </a:p>
          <a:p>
            <a:pPr marL="0" lvl="0" indent="0" algn="l" rtl="0">
              <a:lnSpc>
                <a:spcPct val="90000"/>
              </a:lnSpc>
              <a:spcBef>
                <a:spcPts val="0"/>
              </a:spcBef>
              <a:spcAft>
                <a:spcPts val="0"/>
              </a:spcAft>
              <a:buClr>
                <a:schemeClr val="lt1"/>
              </a:buClr>
              <a:buSzPts val="2400"/>
              <a:buNone/>
            </a:pPr>
            <a:r>
              <a:rPr lang="en-US" u="sng">
                <a:solidFill>
                  <a:schemeClr val="lt1"/>
                </a:solidFill>
                <a:hlinkClick r:id="rId3">
                  <a:extLst>
                    <a:ext uri="{A12FA001-AC4F-418D-AE19-62706E023703}">
                      <ahyp:hlinkClr xmlns:ahyp="http://schemas.microsoft.com/office/drawing/2018/hyperlinkcolor" val="tx"/>
                    </a:ext>
                  </a:extLst>
                </a:hlinkClick>
              </a:rPr>
              <a:t>Antwort an die Öffentlichkeit</a:t>
            </a:r>
            <a:endParaRPr>
              <a:solidFill>
                <a:schemeClr val="lt1"/>
              </a:solidFill>
            </a:endParaRPr>
          </a:p>
          <a:p>
            <a:pPr marL="342900" lvl="0" indent="-190500" algn="l" rtl="0">
              <a:lnSpc>
                <a:spcPct val="90000"/>
              </a:lnSpc>
              <a:spcBef>
                <a:spcPts val="0"/>
              </a:spcBef>
              <a:spcAft>
                <a:spcPts val="0"/>
              </a:spcAft>
              <a:buClr>
                <a:schemeClr val="lt1"/>
              </a:buClr>
              <a:buSzPts val="2400"/>
              <a:buFont typeface="Noto Sans Symbols"/>
              <a:buNone/>
            </a:pPr>
            <a:endParaRPr>
              <a:solidFill>
                <a:schemeClr val="lt1"/>
              </a:solidFill>
            </a:endParaRPr>
          </a:p>
          <a:p>
            <a:pPr marL="342900" lvl="0" indent="-190500" algn="l" rtl="0">
              <a:lnSpc>
                <a:spcPct val="90000"/>
              </a:lnSpc>
              <a:spcBef>
                <a:spcPts val="0"/>
              </a:spcBef>
              <a:spcAft>
                <a:spcPts val="0"/>
              </a:spcAft>
              <a:buSzPts val="2400"/>
              <a:buFont typeface="Noto Sans Symbols"/>
              <a:buNone/>
            </a:pPr>
            <a:endParaRPr>
              <a:solidFill>
                <a:schemeClr val="lt1"/>
              </a:solidFill>
            </a:endParaRPr>
          </a:p>
          <a:p>
            <a:pPr marL="342900" lvl="0" indent="-342900" algn="l" rtl="0">
              <a:lnSpc>
                <a:spcPct val="90000"/>
              </a:lnSpc>
              <a:spcBef>
                <a:spcPts val="0"/>
              </a:spcBef>
              <a:spcAft>
                <a:spcPts val="0"/>
              </a:spcAft>
              <a:buSzPts val="2400"/>
              <a:buFont typeface="Noto Sans Symbols"/>
              <a:buChar char="✔"/>
            </a:pPr>
            <a:r>
              <a:rPr lang="en-US">
                <a:solidFill>
                  <a:schemeClr val="lt1"/>
                </a:solidFill>
              </a:rPr>
              <a:t>Längere und tiefgreifendere Inhalte erstellen - Die Entwicklung umfangreicherer und umfassenderer Inhalte ermöglicht eine tiefere Erforschung und ein besseres Verständnis des Themas. </a:t>
            </a:r>
            <a:endParaRPr/>
          </a:p>
          <a:p>
            <a:pPr marL="0" lvl="0" indent="0" algn="just" rtl="0">
              <a:lnSpc>
                <a:spcPct val="90000"/>
              </a:lnSpc>
              <a:spcBef>
                <a:spcPts val="0"/>
              </a:spcBef>
              <a:spcAft>
                <a:spcPts val="0"/>
              </a:spcAft>
              <a:buClr>
                <a:schemeClr val="lt1"/>
              </a:buClr>
              <a:buSzPts val="2400"/>
              <a:buNone/>
            </a:pPr>
            <a:endParaRPr>
              <a:solidFill>
                <a:schemeClr val="lt1"/>
              </a:solidFill>
            </a:endParaRPr>
          </a:p>
        </p:txBody>
      </p:sp>
      <p:sp>
        <p:nvSpPr>
          <p:cNvPr id="2989" name="Google Shape;2989;p315"/>
          <p:cNvSpPr txBox="1">
            <a:spLocks noGrp="1"/>
          </p:cNvSpPr>
          <p:nvPr>
            <p:ph type="body" idx="2"/>
          </p:nvPr>
        </p:nvSpPr>
        <p:spPr>
          <a:xfrm>
            <a:off x="309595" y="363752"/>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TIPPS ZUR VERBESSERUNG DER SEO</a:t>
            </a:r>
            <a:endParaRPr/>
          </a:p>
          <a:p>
            <a:pPr marL="0" lvl="0" indent="0" algn="l" rtl="0">
              <a:lnSpc>
                <a:spcPct val="90000"/>
              </a:lnSpc>
              <a:spcBef>
                <a:spcPts val="1000"/>
              </a:spcBef>
              <a:spcAft>
                <a:spcPts val="0"/>
              </a:spcAft>
              <a:buClr>
                <a:schemeClr val="lt1"/>
              </a:buClr>
              <a:buSzPts val="3600"/>
              <a:buNone/>
            </a:pPr>
            <a:endParaRPr/>
          </a:p>
        </p:txBody>
      </p:sp>
      <p:grpSp>
        <p:nvGrpSpPr>
          <p:cNvPr id="2990" name="Google Shape;2990;p315"/>
          <p:cNvGrpSpPr/>
          <p:nvPr/>
        </p:nvGrpSpPr>
        <p:grpSpPr>
          <a:xfrm flipH="1">
            <a:off x="5473875" y="4553257"/>
            <a:ext cx="1552009" cy="2304743"/>
            <a:chOff x="5633414" y="4778704"/>
            <a:chExt cx="335872" cy="498772"/>
          </a:xfrm>
        </p:grpSpPr>
        <p:sp>
          <p:nvSpPr>
            <p:cNvPr id="2991" name="Google Shape;2991;p315"/>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no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992" name="Google Shape;2992;p315"/>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993" name="Google Shape;2993;p315"/>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2994" name="Google Shape;2994;p315"/>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grpSp>
      <p:pic>
        <p:nvPicPr>
          <p:cNvPr id="2995" name="Google Shape;2995;p315"/>
          <p:cNvPicPr preferRelativeResize="0">
            <a:picLocks noGrp="1"/>
          </p:cNvPicPr>
          <p:nvPr>
            <p:ph type="pic" idx="3"/>
          </p:nvPr>
        </p:nvPicPr>
        <p:blipFill rotWithShape="1">
          <a:blip r:embed="rId4" cstate="email">
            <a:alphaModFix/>
            <a:extLst>
              <a:ext uri="{28A0092B-C50C-407E-A947-70E740481C1C}">
                <a14:useLocalDpi xmlns:a14="http://schemas.microsoft.com/office/drawing/2010/main"/>
              </a:ext>
            </a:extLst>
          </a:blip>
          <a:srcRect l="23984" r="23983"/>
          <a:stretch/>
        </p:blipFill>
        <p:spPr>
          <a:xfrm>
            <a:off x="6083676" y="0"/>
            <a:ext cx="5361066" cy="6858000"/>
          </a:xfrm>
          <a:prstGeom prst="rect">
            <a:avLst/>
          </a:prstGeom>
          <a:solidFill>
            <a:srgbClr val="D8D8D8"/>
          </a:solid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999"/>
        <p:cNvGrpSpPr/>
        <p:nvPr/>
      </p:nvGrpSpPr>
      <p:grpSpPr>
        <a:xfrm>
          <a:off x="0" y="0"/>
          <a:ext cx="0" cy="0"/>
          <a:chOff x="0" y="0"/>
          <a:chExt cx="0" cy="0"/>
        </a:xfrm>
      </p:grpSpPr>
      <p:sp>
        <p:nvSpPr>
          <p:cNvPr id="3000" name="Google Shape;3000;p316"/>
          <p:cNvSpPr txBox="1">
            <a:spLocks noGrp="1"/>
          </p:cNvSpPr>
          <p:nvPr>
            <p:ph type="body" idx="1"/>
          </p:nvPr>
        </p:nvSpPr>
        <p:spPr>
          <a:xfrm>
            <a:off x="112809" y="1149729"/>
            <a:ext cx="5639062" cy="3666574"/>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lt1"/>
              </a:buClr>
              <a:buSzPts val="2400"/>
              <a:buFont typeface="Noto Sans Symbols"/>
              <a:buChar char="✔"/>
            </a:pPr>
            <a:r>
              <a:rPr lang="en-US" sz="2200" dirty="0"/>
              <a:t>Die </a:t>
            </a:r>
            <a:r>
              <a:rPr lang="en-US" sz="2200" dirty="0" err="1"/>
              <a:t>Verwendung</a:t>
            </a:r>
            <a:r>
              <a:rPr lang="en-US" sz="2200" dirty="0"/>
              <a:t> von </a:t>
            </a:r>
            <a:r>
              <a:rPr lang="en-US" sz="2200" dirty="0" err="1"/>
              <a:t>Schlüsselwörtern</a:t>
            </a:r>
            <a:r>
              <a:rPr lang="en-US" sz="2200" dirty="0"/>
              <a:t> </a:t>
            </a:r>
            <a:r>
              <a:rPr lang="en-US" sz="2200" dirty="0" err="1"/>
              <a:t>ist</a:t>
            </a:r>
            <a:r>
              <a:rPr lang="en-US" sz="2200" dirty="0"/>
              <a:t> oft </a:t>
            </a:r>
            <a:r>
              <a:rPr lang="en-US" sz="2200" dirty="0" err="1"/>
              <a:t>ein</a:t>
            </a:r>
            <a:r>
              <a:rPr lang="en-US" sz="2200" dirty="0"/>
              <a:t> </a:t>
            </a:r>
            <a:r>
              <a:rPr lang="en-US" sz="2200" dirty="0" err="1"/>
              <a:t>Zeichen</a:t>
            </a:r>
            <a:r>
              <a:rPr lang="en-US" sz="2200" dirty="0"/>
              <a:t> für Google, </a:t>
            </a:r>
            <a:r>
              <a:rPr lang="en-US" sz="2200" dirty="0" err="1"/>
              <a:t>dass</a:t>
            </a:r>
            <a:r>
              <a:rPr lang="en-US" sz="2200" dirty="0"/>
              <a:t> </a:t>
            </a:r>
            <a:r>
              <a:rPr lang="en-US" sz="2200" dirty="0" err="1"/>
              <a:t>Ihre</a:t>
            </a:r>
            <a:r>
              <a:rPr lang="en-US" sz="2200" dirty="0"/>
              <a:t> Website </a:t>
            </a:r>
            <a:r>
              <a:rPr lang="en-US" sz="2200" dirty="0" err="1"/>
              <a:t>ein</a:t>
            </a:r>
            <a:r>
              <a:rPr lang="en-US" sz="2200" dirty="0"/>
              <a:t> </a:t>
            </a:r>
            <a:r>
              <a:rPr lang="en-US" sz="2200" dirty="0" err="1"/>
              <a:t>Experte</a:t>
            </a:r>
            <a:r>
              <a:rPr lang="en-US" sz="2200" dirty="0"/>
              <a:t> für </a:t>
            </a:r>
            <a:r>
              <a:rPr lang="en-US" sz="2200" dirty="0" err="1"/>
              <a:t>ein</a:t>
            </a:r>
            <a:r>
              <a:rPr lang="en-US" sz="2200" dirty="0"/>
              <a:t> </a:t>
            </a:r>
            <a:r>
              <a:rPr lang="en-US" sz="2200" dirty="0" err="1"/>
              <a:t>bestimmtes</a:t>
            </a:r>
            <a:r>
              <a:rPr lang="en-US" sz="2200" dirty="0"/>
              <a:t> Thema </a:t>
            </a:r>
            <a:r>
              <a:rPr lang="en-US" sz="2200" dirty="0" err="1"/>
              <a:t>ist</a:t>
            </a:r>
            <a:r>
              <a:rPr lang="en-US" sz="2200" dirty="0"/>
              <a:t> und </a:t>
            </a:r>
            <a:r>
              <a:rPr lang="en-US" sz="2200" dirty="0" err="1"/>
              <a:t>Ihnen</a:t>
            </a:r>
            <a:r>
              <a:rPr lang="en-US" sz="2200" dirty="0"/>
              <a:t> </a:t>
            </a:r>
            <a:r>
              <a:rPr lang="en-US" sz="2200" dirty="0" err="1"/>
              <a:t>mehr</a:t>
            </a:r>
            <a:r>
              <a:rPr lang="en-US" sz="2200" dirty="0"/>
              <a:t> Platz </a:t>
            </a:r>
            <a:r>
              <a:rPr lang="en-US" sz="2200" dirty="0" err="1"/>
              <a:t>im</a:t>
            </a:r>
            <a:r>
              <a:rPr lang="en-US" sz="2200" dirty="0"/>
              <a:t> Internet </a:t>
            </a:r>
            <a:r>
              <a:rPr lang="en-US" sz="2200" dirty="0" err="1"/>
              <a:t>einräumt</a:t>
            </a:r>
            <a:r>
              <a:rPr lang="en-US" sz="2200" dirty="0"/>
              <a:t>.</a:t>
            </a:r>
            <a:endParaRPr sz="2200" dirty="0"/>
          </a:p>
          <a:p>
            <a:pPr marL="457200" lvl="0" indent="-304800" algn="l" rtl="0">
              <a:lnSpc>
                <a:spcPct val="90000"/>
              </a:lnSpc>
              <a:spcBef>
                <a:spcPts val="0"/>
              </a:spcBef>
              <a:spcAft>
                <a:spcPts val="0"/>
              </a:spcAft>
              <a:buClr>
                <a:schemeClr val="lt1"/>
              </a:buClr>
              <a:buSzPts val="2400"/>
              <a:buFont typeface="Noto Sans Symbols"/>
              <a:buNone/>
            </a:pPr>
            <a:endParaRPr sz="2200" dirty="0"/>
          </a:p>
          <a:p>
            <a:pPr marL="457200" lvl="0" indent="-457200" algn="l" rtl="0">
              <a:lnSpc>
                <a:spcPct val="90000"/>
              </a:lnSpc>
              <a:spcBef>
                <a:spcPts val="0"/>
              </a:spcBef>
              <a:spcAft>
                <a:spcPts val="0"/>
              </a:spcAft>
              <a:buClr>
                <a:schemeClr val="lt1"/>
              </a:buClr>
              <a:buSzPts val="2400"/>
              <a:buFont typeface="Noto Sans Symbols"/>
              <a:buChar char="✔"/>
            </a:pPr>
            <a:r>
              <a:rPr lang="en-US" sz="2200" dirty="0"/>
              <a:t>Die </a:t>
            </a:r>
            <a:r>
              <a:rPr lang="en-US" sz="2200" dirty="0" err="1"/>
              <a:t>besten</a:t>
            </a:r>
            <a:r>
              <a:rPr lang="en-US" sz="2200" dirty="0"/>
              <a:t> </a:t>
            </a:r>
            <a:r>
              <a:rPr lang="en-US" sz="2200" dirty="0" err="1"/>
              <a:t>Stellen</a:t>
            </a:r>
            <a:r>
              <a:rPr lang="en-US" sz="2200" dirty="0"/>
              <a:t> für </a:t>
            </a:r>
            <a:r>
              <a:rPr lang="en-US" sz="2200" dirty="0" err="1"/>
              <a:t>Schlüsselwörter</a:t>
            </a:r>
            <a:r>
              <a:rPr lang="en-US" sz="2200" dirty="0"/>
              <a:t> </a:t>
            </a:r>
            <a:r>
              <a:rPr lang="en-US" sz="2200" dirty="0" err="1"/>
              <a:t>sind</a:t>
            </a:r>
            <a:r>
              <a:rPr lang="en-US" sz="2200" dirty="0"/>
              <a:t> - </a:t>
            </a:r>
            <a:r>
              <a:rPr lang="en-US" sz="2200" dirty="0" err="1"/>
              <a:t>Titel</a:t>
            </a:r>
            <a:r>
              <a:rPr lang="en-US" sz="2200" dirty="0"/>
              <a:t>, Bild-Alt-Texte, die </a:t>
            </a:r>
            <a:r>
              <a:rPr lang="en-US" sz="2200" dirty="0" err="1"/>
              <a:t>ersten</a:t>
            </a:r>
            <a:r>
              <a:rPr lang="en-US" sz="2200" dirty="0"/>
              <a:t> 100 und die </a:t>
            </a:r>
            <a:r>
              <a:rPr lang="en-US" sz="2200" dirty="0" err="1"/>
              <a:t>letzten</a:t>
            </a:r>
            <a:r>
              <a:rPr lang="en-US" sz="2200" dirty="0"/>
              <a:t> 100 </a:t>
            </a:r>
            <a:r>
              <a:rPr lang="en-US" sz="2200" dirty="0" err="1"/>
              <a:t>Wörter</a:t>
            </a:r>
            <a:r>
              <a:rPr lang="en-US" sz="2200" dirty="0"/>
              <a:t> auf der Website.</a:t>
            </a:r>
            <a:endParaRPr sz="2200" dirty="0"/>
          </a:p>
          <a:p>
            <a:pPr marL="457200" lvl="0" indent="-304800" algn="l" rtl="0">
              <a:lnSpc>
                <a:spcPct val="90000"/>
              </a:lnSpc>
              <a:spcBef>
                <a:spcPts val="0"/>
              </a:spcBef>
              <a:spcAft>
                <a:spcPts val="0"/>
              </a:spcAft>
              <a:buClr>
                <a:schemeClr val="lt1"/>
              </a:buClr>
              <a:buSzPts val="2400"/>
              <a:buFont typeface="Noto Sans Symbols"/>
              <a:buNone/>
            </a:pPr>
            <a:endParaRPr sz="2200" dirty="0"/>
          </a:p>
          <a:p>
            <a:pPr marL="457200" lvl="0" indent="-457200" algn="l" rtl="0">
              <a:lnSpc>
                <a:spcPct val="90000"/>
              </a:lnSpc>
              <a:spcBef>
                <a:spcPts val="0"/>
              </a:spcBef>
              <a:spcAft>
                <a:spcPts val="0"/>
              </a:spcAft>
              <a:buClr>
                <a:schemeClr val="lt1"/>
              </a:buClr>
              <a:buSzPts val="2400"/>
              <a:buFont typeface="Noto Sans Symbols"/>
              <a:buChar char="✔"/>
            </a:pPr>
            <a:r>
              <a:rPr lang="en-US" sz="2200" dirty="0" err="1"/>
              <a:t>Verwenden</a:t>
            </a:r>
            <a:r>
              <a:rPr lang="en-US" sz="2200" dirty="0"/>
              <a:t> Sie </a:t>
            </a:r>
            <a:r>
              <a:rPr lang="en-US" sz="2200" dirty="0" err="1"/>
              <a:t>einzigartige</a:t>
            </a:r>
            <a:r>
              <a:rPr lang="en-US" sz="2200" dirty="0"/>
              <a:t> </a:t>
            </a:r>
            <a:r>
              <a:rPr lang="en-US" sz="2200" dirty="0" err="1"/>
              <a:t>Bilder</a:t>
            </a:r>
            <a:r>
              <a:rPr lang="en-US" sz="2200" dirty="0"/>
              <a:t> / Die </a:t>
            </a:r>
            <a:r>
              <a:rPr lang="en-US" sz="2200" dirty="0" err="1"/>
              <a:t>Verwendung</a:t>
            </a:r>
            <a:r>
              <a:rPr lang="en-US" sz="2200" dirty="0"/>
              <a:t> von </a:t>
            </a:r>
            <a:r>
              <a:rPr lang="en-US" sz="2200" dirty="0" err="1"/>
              <a:t>freigegebenen</a:t>
            </a:r>
            <a:r>
              <a:rPr lang="en-US" sz="2200" dirty="0"/>
              <a:t> </a:t>
            </a:r>
            <a:r>
              <a:rPr lang="en-US" sz="2200" dirty="0" err="1"/>
              <a:t>Bildern</a:t>
            </a:r>
            <a:r>
              <a:rPr lang="en-US" sz="2200" dirty="0"/>
              <a:t> von </a:t>
            </a:r>
            <a:r>
              <a:rPr lang="en-US" sz="2200" dirty="0" err="1"/>
              <a:t>Pixabay</a:t>
            </a:r>
            <a:r>
              <a:rPr lang="en-US" sz="2200" dirty="0"/>
              <a:t>, </a:t>
            </a:r>
            <a:r>
              <a:rPr lang="en-US" sz="2200" dirty="0" err="1"/>
              <a:t>Pexels</a:t>
            </a:r>
            <a:r>
              <a:rPr lang="en-US" sz="2200" dirty="0"/>
              <a:t>, Burst, </a:t>
            </a:r>
            <a:r>
              <a:rPr lang="en-US" sz="2200" dirty="0" err="1"/>
              <a:t>Unsplash</a:t>
            </a:r>
            <a:r>
              <a:rPr lang="en-US" sz="2200" dirty="0"/>
              <a:t> </a:t>
            </a:r>
            <a:r>
              <a:rPr lang="en-US" sz="2200" dirty="0" err="1"/>
              <a:t>oder</a:t>
            </a:r>
            <a:r>
              <a:rPr lang="en-US" sz="2200" dirty="0"/>
              <a:t> </a:t>
            </a:r>
            <a:r>
              <a:rPr lang="en-US" sz="2200" dirty="0" err="1"/>
              <a:t>anderen</a:t>
            </a:r>
            <a:r>
              <a:rPr lang="en-US" sz="2200" dirty="0"/>
              <a:t> </a:t>
            </a:r>
            <a:r>
              <a:rPr lang="en-US" sz="2200" dirty="0" err="1"/>
              <a:t>kostenlosen</a:t>
            </a:r>
            <a:r>
              <a:rPr lang="en-US" sz="2200" dirty="0"/>
              <a:t> Foto-Websites </a:t>
            </a:r>
            <a:r>
              <a:rPr lang="en-US" sz="2200" dirty="0" err="1"/>
              <a:t>kann</a:t>
            </a:r>
            <a:r>
              <a:rPr lang="en-US" sz="2200" dirty="0"/>
              <a:t> </a:t>
            </a:r>
            <a:r>
              <a:rPr lang="en-US" sz="2200" dirty="0" err="1"/>
              <a:t>unsere</a:t>
            </a:r>
            <a:r>
              <a:rPr lang="en-US" sz="2200" dirty="0"/>
              <a:t> </a:t>
            </a:r>
            <a:r>
              <a:rPr lang="en-US" sz="2200" dirty="0" err="1"/>
              <a:t>Bewertungen</a:t>
            </a:r>
            <a:r>
              <a:rPr lang="en-US" sz="2200" dirty="0"/>
              <a:t> </a:t>
            </a:r>
            <a:r>
              <a:rPr lang="en-US" sz="2200" dirty="0" err="1"/>
              <a:t>beeinträchtigen</a:t>
            </a:r>
            <a:r>
              <a:rPr lang="en-US" sz="2200" dirty="0"/>
              <a:t>, da Google </a:t>
            </a:r>
            <a:r>
              <a:rPr lang="en-US" sz="2200" dirty="0" err="1"/>
              <a:t>Einzigartigkeit</a:t>
            </a:r>
            <a:r>
              <a:rPr lang="en-US" sz="2200" dirty="0"/>
              <a:t> und </a:t>
            </a:r>
            <a:r>
              <a:rPr lang="en-US" sz="2200" dirty="0" err="1"/>
              <a:t>Originalität</a:t>
            </a:r>
            <a:r>
              <a:rPr lang="en-US" sz="2200" dirty="0"/>
              <a:t> </a:t>
            </a:r>
            <a:r>
              <a:rPr lang="en-US" sz="2200" dirty="0" err="1"/>
              <a:t>anerkennt</a:t>
            </a:r>
            <a:r>
              <a:rPr lang="en-US" sz="2200" dirty="0"/>
              <a:t>.</a:t>
            </a:r>
            <a:endParaRPr sz="2200" dirty="0"/>
          </a:p>
          <a:p>
            <a:pPr marL="457200" lvl="0" indent="-304800" algn="just" rtl="0">
              <a:lnSpc>
                <a:spcPct val="90000"/>
              </a:lnSpc>
              <a:spcBef>
                <a:spcPts val="0"/>
              </a:spcBef>
              <a:spcAft>
                <a:spcPts val="0"/>
              </a:spcAft>
              <a:buClr>
                <a:schemeClr val="lt1"/>
              </a:buClr>
              <a:buSzPts val="2400"/>
              <a:buFont typeface="Arial"/>
              <a:buNone/>
            </a:pPr>
            <a:endParaRPr dirty="0"/>
          </a:p>
          <a:p>
            <a:pPr marL="457200" lvl="0" indent="-304800" algn="just" rtl="0">
              <a:lnSpc>
                <a:spcPct val="90000"/>
              </a:lnSpc>
              <a:spcBef>
                <a:spcPts val="0"/>
              </a:spcBef>
              <a:spcAft>
                <a:spcPts val="0"/>
              </a:spcAft>
              <a:buClr>
                <a:schemeClr val="lt1"/>
              </a:buClr>
              <a:buSzPts val="2400"/>
              <a:buFont typeface="Arial"/>
              <a:buNone/>
            </a:pPr>
            <a:endParaRPr dirty="0"/>
          </a:p>
          <a:p>
            <a:pPr marL="0" lvl="0" indent="0" algn="just" rtl="0">
              <a:lnSpc>
                <a:spcPct val="90000"/>
              </a:lnSpc>
              <a:spcBef>
                <a:spcPts val="0"/>
              </a:spcBef>
              <a:spcAft>
                <a:spcPts val="0"/>
              </a:spcAft>
              <a:buClr>
                <a:schemeClr val="lt1"/>
              </a:buClr>
              <a:buSzPts val="2400"/>
              <a:buNone/>
            </a:pPr>
            <a:endParaRPr dirty="0"/>
          </a:p>
          <a:p>
            <a:pPr marL="0" lvl="0" indent="0" algn="just" rtl="0">
              <a:lnSpc>
                <a:spcPct val="90000"/>
              </a:lnSpc>
              <a:spcBef>
                <a:spcPts val="0"/>
              </a:spcBef>
              <a:spcAft>
                <a:spcPts val="0"/>
              </a:spcAft>
              <a:buClr>
                <a:schemeClr val="lt1"/>
              </a:buClr>
              <a:buSzPts val="2400"/>
              <a:buNone/>
            </a:pPr>
            <a:endParaRPr dirty="0"/>
          </a:p>
          <a:p>
            <a:pPr marL="0" lvl="0" indent="0" algn="just" rtl="0">
              <a:lnSpc>
                <a:spcPct val="90000"/>
              </a:lnSpc>
              <a:spcBef>
                <a:spcPts val="0"/>
              </a:spcBef>
              <a:spcAft>
                <a:spcPts val="0"/>
              </a:spcAft>
              <a:buClr>
                <a:schemeClr val="lt1"/>
              </a:buClr>
              <a:buSzPts val="2400"/>
              <a:buNone/>
            </a:pPr>
            <a:endParaRPr dirty="0"/>
          </a:p>
        </p:txBody>
      </p:sp>
      <p:sp>
        <p:nvSpPr>
          <p:cNvPr id="3001" name="Google Shape;3001;p316"/>
          <p:cNvSpPr txBox="1">
            <a:spLocks noGrp="1"/>
          </p:cNvSpPr>
          <p:nvPr>
            <p:ph type="body" idx="2"/>
          </p:nvPr>
        </p:nvSpPr>
        <p:spPr>
          <a:xfrm>
            <a:off x="216310" y="0"/>
            <a:ext cx="5084283" cy="135640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TIPPS ZUR VERBESSERUNG DER SEO</a:t>
            </a:r>
            <a:endParaRPr dirty="0"/>
          </a:p>
          <a:p>
            <a:pPr marL="0" lvl="0" indent="0" algn="l" rtl="0">
              <a:lnSpc>
                <a:spcPct val="90000"/>
              </a:lnSpc>
              <a:spcBef>
                <a:spcPts val="1000"/>
              </a:spcBef>
              <a:spcAft>
                <a:spcPts val="0"/>
              </a:spcAft>
              <a:buClr>
                <a:schemeClr val="lt1"/>
              </a:buClr>
              <a:buSzPts val="3600"/>
              <a:buNone/>
            </a:pPr>
            <a:endParaRPr dirty="0"/>
          </a:p>
        </p:txBody>
      </p:sp>
      <p:grpSp>
        <p:nvGrpSpPr>
          <p:cNvPr id="3002" name="Google Shape;3002;p316"/>
          <p:cNvGrpSpPr/>
          <p:nvPr/>
        </p:nvGrpSpPr>
        <p:grpSpPr>
          <a:xfrm flipH="1">
            <a:off x="5473875" y="4553257"/>
            <a:ext cx="1552009" cy="2304743"/>
            <a:chOff x="5633414" y="4778704"/>
            <a:chExt cx="335872" cy="498772"/>
          </a:xfrm>
        </p:grpSpPr>
        <p:sp>
          <p:nvSpPr>
            <p:cNvPr id="3003" name="Google Shape;3003;p316"/>
            <p:cNvSpPr/>
            <p:nvPr/>
          </p:nvSpPr>
          <p:spPr>
            <a:xfrm>
              <a:off x="5633414" y="4778704"/>
              <a:ext cx="335872" cy="498772"/>
            </a:xfrm>
            <a:custGeom>
              <a:avLst/>
              <a:gdLst/>
              <a:ahLst/>
              <a:cxnLst/>
              <a:rect l="l" t="t" r="r" b="b"/>
              <a:pathLst>
                <a:path w="335872" h="498772" extrusionOk="0">
                  <a:moveTo>
                    <a:pt x="156254" y="427311"/>
                  </a:moveTo>
                  <a:cubicBezTo>
                    <a:pt x="156254" y="425853"/>
                    <a:pt x="154794" y="422936"/>
                    <a:pt x="151873" y="422936"/>
                  </a:cubicBezTo>
                  <a:cubicBezTo>
                    <a:pt x="67175" y="415644"/>
                    <a:pt x="0" y="344182"/>
                    <a:pt x="0" y="256678"/>
                  </a:cubicBezTo>
                  <a:cubicBezTo>
                    <a:pt x="0" y="249386"/>
                    <a:pt x="5841" y="245011"/>
                    <a:pt x="13143" y="245011"/>
                  </a:cubicBezTo>
                  <a:cubicBezTo>
                    <a:pt x="18984" y="245011"/>
                    <a:pt x="23365" y="250845"/>
                    <a:pt x="23365" y="256678"/>
                  </a:cubicBezTo>
                  <a:cubicBezTo>
                    <a:pt x="23365" y="335432"/>
                    <a:pt x="87619" y="399601"/>
                    <a:pt x="167936" y="399601"/>
                  </a:cubicBezTo>
                  <a:cubicBezTo>
                    <a:pt x="248254" y="399601"/>
                    <a:pt x="312508" y="335432"/>
                    <a:pt x="312508" y="256678"/>
                  </a:cubicBezTo>
                  <a:cubicBezTo>
                    <a:pt x="312508" y="250845"/>
                    <a:pt x="316888" y="245011"/>
                    <a:pt x="322730" y="245011"/>
                  </a:cubicBezTo>
                  <a:cubicBezTo>
                    <a:pt x="330031" y="245011"/>
                    <a:pt x="335873" y="249386"/>
                    <a:pt x="335873" y="256678"/>
                  </a:cubicBezTo>
                  <a:cubicBezTo>
                    <a:pt x="335873" y="344182"/>
                    <a:pt x="268698" y="415644"/>
                    <a:pt x="184000" y="422936"/>
                  </a:cubicBezTo>
                  <a:cubicBezTo>
                    <a:pt x="182539" y="422936"/>
                    <a:pt x="179619" y="424394"/>
                    <a:pt x="179619" y="427311"/>
                  </a:cubicBezTo>
                  <a:lnTo>
                    <a:pt x="179619" y="498773"/>
                  </a:lnTo>
                  <a:lnTo>
                    <a:pt x="156254" y="498773"/>
                  </a:lnTo>
                  <a:lnTo>
                    <a:pt x="156254" y="427311"/>
                  </a:lnTo>
                  <a:moveTo>
                    <a:pt x="48190" y="151673"/>
                  </a:moveTo>
                  <a:cubicBezTo>
                    <a:pt x="48190" y="148757"/>
                    <a:pt x="49651" y="147298"/>
                    <a:pt x="52571" y="147298"/>
                  </a:cubicBezTo>
                  <a:lnTo>
                    <a:pt x="148952" y="147298"/>
                  </a:lnTo>
                  <a:cubicBezTo>
                    <a:pt x="154794" y="147298"/>
                    <a:pt x="159175" y="142923"/>
                    <a:pt x="159175" y="137089"/>
                  </a:cubicBezTo>
                  <a:lnTo>
                    <a:pt x="159175" y="129797"/>
                  </a:lnTo>
                  <a:cubicBezTo>
                    <a:pt x="159175" y="123964"/>
                    <a:pt x="154794" y="119589"/>
                    <a:pt x="148952" y="119589"/>
                  </a:cubicBezTo>
                  <a:lnTo>
                    <a:pt x="52571" y="119589"/>
                  </a:lnTo>
                  <a:cubicBezTo>
                    <a:pt x="49651" y="119589"/>
                    <a:pt x="48190" y="116672"/>
                    <a:pt x="48190" y="113755"/>
                  </a:cubicBezTo>
                  <a:cubicBezTo>
                    <a:pt x="49651" y="83129"/>
                    <a:pt x="62794" y="55419"/>
                    <a:pt x="83238" y="35002"/>
                  </a:cubicBezTo>
                  <a:cubicBezTo>
                    <a:pt x="105143" y="13126"/>
                    <a:pt x="134349" y="0"/>
                    <a:pt x="167936" y="0"/>
                  </a:cubicBezTo>
                  <a:cubicBezTo>
                    <a:pt x="232190" y="0"/>
                    <a:pt x="284762" y="51044"/>
                    <a:pt x="287682" y="113755"/>
                  </a:cubicBezTo>
                  <a:cubicBezTo>
                    <a:pt x="287682" y="116672"/>
                    <a:pt x="286222" y="119589"/>
                    <a:pt x="283301" y="119589"/>
                  </a:cubicBezTo>
                  <a:lnTo>
                    <a:pt x="240952" y="119589"/>
                  </a:lnTo>
                  <a:cubicBezTo>
                    <a:pt x="235111" y="119589"/>
                    <a:pt x="230730" y="123964"/>
                    <a:pt x="230730" y="129797"/>
                  </a:cubicBezTo>
                  <a:lnTo>
                    <a:pt x="230730" y="137089"/>
                  </a:lnTo>
                  <a:cubicBezTo>
                    <a:pt x="230730" y="142923"/>
                    <a:pt x="235111" y="147298"/>
                    <a:pt x="240952" y="147298"/>
                  </a:cubicBezTo>
                  <a:lnTo>
                    <a:pt x="283301" y="147298"/>
                  </a:lnTo>
                  <a:cubicBezTo>
                    <a:pt x="286222" y="147298"/>
                    <a:pt x="287682" y="150215"/>
                    <a:pt x="287682" y="151673"/>
                  </a:cubicBezTo>
                  <a:lnTo>
                    <a:pt x="287682" y="169174"/>
                  </a:lnTo>
                  <a:cubicBezTo>
                    <a:pt x="287682" y="172091"/>
                    <a:pt x="284762" y="173549"/>
                    <a:pt x="283301" y="173549"/>
                  </a:cubicBezTo>
                  <a:lnTo>
                    <a:pt x="240952" y="173549"/>
                  </a:lnTo>
                  <a:cubicBezTo>
                    <a:pt x="235111" y="173549"/>
                    <a:pt x="230730" y="177925"/>
                    <a:pt x="230730" y="183758"/>
                  </a:cubicBezTo>
                  <a:lnTo>
                    <a:pt x="230730" y="191050"/>
                  </a:lnTo>
                  <a:cubicBezTo>
                    <a:pt x="230730" y="196884"/>
                    <a:pt x="235111" y="201259"/>
                    <a:pt x="240952" y="201259"/>
                  </a:cubicBezTo>
                  <a:lnTo>
                    <a:pt x="283301" y="201259"/>
                  </a:lnTo>
                  <a:cubicBezTo>
                    <a:pt x="286222" y="201259"/>
                    <a:pt x="287682" y="204176"/>
                    <a:pt x="287682" y="205634"/>
                  </a:cubicBezTo>
                  <a:lnTo>
                    <a:pt x="287682" y="223135"/>
                  </a:lnTo>
                  <a:cubicBezTo>
                    <a:pt x="287682" y="226052"/>
                    <a:pt x="284762" y="227510"/>
                    <a:pt x="283301" y="227510"/>
                  </a:cubicBezTo>
                  <a:lnTo>
                    <a:pt x="240952" y="227510"/>
                  </a:lnTo>
                  <a:cubicBezTo>
                    <a:pt x="235111" y="227510"/>
                    <a:pt x="230730" y="231885"/>
                    <a:pt x="230730" y="237719"/>
                  </a:cubicBezTo>
                  <a:lnTo>
                    <a:pt x="230730" y="245011"/>
                  </a:lnTo>
                  <a:cubicBezTo>
                    <a:pt x="230730" y="250845"/>
                    <a:pt x="235111" y="255220"/>
                    <a:pt x="240952" y="255220"/>
                  </a:cubicBezTo>
                  <a:lnTo>
                    <a:pt x="283301" y="255220"/>
                  </a:lnTo>
                  <a:cubicBezTo>
                    <a:pt x="286222" y="255220"/>
                    <a:pt x="287682" y="258137"/>
                    <a:pt x="287682" y="261053"/>
                  </a:cubicBezTo>
                  <a:cubicBezTo>
                    <a:pt x="284762" y="325223"/>
                    <a:pt x="232190" y="374809"/>
                    <a:pt x="167936" y="374809"/>
                  </a:cubicBezTo>
                  <a:cubicBezTo>
                    <a:pt x="103682" y="374809"/>
                    <a:pt x="51111" y="323765"/>
                    <a:pt x="48190" y="261053"/>
                  </a:cubicBezTo>
                  <a:cubicBezTo>
                    <a:pt x="48190" y="258137"/>
                    <a:pt x="49651" y="255220"/>
                    <a:pt x="52571" y="255220"/>
                  </a:cubicBezTo>
                  <a:lnTo>
                    <a:pt x="148952" y="255220"/>
                  </a:lnTo>
                  <a:cubicBezTo>
                    <a:pt x="154794" y="255220"/>
                    <a:pt x="159175" y="250845"/>
                    <a:pt x="159175" y="245011"/>
                  </a:cubicBezTo>
                  <a:lnTo>
                    <a:pt x="159175" y="239177"/>
                  </a:lnTo>
                  <a:cubicBezTo>
                    <a:pt x="159175" y="233344"/>
                    <a:pt x="154794" y="228969"/>
                    <a:pt x="148952" y="228969"/>
                  </a:cubicBezTo>
                  <a:lnTo>
                    <a:pt x="52571" y="228969"/>
                  </a:lnTo>
                  <a:cubicBezTo>
                    <a:pt x="49651" y="228969"/>
                    <a:pt x="48190" y="227510"/>
                    <a:pt x="48190" y="224593"/>
                  </a:cubicBezTo>
                  <a:lnTo>
                    <a:pt x="48190" y="207093"/>
                  </a:lnTo>
                  <a:cubicBezTo>
                    <a:pt x="48190" y="204176"/>
                    <a:pt x="49651" y="202717"/>
                    <a:pt x="52571" y="202717"/>
                  </a:cubicBezTo>
                  <a:lnTo>
                    <a:pt x="148952" y="202717"/>
                  </a:lnTo>
                  <a:cubicBezTo>
                    <a:pt x="154794" y="202717"/>
                    <a:pt x="159175" y="198342"/>
                    <a:pt x="159175" y="192509"/>
                  </a:cubicBezTo>
                  <a:lnTo>
                    <a:pt x="159175" y="185217"/>
                  </a:lnTo>
                  <a:cubicBezTo>
                    <a:pt x="159175" y="179383"/>
                    <a:pt x="154794" y="175008"/>
                    <a:pt x="148952" y="175008"/>
                  </a:cubicBezTo>
                  <a:lnTo>
                    <a:pt x="52571" y="175008"/>
                  </a:lnTo>
                  <a:cubicBezTo>
                    <a:pt x="49651" y="175008"/>
                    <a:pt x="48190" y="173549"/>
                    <a:pt x="48190" y="170633"/>
                  </a:cubicBezTo>
                  <a:lnTo>
                    <a:pt x="48190" y="151673"/>
                  </a:lnTo>
                  <a:close/>
                </a:path>
              </a:pathLst>
            </a:custGeom>
            <a:no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3004" name="Google Shape;3004;p316"/>
            <p:cNvSpPr/>
            <p:nvPr/>
          </p:nvSpPr>
          <p:spPr>
            <a:xfrm>
              <a:off x="5668462" y="4898293"/>
              <a:ext cx="125586" cy="27709"/>
            </a:xfrm>
            <a:custGeom>
              <a:avLst/>
              <a:gdLst/>
              <a:ahLst/>
              <a:cxnLst/>
              <a:rect l="l" t="t" r="r" b="b"/>
              <a:pathLst>
                <a:path w="125586"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4793"/>
                    <a:pt x="4381" y="27710"/>
                    <a:pt x="8762"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3005" name="Google Shape;3005;p316"/>
            <p:cNvSpPr/>
            <p:nvPr/>
          </p:nvSpPr>
          <p:spPr>
            <a:xfrm>
              <a:off x="5667002" y="4953712"/>
              <a:ext cx="125587" cy="27709"/>
            </a:xfrm>
            <a:custGeom>
              <a:avLst/>
              <a:gdLst/>
              <a:ahLst/>
              <a:cxnLst/>
              <a:rect l="l" t="t" r="r" b="b"/>
              <a:pathLst>
                <a:path w="125587" h="27709" extrusionOk="0">
                  <a:moveTo>
                    <a:pt x="8762" y="27710"/>
                  </a:moveTo>
                  <a:lnTo>
                    <a:pt x="116825" y="27710"/>
                  </a:lnTo>
                  <a:cubicBezTo>
                    <a:pt x="121206" y="27710"/>
                    <a:pt x="125587" y="23334"/>
                    <a:pt x="125587" y="18959"/>
                  </a:cubicBezTo>
                  <a:lnTo>
                    <a:pt x="125587" y="8750"/>
                  </a:lnTo>
                  <a:cubicBezTo>
                    <a:pt x="125587" y="4375"/>
                    <a:pt x="121206" y="0"/>
                    <a:pt x="116825" y="0"/>
                  </a:cubicBezTo>
                  <a:lnTo>
                    <a:pt x="8762" y="0"/>
                  </a:lnTo>
                  <a:cubicBezTo>
                    <a:pt x="4381" y="0"/>
                    <a:pt x="0" y="4375"/>
                    <a:pt x="0" y="8750"/>
                  </a:cubicBezTo>
                  <a:lnTo>
                    <a:pt x="0" y="18959"/>
                  </a:lnTo>
                  <a:cubicBezTo>
                    <a:pt x="0" y="23334"/>
                    <a:pt x="4381" y="27710"/>
                    <a:pt x="8762"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
          <p:nvSpPr>
            <p:cNvPr id="3006" name="Google Shape;3006;p316"/>
            <p:cNvSpPr/>
            <p:nvPr/>
          </p:nvSpPr>
          <p:spPr>
            <a:xfrm>
              <a:off x="5668179" y="5009131"/>
              <a:ext cx="125870" cy="27709"/>
            </a:xfrm>
            <a:custGeom>
              <a:avLst/>
              <a:gdLst/>
              <a:ahLst/>
              <a:cxnLst/>
              <a:rect l="l" t="t" r="r" b="b"/>
              <a:pathLst>
                <a:path w="125870" h="27709" extrusionOk="0">
                  <a:moveTo>
                    <a:pt x="9045" y="27710"/>
                  </a:moveTo>
                  <a:lnTo>
                    <a:pt x="117108" y="27710"/>
                  </a:lnTo>
                  <a:cubicBezTo>
                    <a:pt x="121489" y="27710"/>
                    <a:pt x="125870" y="23334"/>
                    <a:pt x="125870" y="18959"/>
                  </a:cubicBezTo>
                  <a:lnTo>
                    <a:pt x="125870" y="8750"/>
                  </a:lnTo>
                  <a:cubicBezTo>
                    <a:pt x="125870" y="4375"/>
                    <a:pt x="121489" y="0"/>
                    <a:pt x="117108" y="0"/>
                  </a:cubicBezTo>
                  <a:lnTo>
                    <a:pt x="9045" y="0"/>
                  </a:lnTo>
                  <a:cubicBezTo>
                    <a:pt x="4664" y="0"/>
                    <a:pt x="283" y="4375"/>
                    <a:pt x="283" y="8750"/>
                  </a:cubicBezTo>
                  <a:lnTo>
                    <a:pt x="283" y="18959"/>
                  </a:lnTo>
                  <a:cubicBezTo>
                    <a:pt x="-1177" y="23334"/>
                    <a:pt x="3204" y="27710"/>
                    <a:pt x="9045" y="27710"/>
                  </a:cubicBezTo>
                  <a:close/>
                </a:path>
              </a:pathLst>
            </a:custGeom>
            <a:solidFill>
              <a:srgbClr val="88D1DA"/>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grpSp>
      <p:pic>
        <p:nvPicPr>
          <p:cNvPr id="3007" name="Google Shape;3007;p316"/>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l="24045" r="24045"/>
          <a:stretch/>
        </p:blipFill>
        <p:spPr>
          <a:xfrm>
            <a:off x="6083676" y="0"/>
            <a:ext cx="5361066" cy="6858000"/>
          </a:xfrm>
          <a:prstGeom prst="rect">
            <a:avLst/>
          </a:prstGeom>
          <a:solidFill>
            <a:srgbClr val="D8D8D8"/>
          </a:solid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011"/>
        <p:cNvGrpSpPr/>
        <p:nvPr/>
      </p:nvGrpSpPr>
      <p:grpSpPr>
        <a:xfrm>
          <a:off x="0" y="0"/>
          <a:ext cx="0" cy="0"/>
          <a:chOff x="0" y="0"/>
          <a:chExt cx="0" cy="0"/>
        </a:xfrm>
      </p:grpSpPr>
      <p:sp>
        <p:nvSpPr>
          <p:cNvPr id="3012" name="Google Shape;3012;p317"/>
          <p:cNvSpPr txBox="1">
            <a:spLocks noGrp="1"/>
          </p:cNvSpPr>
          <p:nvPr>
            <p:ph type="body" idx="1"/>
          </p:nvPr>
        </p:nvSpPr>
        <p:spPr>
          <a:xfrm>
            <a:off x="0" y="1206091"/>
            <a:ext cx="5933433" cy="3666574"/>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Font typeface="Noto Sans Symbols"/>
              <a:buChar char="✔"/>
            </a:pPr>
            <a:r>
              <a:rPr lang="en-US" sz="2300" dirty="0"/>
              <a:t>Das </a:t>
            </a:r>
            <a:r>
              <a:rPr lang="en-US" sz="2300" dirty="0" err="1"/>
              <a:t>Webdesign</a:t>
            </a:r>
            <a:r>
              <a:rPr lang="en-US" sz="2300" dirty="0"/>
              <a:t> </a:t>
            </a:r>
            <a:r>
              <a:rPr lang="en-US" sz="2300" dirty="0" err="1"/>
              <a:t>ist</a:t>
            </a:r>
            <a:r>
              <a:rPr lang="en-US" sz="2300" dirty="0"/>
              <a:t> </a:t>
            </a:r>
            <a:r>
              <a:rPr lang="en-US" sz="2300" dirty="0" err="1"/>
              <a:t>sehr</a:t>
            </a:r>
            <a:r>
              <a:rPr lang="en-US" sz="2300" dirty="0"/>
              <a:t> </a:t>
            </a:r>
            <a:r>
              <a:rPr lang="en-US" sz="2300" dirty="0" err="1"/>
              <a:t>wichtig</a:t>
            </a:r>
            <a:r>
              <a:rPr lang="en-US" sz="2300" dirty="0"/>
              <a:t>, </a:t>
            </a:r>
            <a:r>
              <a:rPr lang="en-US" sz="2300" dirty="0" err="1"/>
              <a:t>denn</a:t>
            </a:r>
            <a:r>
              <a:rPr lang="en-US" sz="2300" dirty="0"/>
              <a:t> </a:t>
            </a:r>
            <a:r>
              <a:rPr lang="en-US" sz="2300" dirty="0" err="1"/>
              <a:t>Studien</a:t>
            </a:r>
            <a:r>
              <a:rPr lang="en-US" sz="2300" dirty="0"/>
              <a:t> der Stanford University </a:t>
            </a:r>
            <a:r>
              <a:rPr lang="en-US" sz="2300" dirty="0" err="1"/>
              <a:t>haben</a:t>
            </a:r>
            <a:r>
              <a:rPr lang="en-US" sz="2300" dirty="0"/>
              <a:t> </a:t>
            </a:r>
            <a:r>
              <a:rPr lang="en-US" sz="2300" dirty="0" err="1"/>
              <a:t>gezeigt</a:t>
            </a:r>
            <a:r>
              <a:rPr lang="en-US" sz="2300" dirty="0"/>
              <a:t>, </a:t>
            </a:r>
            <a:r>
              <a:rPr lang="en-US" sz="2300" dirty="0" err="1"/>
              <a:t>dass</a:t>
            </a:r>
            <a:r>
              <a:rPr lang="en-US" sz="2300" dirty="0"/>
              <a:t> Menschen </a:t>
            </a:r>
            <a:r>
              <a:rPr lang="en-US" sz="2300" dirty="0" err="1"/>
              <a:t>zuerst</a:t>
            </a:r>
            <a:r>
              <a:rPr lang="en-US" sz="2300" dirty="0"/>
              <a:t> das Design und erst </a:t>
            </a:r>
            <a:r>
              <a:rPr lang="en-US" sz="2300" dirty="0" err="1"/>
              <a:t>dann</a:t>
            </a:r>
            <a:r>
              <a:rPr lang="en-US" sz="2300" dirty="0"/>
              <a:t> den </a:t>
            </a:r>
            <a:r>
              <a:rPr lang="en-US" sz="2300" dirty="0" err="1"/>
              <a:t>Inhalt</a:t>
            </a:r>
            <a:r>
              <a:rPr lang="en-US" sz="2300" dirty="0"/>
              <a:t> </a:t>
            </a:r>
            <a:r>
              <a:rPr lang="en-US" sz="2300" dirty="0" err="1"/>
              <a:t>beurteilen</a:t>
            </a:r>
            <a:r>
              <a:rPr lang="en-US" sz="2300" dirty="0"/>
              <a:t>. Das </a:t>
            </a:r>
            <a:r>
              <a:rPr lang="en-US" sz="2300" dirty="0" err="1"/>
              <a:t>bedeutet</a:t>
            </a:r>
            <a:r>
              <a:rPr lang="en-US" sz="2300" dirty="0"/>
              <a:t> </a:t>
            </a:r>
            <a:r>
              <a:rPr lang="en-US" sz="2300" dirty="0" err="1"/>
              <a:t>nicht</a:t>
            </a:r>
            <a:r>
              <a:rPr lang="en-US" sz="2300" dirty="0"/>
              <a:t>, </a:t>
            </a:r>
            <a:r>
              <a:rPr lang="en-US" sz="2300" dirty="0" err="1"/>
              <a:t>dass</a:t>
            </a:r>
            <a:r>
              <a:rPr lang="en-US" sz="2300" dirty="0"/>
              <a:t> man </a:t>
            </a:r>
            <a:r>
              <a:rPr lang="en-US" sz="2300" dirty="0" err="1"/>
              <a:t>unbedingt</a:t>
            </a:r>
            <a:r>
              <a:rPr lang="en-US" sz="2300" dirty="0"/>
              <a:t> </a:t>
            </a:r>
            <a:r>
              <a:rPr lang="en-US" sz="2300" dirty="0" err="1"/>
              <a:t>ein</a:t>
            </a:r>
            <a:r>
              <a:rPr lang="en-US" sz="2300" dirty="0"/>
              <a:t> </a:t>
            </a:r>
            <a:r>
              <a:rPr lang="en-US" sz="2300" dirty="0" err="1"/>
              <a:t>unglaubliches</a:t>
            </a:r>
            <a:r>
              <a:rPr lang="en-US" sz="2300" dirty="0"/>
              <a:t> Design </a:t>
            </a:r>
            <a:r>
              <a:rPr lang="en-US" sz="2300" dirty="0" err="1"/>
              <a:t>haben</a:t>
            </a:r>
            <a:r>
              <a:rPr lang="en-US" sz="2300" dirty="0"/>
              <a:t> muss. Es </a:t>
            </a:r>
            <a:r>
              <a:rPr lang="en-US" sz="2300" dirty="0" err="1"/>
              <a:t>geht</a:t>
            </a:r>
            <a:r>
              <a:rPr lang="en-US" sz="2300" dirty="0"/>
              <a:t> </a:t>
            </a:r>
            <a:r>
              <a:rPr lang="en-US" sz="2300" dirty="0" err="1"/>
              <a:t>vielmehr</a:t>
            </a:r>
            <a:r>
              <a:rPr lang="en-US" sz="2300" dirty="0"/>
              <a:t> um die </a:t>
            </a:r>
            <a:r>
              <a:rPr lang="en-US" sz="2300" dirty="0" err="1"/>
              <a:t>Optimierung</a:t>
            </a:r>
            <a:r>
              <a:rPr lang="en-US" sz="2300" dirty="0"/>
              <a:t> für den </a:t>
            </a:r>
            <a:r>
              <a:rPr lang="en-US" sz="2300" dirty="0" err="1"/>
              <a:t>Benutzer</a:t>
            </a:r>
            <a:r>
              <a:rPr lang="en-US" sz="2300" dirty="0"/>
              <a:t>, um </a:t>
            </a:r>
            <a:r>
              <a:rPr lang="en-US" sz="2300" dirty="0" err="1"/>
              <a:t>Sauberkeit</a:t>
            </a:r>
            <a:r>
              <a:rPr lang="en-US" sz="2300" dirty="0"/>
              <a:t>, </a:t>
            </a:r>
            <a:r>
              <a:rPr lang="en-US" sz="2300" dirty="0" err="1"/>
              <a:t>Verständlichkeit</a:t>
            </a:r>
            <a:r>
              <a:rPr lang="en-US" sz="2300" dirty="0"/>
              <a:t> und </a:t>
            </a:r>
            <a:r>
              <a:rPr lang="en-US" sz="2300" dirty="0" err="1"/>
              <a:t>Benutzerfreundlichkeit</a:t>
            </a:r>
            <a:r>
              <a:rPr lang="en-US" sz="2300" dirty="0"/>
              <a:t>. </a:t>
            </a:r>
            <a:endParaRPr sz="2300" dirty="0"/>
          </a:p>
          <a:p>
            <a:pPr marL="457200" lvl="0" indent="-304800" algn="just" rtl="0">
              <a:lnSpc>
                <a:spcPct val="90000"/>
              </a:lnSpc>
              <a:spcBef>
                <a:spcPts val="0"/>
              </a:spcBef>
              <a:spcAft>
                <a:spcPts val="0"/>
              </a:spcAft>
              <a:buClr>
                <a:schemeClr val="lt1"/>
              </a:buClr>
              <a:buSzPts val="2400"/>
              <a:buFont typeface="Noto Sans Symbols"/>
              <a:buNone/>
            </a:pPr>
            <a:endParaRPr sz="2300" dirty="0"/>
          </a:p>
          <a:p>
            <a:pPr marL="457200" lvl="0" indent="-457200" algn="just" rtl="0">
              <a:lnSpc>
                <a:spcPct val="90000"/>
              </a:lnSpc>
              <a:spcBef>
                <a:spcPts val="0"/>
              </a:spcBef>
              <a:spcAft>
                <a:spcPts val="0"/>
              </a:spcAft>
              <a:buClr>
                <a:schemeClr val="lt1"/>
              </a:buClr>
              <a:buSzPts val="2400"/>
              <a:buFont typeface="Noto Sans Symbols"/>
              <a:buChar char="✔"/>
            </a:pPr>
            <a:r>
              <a:rPr lang="en-US" sz="2300" dirty="0"/>
              <a:t>Google </a:t>
            </a:r>
            <a:r>
              <a:rPr lang="en-US" sz="2300" dirty="0" err="1"/>
              <a:t>bewertet</a:t>
            </a:r>
            <a:r>
              <a:rPr lang="en-US" sz="2300" dirty="0"/>
              <a:t> den Website-</a:t>
            </a:r>
            <a:r>
              <a:rPr lang="en-US" sz="2300" dirty="0" err="1"/>
              <a:t>Verkehr</a:t>
            </a:r>
            <a:r>
              <a:rPr lang="en-US" sz="2300" dirty="0"/>
              <a:t> und </a:t>
            </a:r>
            <a:r>
              <a:rPr lang="en-US" sz="2300" dirty="0" err="1"/>
              <a:t>deshalb</a:t>
            </a:r>
            <a:r>
              <a:rPr lang="en-US" sz="2300" dirty="0"/>
              <a:t> </a:t>
            </a:r>
            <a:r>
              <a:rPr lang="en-US" sz="2300" dirty="0" err="1"/>
              <a:t>ist</a:t>
            </a:r>
            <a:r>
              <a:rPr lang="en-US" sz="2300" dirty="0"/>
              <a:t> </a:t>
            </a:r>
            <a:r>
              <a:rPr lang="en-US" sz="2300" dirty="0" err="1"/>
              <a:t>eine</a:t>
            </a:r>
            <a:r>
              <a:rPr lang="en-US" sz="2300" dirty="0"/>
              <a:t> </a:t>
            </a:r>
            <a:r>
              <a:rPr lang="en-US" sz="2300" dirty="0" err="1"/>
              <a:t>Titelseite</a:t>
            </a:r>
            <a:r>
              <a:rPr lang="en-US" sz="2300" dirty="0"/>
              <a:t> </a:t>
            </a:r>
            <a:r>
              <a:rPr lang="en-US" sz="2300" dirty="0" err="1"/>
              <a:t>wichtig</a:t>
            </a:r>
            <a:r>
              <a:rPr lang="en-US" sz="2300" dirty="0"/>
              <a:t>. </a:t>
            </a:r>
            <a:r>
              <a:rPr lang="en-US" sz="2300" dirty="0" err="1"/>
              <a:t>Wenn</a:t>
            </a:r>
            <a:r>
              <a:rPr lang="en-US" sz="2300" dirty="0"/>
              <a:t> die Leute </a:t>
            </a:r>
            <a:r>
              <a:rPr lang="en-US" sz="2300" dirty="0" err="1"/>
              <a:t>ein</a:t>
            </a:r>
            <a:r>
              <a:rPr lang="en-US" sz="2300" dirty="0"/>
              <a:t> </a:t>
            </a:r>
            <a:r>
              <a:rPr lang="en-US" sz="2300" dirty="0" err="1"/>
              <a:t>wenig</a:t>
            </a:r>
            <a:r>
              <a:rPr lang="en-US" sz="2300" dirty="0"/>
              <a:t> </a:t>
            </a:r>
            <a:r>
              <a:rPr lang="en-US" sz="2300" dirty="0" err="1"/>
              <a:t>länger</a:t>
            </a:r>
            <a:r>
              <a:rPr lang="en-US" sz="2300" dirty="0"/>
              <a:t> auf </a:t>
            </a:r>
            <a:r>
              <a:rPr lang="en-US" sz="2300" dirty="0" err="1"/>
              <a:t>unserer</a:t>
            </a:r>
            <a:r>
              <a:rPr lang="en-US" sz="2300" dirty="0"/>
              <a:t> Website </a:t>
            </a:r>
            <a:r>
              <a:rPr lang="en-US" sz="2300" dirty="0" err="1"/>
              <a:t>bleiben</a:t>
            </a:r>
            <a:r>
              <a:rPr lang="en-US" sz="2300" dirty="0"/>
              <a:t>, </a:t>
            </a:r>
            <a:r>
              <a:rPr lang="en-US" sz="2300" dirty="0" err="1"/>
              <a:t>erhält</a:t>
            </a:r>
            <a:r>
              <a:rPr lang="en-US" sz="2300" dirty="0"/>
              <a:t> </a:t>
            </a:r>
            <a:r>
              <a:rPr lang="en-US" sz="2300" dirty="0" err="1"/>
              <a:t>unsere</a:t>
            </a:r>
            <a:r>
              <a:rPr lang="en-US" sz="2300" dirty="0"/>
              <a:t> Website </a:t>
            </a:r>
            <a:r>
              <a:rPr lang="en-US" sz="2300" dirty="0" err="1"/>
              <a:t>mehr</a:t>
            </a:r>
            <a:r>
              <a:rPr lang="en-US" sz="2300" dirty="0"/>
              <a:t> </a:t>
            </a:r>
            <a:r>
              <a:rPr lang="en-US" sz="2300" dirty="0" err="1"/>
              <a:t>Bewertungen</a:t>
            </a:r>
            <a:r>
              <a:rPr lang="en-US" sz="2300" dirty="0"/>
              <a:t>. </a:t>
            </a:r>
            <a:r>
              <a:rPr lang="en-US" sz="2300" dirty="0" err="1"/>
              <a:t>Wenn</a:t>
            </a:r>
            <a:r>
              <a:rPr lang="en-US" sz="2300" dirty="0"/>
              <a:t> </a:t>
            </a:r>
            <a:r>
              <a:rPr lang="en-US" sz="2300" dirty="0" err="1"/>
              <a:t>Nutzer</a:t>
            </a:r>
            <a:r>
              <a:rPr lang="en-US" sz="2300" dirty="0"/>
              <a:t> </a:t>
            </a:r>
            <a:r>
              <a:rPr lang="en-US" sz="2300" dirty="0" err="1"/>
              <a:t>unsere</a:t>
            </a:r>
            <a:r>
              <a:rPr lang="en-US" sz="2300" dirty="0"/>
              <a:t> Website </a:t>
            </a:r>
            <a:r>
              <a:rPr lang="en-US" sz="2300" dirty="0" err="1"/>
              <a:t>betreten</a:t>
            </a:r>
            <a:r>
              <a:rPr lang="en-US" sz="2300" dirty="0"/>
              <a:t> und </a:t>
            </a:r>
            <a:r>
              <a:rPr lang="en-US" sz="2300" dirty="0" err="1"/>
              <a:t>sofort</a:t>
            </a:r>
            <a:r>
              <a:rPr lang="en-US" sz="2300" dirty="0"/>
              <a:t> </a:t>
            </a:r>
            <a:r>
              <a:rPr lang="en-US" sz="2300" dirty="0" err="1"/>
              <a:t>wieder</a:t>
            </a:r>
            <a:r>
              <a:rPr lang="en-US" sz="2300" dirty="0"/>
              <a:t> </a:t>
            </a:r>
            <a:r>
              <a:rPr lang="en-US" sz="2300" dirty="0" err="1"/>
              <a:t>verlassen</a:t>
            </a:r>
            <a:r>
              <a:rPr lang="en-US" sz="2300" dirty="0"/>
              <a:t>, </a:t>
            </a:r>
            <a:r>
              <a:rPr lang="en-US" sz="2300" dirty="0" err="1"/>
              <a:t>werden</a:t>
            </a:r>
            <a:r>
              <a:rPr lang="en-US" sz="2300" dirty="0"/>
              <a:t> </a:t>
            </a:r>
            <a:r>
              <a:rPr lang="en-US" sz="2300" dirty="0" err="1"/>
              <a:t>unsere</a:t>
            </a:r>
            <a:r>
              <a:rPr lang="en-US" sz="2300" dirty="0"/>
              <a:t> </a:t>
            </a:r>
            <a:r>
              <a:rPr lang="en-US" sz="2300" dirty="0" err="1"/>
              <a:t>Bewertungen</a:t>
            </a:r>
            <a:r>
              <a:rPr lang="en-US" sz="2300" dirty="0"/>
              <a:t> </a:t>
            </a:r>
            <a:r>
              <a:rPr lang="en-US" sz="2300" dirty="0" err="1"/>
              <a:t>herabgesetzt</a:t>
            </a:r>
            <a:r>
              <a:rPr lang="en-US" sz="2300" dirty="0"/>
              <a:t>.</a:t>
            </a:r>
            <a:endParaRPr sz="2300" dirty="0"/>
          </a:p>
          <a:p>
            <a:pPr marL="457200" lvl="0" indent="-304800" algn="just" rtl="0">
              <a:lnSpc>
                <a:spcPct val="90000"/>
              </a:lnSpc>
              <a:spcBef>
                <a:spcPts val="0"/>
              </a:spcBef>
              <a:spcAft>
                <a:spcPts val="0"/>
              </a:spcAft>
              <a:buClr>
                <a:schemeClr val="lt1"/>
              </a:buClr>
              <a:buSzPts val="2400"/>
              <a:buFont typeface="Arial"/>
              <a:buNone/>
            </a:pPr>
            <a:endParaRPr dirty="0"/>
          </a:p>
          <a:p>
            <a:pPr marL="0" lvl="0" indent="0" algn="just" rtl="0">
              <a:lnSpc>
                <a:spcPct val="90000"/>
              </a:lnSpc>
              <a:spcBef>
                <a:spcPts val="0"/>
              </a:spcBef>
              <a:spcAft>
                <a:spcPts val="0"/>
              </a:spcAft>
              <a:buClr>
                <a:schemeClr val="lt1"/>
              </a:buClr>
              <a:buSzPts val="2400"/>
              <a:buNone/>
            </a:pPr>
            <a:endParaRPr dirty="0"/>
          </a:p>
          <a:p>
            <a:pPr marL="0" lvl="0" indent="0" algn="just" rtl="0">
              <a:lnSpc>
                <a:spcPct val="90000"/>
              </a:lnSpc>
              <a:spcBef>
                <a:spcPts val="0"/>
              </a:spcBef>
              <a:spcAft>
                <a:spcPts val="0"/>
              </a:spcAft>
              <a:buClr>
                <a:schemeClr val="lt1"/>
              </a:buClr>
              <a:buSzPts val="2400"/>
              <a:buNone/>
            </a:pPr>
            <a:endParaRPr dirty="0"/>
          </a:p>
          <a:p>
            <a:pPr marL="0" lvl="0" indent="0" algn="just" rtl="0">
              <a:lnSpc>
                <a:spcPct val="90000"/>
              </a:lnSpc>
              <a:spcBef>
                <a:spcPts val="0"/>
              </a:spcBef>
              <a:spcAft>
                <a:spcPts val="0"/>
              </a:spcAft>
              <a:buClr>
                <a:schemeClr val="lt1"/>
              </a:buClr>
              <a:buSzPts val="2400"/>
              <a:buNone/>
            </a:pPr>
            <a:endParaRPr dirty="0"/>
          </a:p>
        </p:txBody>
      </p:sp>
      <p:sp>
        <p:nvSpPr>
          <p:cNvPr id="3013" name="Google Shape;3013;p317"/>
          <p:cNvSpPr txBox="1">
            <a:spLocks noGrp="1"/>
          </p:cNvSpPr>
          <p:nvPr>
            <p:ph type="body" idx="2"/>
          </p:nvPr>
        </p:nvSpPr>
        <p:spPr>
          <a:xfrm>
            <a:off x="158934" y="0"/>
            <a:ext cx="5141659" cy="1206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TIPPS ZUR VERBESSERUNG DER SEO</a:t>
            </a:r>
            <a:endParaRPr dirty="0"/>
          </a:p>
          <a:p>
            <a:pPr marL="0" lvl="0" indent="0" algn="l" rtl="0">
              <a:lnSpc>
                <a:spcPct val="90000"/>
              </a:lnSpc>
              <a:spcBef>
                <a:spcPts val="1000"/>
              </a:spcBef>
              <a:spcAft>
                <a:spcPts val="0"/>
              </a:spcAft>
              <a:buClr>
                <a:schemeClr val="lt1"/>
              </a:buClr>
              <a:buSzPts val="3600"/>
              <a:buNone/>
            </a:pPr>
            <a:endParaRPr dirty="0"/>
          </a:p>
        </p:txBody>
      </p:sp>
      <p:pic>
        <p:nvPicPr>
          <p:cNvPr id="3014" name="Google Shape;3014;p317"/>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l="10914" r="10913"/>
          <a:stretch/>
        </p:blipFill>
        <p:spPr>
          <a:xfrm>
            <a:off x="6083676" y="0"/>
            <a:ext cx="5361066" cy="6858000"/>
          </a:xfrm>
          <a:prstGeom prst="rect">
            <a:avLst/>
          </a:prstGeom>
          <a:solidFill>
            <a:srgbClr val="D8D8D8"/>
          </a:solid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018"/>
        <p:cNvGrpSpPr/>
        <p:nvPr/>
      </p:nvGrpSpPr>
      <p:grpSpPr>
        <a:xfrm>
          <a:off x="0" y="0"/>
          <a:ext cx="0" cy="0"/>
          <a:chOff x="0" y="0"/>
          <a:chExt cx="0" cy="0"/>
        </a:xfrm>
      </p:grpSpPr>
      <p:sp>
        <p:nvSpPr>
          <p:cNvPr id="3019" name="Google Shape;3019;p318"/>
          <p:cNvSpPr txBox="1">
            <a:spLocks noGrp="1"/>
          </p:cNvSpPr>
          <p:nvPr>
            <p:ph type="body" idx="1"/>
          </p:nvPr>
        </p:nvSpPr>
        <p:spPr>
          <a:xfrm>
            <a:off x="300789" y="2432146"/>
            <a:ext cx="11248207" cy="3844501"/>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90000"/>
              </a:lnSpc>
              <a:spcBef>
                <a:spcPts val="0"/>
              </a:spcBef>
              <a:spcAft>
                <a:spcPts val="0"/>
              </a:spcAft>
              <a:buClr>
                <a:srgbClr val="1D4C60"/>
              </a:buClr>
              <a:buSzPts val="2400"/>
              <a:buFont typeface="Noto Sans Symbols"/>
              <a:buChar char="✔"/>
            </a:pPr>
            <a:r>
              <a:rPr lang="en-US" sz="2400" b="0" i="0" u="none" strike="noStrike" cap="none" dirty="0" err="1">
                <a:solidFill>
                  <a:srgbClr val="1D4C60"/>
                </a:solidFill>
                <a:latin typeface="Calibri"/>
                <a:ea typeface="Calibri"/>
                <a:cs typeface="Calibri"/>
                <a:sym typeface="Calibri"/>
              </a:rPr>
              <a:t>Zusammenfassend</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lässt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sagen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dass</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sich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ständig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verändernde</a:t>
            </a:r>
            <a:r>
              <a:rPr lang="en-US" sz="2400" b="0" i="0" u="none" strike="noStrike" cap="none" dirty="0">
                <a:solidFill>
                  <a:srgbClr val="1D4C60"/>
                </a:solidFill>
                <a:latin typeface="Calibri"/>
                <a:ea typeface="Calibri"/>
                <a:cs typeface="Calibri"/>
                <a:sym typeface="Calibri"/>
              </a:rPr>
              <a:t> Online-</a:t>
            </a:r>
            <a:r>
              <a:rPr lang="en-US" sz="2400" b="0" i="0" u="none" strike="noStrike" cap="none" dirty="0" err="1">
                <a:solidFill>
                  <a:srgbClr val="1D4C60"/>
                </a:solidFill>
                <a:latin typeface="Calibri"/>
                <a:ea typeface="Calibri"/>
                <a:cs typeface="Calibri"/>
                <a:sym typeface="Calibri"/>
              </a:rPr>
              <a:t>Landschaft</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entscheidende</a:t>
            </a:r>
            <a:r>
              <a:rPr lang="en-US" sz="2400" b="0" i="0" u="none" strike="noStrike" cap="none" dirty="0">
                <a:solidFill>
                  <a:srgbClr val="1D4C60"/>
                </a:solidFill>
                <a:latin typeface="Calibri"/>
                <a:ea typeface="Calibri"/>
                <a:cs typeface="Calibri"/>
                <a:sym typeface="Calibri"/>
              </a:rPr>
              <a:t> Rolle der SEO-</a:t>
            </a:r>
            <a:r>
              <a:rPr lang="en-US" sz="2400" b="0" i="0" u="none" strike="noStrike" cap="none" dirty="0" err="1">
                <a:solidFill>
                  <a:srgbClr val="1D4C60"/>
                </a:solidFill>
                <a:latin typeface="Calibri"/>
                <a:ea typeface="Calibri"/>
                <a:cs typeface="Calibri"/>
                <a:sym typeface="Calibri"/>
              </a:rPr>
              <a:t>Optimierung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heutigen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digitalen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Zeitalter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unterstreicht</a:t>
            </a:r>
            <a:r>
              <a:rPr lang="en-US" sz="2400" b="0" i="0" u="none" strike="noStrike" cap="none" dirty="0">
                <a:solidFill>
                  <a:srgbClr val="1D4C60"/>
                </a:solidFill>
                <a:latin typeface="Calibri"/>
                <a:ea typeface="Calibri"/>
                <a:cs typeface="Calibri"/>
                <a:sym typeface="Calibri"/>
              </a:rPr>
              <a:t>. Da </a:t>
            </a:r>
            <a:r>
              <a:rPr lang="en-US" sz="2400" b="0" i="0" u="none" strike="noStrike" cap="none" dirty="0" err="1">
                <a:solidFill>
                  <a:srgbClr val="1D4C60"/>
                </a:solidFill>
                <a:latin typeface="Calibri"/>
                <a:ea typeface="Calibri"/>
                <a:cs typeface="Calibri"/>
                <a:sym typeface="Calibri"/>
              </a:rPr>
              <a:t>Unternehmen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versuchen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ihre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Präsenz</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im</a:t>
            </a:r>
            <a:r>
              <a:rPr lang="en-US" sz="2400" b="0" i="0" u="none" strike="noStrike" cap="none" dirty="0">
                <a:solidFill>
                  <a:srgbClr val="1D4C60"/>
                </a:solidFill>
                <a:latin typeface="Calibri"/>
                <a:ea typeface="Calibri"/>
                <a:cs typeface="Calibri"/>
                <a:sym typeface="Calibri"/>
              </a:rPr>
              <a:t> Internet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etablieren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Umsetzung</a:t>
            </a:r>
            <a:r>
              <a:rPr lang="en-US" sz="2400" b="0" i="0" u="none" strike="noStrike" cap="none" dirty="0">
                <a:solidFill>
                  <a:srgbClr val="1D4C60"/>
                </a:solidFill>
                <a:latin typeface="Calibri"/>
                <a:ea typeface="Calibri"/>
                <a:cs typeface="Calibri"/>
                <a:sym typeface="Calibri"/>
              </a:rPr>
              <a:t> starker SEO-</a:t>
            </a:r>
            <a:r>
              <a:rPr lang="en-US" sz="2400" b="0" i="0" u="none" strike="noStrike" cap="none" dirty="0" err="1">
                <a:solidFill>
                  <a:srgbClr val="1D4C60"/>
                </a:solidFill>
                <a:latin typeface="Calibri"/>
                <a:ea typeface="Calibri"/>
                <a:cs typeface="Calibri"/>
                <a:sym typeface="Calibri"/>
              </a:rPr>
              <a:t>Strategien</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Schlüssel</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zum</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Erfolg</a:t>
            </a:r>
            <a:r>
              <a:rPr lang="en-US" sz="2400" b="0" i="0" u="none" strike="noStrike" cap="none" dirty="0">
                <a:solidFill>
                  <a:srgbClr val="1D4C60"/>
                </a:solidFill>
                <a:latin typeface="Calibri"/>
                <a:ea typeface="Calibri"/>
                <a:cs typeface="Calibri"/>
                <a:sym typeface="Calibri"/>
              </a:rPr>
              <a:t>. </a:t>
            </a:r>
            <a:endParaRPr dirty="0"/>
          </a:p>
          <a:p>
            <a:pPr marL="228600" marR="0" lvl="0" indent="-228600" algn="just" rtl="0">
              <a:lnSpc>
                <a:spcPct val="90000"/>
              </a:lnSpc>
              <a:spcBef>
                <a:spcPts val="1375"/>
              </a:spcBef>
              <a:spcAft>
                <a:spcPts val="0"/>
              </a:spcAft>
              <a:buClr>
                <a:srgbClr val="1D4C60"/>
              </a:buClr>
              <a:buSzPts val="2400"/>
              <a:buFont typeface="Noto Sans Symbols"/>
              <a:buChar char="✔"/>
            </a:pPr>
            <a:r>
              <a:rPr lang="en-US" sz="2400" b="0" i="0" u="none" strike="noStrike" cap="none" dirty="0">
                <a:solidFill>
                  <a:srgbClr val="1D4C60"/>
                </a:solidFill>
                <a:latin typeface="Calibri"/>
                <a:ea typeface="Calibri"/>
                <a:cs typeface="Calibri"/>
                <a:sym typeface="Calibri"/>
              </a:rPr>
              <a:t>SEO </a:t>
            </a:r>
            <a:r>
              <a:rPr lang="en-US" sz="2400" b="0" i="0" u="none" strike="noStrike" cap="none" dirty="0" err="1">
                <a:solidFill>
                  <a:srgbClr val="1D4C60"/>
                </a:solidFill>
                <a:latin typeface="Calibri"/>
                <a:ea typeface="Calibri"/>
                <a:cs typeface="Calibri"/>
                <a:sym typeface="Calibri"/>
              </a:rPr>
              <a:t>steigert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nicht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nur</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Sichtbarkeit</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zieht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organischen</a:t>
            </a:r>
            <a:r>
              <a:rPr lang="en-US" sz="2400" b="0" i="0" u="none" strike="noStrike" cap="none" dirty="0">
                <a:solidFill>
                  <a:srgbClr val="1D4C60"/>
                </a:solidFill>
                <a:latin typeface="Calibri"/>
                <a:ea typeface="Calibri"/>
                <a:cs typeface="Calibri"/>
                <a:sym typeface="Calibri"/>
              </a:rPr>
              <a:t> Traffic an, </a:t>
            </a:r>
            <a:r>
              <a:rPr lang="en-US" sz="2400" b="0" i="0" u="none" strike="noStrike" cap="none" dirty="0" err="1">
                <a:solidFill>
                  <a:srgbClr val="1D4C60"/>
                </a:solidFill>
                <a:latin typeface="Calibri"/>
                <a:ea typeface="Calibri"/>
                <a:cs typeface="Calibri"/>
                <a:sym typeface="Calibri"/>
              </a:rPr>
              <a:t>sondern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fördert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auch</a:t>
            </a:r>
            <a:r>
              <a:rPr lang="en-US" sz="2400" b="0" i="0" u="none" strike="noStrike" cap="none" dirty="0">
                <a:solidFill>
                  <a:srgbClr val="1D4C60"/>
                </a:solidFill>
                <a:latin typeface="Calibri"/>
                <a:ea typeface="Calibri"/>
                <a:cs typeface="Calibri"/>
                <a:sym typeface="Calibri"/>
              </a:rPr>
              <a:t> das Engagement der </a:t>
            </a:r>
            <a:r>
              <a:rPr lang="en-US" sz="2400" b="0" i="0" u="none" strike="noStrike" cap="none" dirty="0" err="1">
                <a:solidFill>
                  <a:srgbClr val="1D4C60"/>
                </a:solidFill>
                <a:latin typeface="Calibri"/>
                <a:ea typeface="Calibri"/>
                <a:cs typeface="Calibri"/>
                <a:sym typeface="Calibri"/>
              </a:rPr>
              <a:t>Nutzer</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stärkt</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Autorität</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Marke</a:t>
            </a:r>
            <a:r>
              <a:rPr lang="en-US" sz="2400" b="0" i="0" u="none" strike="noStrike" cap="none" dirty="0">
                <a:solidFill>
                  <a:srgbClr val="1D4C60"/>
                </a:solidFill>
                <a:latin typeface="Calibri"/>
                <a:ea typeface="Calibri"/>
                <a:cs typeface="Calibri"/>
                <a:sym typeface="Calibri"/>
              </a:rPr>
              <a:t>. In </a:t>
            </a:r>
            <a:r>
              <a:rPr lang="en-US" sz="2400" b="0" i="0" u="none" strike="noStrike" cap="none" dirty="0" err="1">
                <a:solidFill>
                  <a:srgbClr val="1D4C60"/>
                </a:solidFill>
                <a:latin typeface="Calibri"/>
                <a:ea typeface="Calibri"/>
                <a:cs typeface="Calibri"/>
                <a:sym typeface="Calibri"/>
              </a:rPr>
              <a:t>Anbetracht</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ständigen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Änderungen</a:t>
            </a:r>
            <a:r>
              <a:rPr lang="en-US" sz="2400" b="0" i="0" u="none" strike="noStrike" cap="none" dirty="0">
                <a:solidFill>
                  <a:srgbClr val="1D4C60"/>
                </a:solidFill>
                <a:latin typeface="Calibri"/>
                <a:ea typeface="Calibri"/>
                <a:cs typeface="Calibri"/>
                <a:sym typeface="Calibri"/>
              </a:rPr>
              <a:t> der </a:t>
            </a:r>
            <a:r>
              <a:rPr lang="en-US" sz="2400" b="0" i="0" u="none" strike="noStrike" cap="none" dirty="0" err="1">
                <a:solidFill>
                  <a:srgbClr val="1D4C60"/>
                </a:solidFill>
                <a:latin typeface="Calibri"/>
                <a:ea typeface="Calibri"/>
                <a:cs typeface="Calibri"/>
                <a:sym typeface="Calibri"/>
              </a:rPr>
              <a:t>Suchmaschinenalgorithmen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 es </a:t>
            </a:r>
            <a:r>
              <a:rPr lang="en-US" sz="2400" b="0" i="0" u="none" strike="noStrike" cap="none" dirty="0" err="1">
                <a:solidFill>
                  <a:srgbClr val="1D4C60"/>
                </a:solidFill>
                <a:latin typeface="Calibri"/>
                <a:ea typeface="Calibri"/>
                <a:cs typeface="Calibri"/>
                <a:sym typeface="Calibri"/>
              </a:rPr>
              <a:t>unerlässlich</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über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Branchentrends</a:t>
            </a:r>
            <a:r>
              <a:rPr lang="en-US" sz="2400" b="0" i="0" u="none" strike="noStrike" cap="none" dirty="0">
                <a:solidFill>
                  <a:srgbClr val="1D4C60"/>
                </a:solidFill>
                <a:latin typeface="Calibri"/>
                <a:ea typeface="Calibri"/>
                <a:cs typeface="Calibri"/>
                <a:sym typeface="Calibri"/>
              </a:rPr>
              <a:t> und </a:t>
            </a:r>
            <a:r>
              <a:rPr lang="en-US" sz="2400" b="0" i="0" u="none" strike="noStrike" cap="none" dirty="0" err="1">
                <a:solidFill>
                  <a:srgbClr val="1D4C60"/>
                </a:solidFill>
                <a:latin typeface="Calibri"/>
                <a:ea typeface="Calibri"/>
                <a:cs typeface="Calibri"/>
                <a:sym typeface="Calibri"/>
              </a:rPr>
              <a:t>Nutzerverhalten</a:t>
            </a:r>
            <a:r>
              <a:rPr lang="en-US" sz="2400" b="0" i="0" u="none" strike="noStrike" cap="none" dirty="0">
                <a:solidFill>
                  <a:srgbClr val="1D4C60"/>
                </a:solidFill>
                <a:latin typeface="Calibri"/>
                <a:ea typeface="Calibri"/>
                <a:cs typeface="Calibri"/>
                <a:sym typeface="Calibri"/>
              </a:rPr>
              <a:t> auf dem </a:t>
            </a:r>
            <a:r>
              <a:rPr lang="en-US" sz="2400" b="0" i="0" u="none" strike="noStrike" cap="none" dirty="0" err="1">
                <a:solidFill>
                  <a:srgbClr val="1D4C60"/>
                </a:solidFill>
                <a:latin typeface="Calibri"/>
                <a:ea typeface="Calibri"/>
                <a:cs typeface="Calibri"/>
                <a:sym typeface="Calibri"/>
              </a:rPr>
              <a:t>Laufenden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zu</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bleiben</a:t>
            </a:r>
            <a:r>
              <a:rPr lang="en-US" sz="2400" b="0" i="0" u="none" strike="noStrike" cap="none" dirty="0">
                <a:solidFill>
                  <a:srgbClr val="1D4C60"/>
                </a:solidFill>
                <a:latin typeface="Calibri"/>
                <a:ea typeface="Calibri"/>
                <a:cs typeface="Calibri"/>
                <a:sym typeface="Calibri"/>
              </a:rPr>
              <a:t>. </a:t>
            </a:r>
            <a:endParaRPr dirty="0"/>
          </a:p>
          <a:p>
            <a:pPr marL="228600" marR="0" lvl="0" indent="-228600" algn="just" rtl="0">
              <a:lnSpc>
                <a:spcPct val="90000"/>
              </a:lnSpc>
              <a:spcBef>
                <a:spcPts val="1375"/>
              </a:spcBef>
              <a:spcAft>
                <a:spcPts val="0"/>
              </a:spcAft>
              <a:buClr>
                <a:srgbClr val="1D4C60"/>
              </a:buClr>
              <a:buSzPts val="2400"/>
              <a:buFont typeface="Noto Sans Symbols"/>
              <a:buChar char="✔"/>
            </a:pPr>
            <a:r>
              <a:rPr lang="en-US" sz="2400" b="0" i="0" u="none" strike="noStrike" cap="none" dirty="0">
                <a:solidFill>
                  <a:srgbClr val="1D4C60"/>
                </a:solidFill>
                <a:latin typeface="Calibri"/>
                <a:ea typeface="Calibri"/>
                <a:cs typeface="Calibri"/>
                <a:sym typeface="Calibri"/>
              </a:rPr>
              <a:t>Das </a:t>
            </a:r>
            <a:r>
              <a:rPr lang="en-US" sz="2400" b="0" i="0" u="none" strike="noStrike" cap="none" dirty="0" err="1">
                <a:solidFill>
                  <a:srgbClr val="1D4C60"/>
                </a:solidFill>
                <a:latin typeface="Calibri"/>
                <a:ea typeface="Calibri"/>
                <a:cs typeface="Calibri"/>
                <a:sym typeface="Calibri"/>
              </a:rPr>
              <a:t>Navigieren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durch</a:t>
            </a:r>
            <a:r>
              <a:rPr lang="en-US" sz="2400" b="0" i="0" u="none" strike="noStrike" cap="none" dirty="0">
                <a:solidFill>
                  <a:srgbClr val="1D4C60"/>
                </a:solidFill>
                <a:latin typeface="Calibri"/>
                <a:ea typeface="Calibri"/>
                <a:cs typeface="Calibri"/>
                <a:sym typeface="Calibri"/>
              </a:rPr>
              <a:t> die </a:t>
            </a:r>
            <a:r>
              <a:rPr lang="en-US" sz="2400" b="0" i="0" u="none" strike="noStrike" cap="none" dirty="0" err="1">
                <a:solidFill>
                  <a:srgbClr val="1D4C60"/>
                </a:solidFill>
                <a:latin typeface="Calibri"/>
                <a:ea typeface="Calibri"/>
                <a:cs typeface="Calibri"/>
                <a:sym typeface="Calibri"/>
              </a:rPr>
              <a:t>Komplexität</a:t>
            </a:r>
            <a:r>
              <a:rPr lang="en-US" sz="2400" b="0" i="0" u="none" strike="noStrike" cap="none" dirty="0">
                <a:solidFill>
                  <a:srgbClr val="1D4C60"/>
                </a:solidFill>
                <a:latin typeface="Calibri"/>
                <a:ea typeface="Calibri"/>
                <a:cs typeface="Calibri"/>
                <a:sym typeface="Calibri"/>
              </a:rPr>
              <a:t> des </a:t>
            </a:r>
            <a:r>
              <a:rPr lang="en-US" sz="2400" b="0" i="0" u="none" strike="noStrike" cap="none" dirty="0" err="1">
                <a:solidFill>
                  <a:srgbClr val="1D4C60"/>
                </a:solidFill>
                <a:latin typeface="Calibri"/>
                <a:ea typeface="Calibri"/>
                <a:cs typeface="Calibri"/>
                <a:sym typeface="Calibri"/>
              </a:rPr>
              <a:t>digitalen</a:t>
            </a:r>
            <a:r>
              <a:rPr lang="en-US" sz="2400" b="0" i="0" u="none" strike="noStrike" cap="none" dirty="0">
                <a:solidFill>
                  <a:srgbClr val="1D4C60"/>
                </a:solidFill>
                <a:latin typeface="Calibri"/>
                <a:ea typeface="Calibri"/>
                <a:cs typeface="Calibri"/>
                <a:sym typeface="Calibri"/>
              </a:rPr>
              <a:t> Marketings </a:t>
            </a:r>
            <a:r>
              <a:rPr lang="en-US" sz="2400" b="0" i="0" u="none" strike="noStrike" cap="none" dirty="0" err="1">
                <a:solidFill>
                  <a:srgbClr val="1D4C60"/>
                </a:solidFill>
                <a:latin typeface="Calibri"/>
                <a:ea typeface="Calibri"/>
                <a:cs typeface="Calibri"/>
                <a:sym typeface="Calibri"/>
              </a:rPr>
              <a:t>zeigt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dass</a:t>
            </a:r>
            <a:r>
              <a:rPr lang="en-US" sz="2400" b="0" i="0" u="none" strike="noStrike" cap="none" dirty="0">
                <a:solidFill>
                  <a:srgbClr val="1D4C60"/>
                </a:solidFill>
                <a:latin typeface="Calibri"/>
                <a:ea typeface="Calibri"/>
                <a:cs typeface="Calibri"/>
                <a:sym typeface="Calibri"/>
              </a:rPr>
              <a:t> SEO </a:t>
            </a:r>
            <a:r>
              <a:rPr lang="en-US" sz="2400" b="0" i="0" u="none" strike="noStrike" cap="none" dirty="0" err="1">
                <a:solidFill>
                  <a:srgbClr val="1D4C60"/>
                </a:solidFill>
                <a:latin typeface="Calibri"/>
                <a:ea typeface="Calibri"/>
                <a:cs typeface="Calibri"/>
                <a:sym typeface="Calibri"/>
              </a:rPr>
              <a:t>nicht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nur</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eine</a:t>
            </a:r>
            <a:r>
              <a:rPr lang="en-US" sz="2400" b="0" i="0" u="none" strike="noStrike" cap="none" dirty="0">
                <a:solidFill>
                  <a:srgbClr val="1D4C60"/>
                </a:solidFill>
                <a:latin typeface="Calibri"/>
                <a:ea typeface="Calibri"/>
                <a:cs typeface="Calibri"/>
                <a:sym typeface="Calibri"/>
              </a:rPr>
              <a:t> Technik </a:t>
            </a:r>
            <a:r>
              <a:rPr lang="en-US" sz="2400" b="0" i="0" u="none" strike="noStrike" cap="none" dirty="0" err="1">
                <a:solidFill>
                  <a:srgbClr val="1D4C60"/>
                </a:solidFill>
                <a:latin typeface="Calibri"/>
                <a:ea typeface="Calibri"/>
                <a:cs typeface="Calibri"/>
                <a:sym typeface="Calibri"/>
              </a:rPr>
              <a:t>ist</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sondern</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eine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strategische</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Notwendigkeit</a:t>
            </a:r>
            <a:r>
              <a:rPr lang="en-US" sz="2400" b="0" i="0" u="none" strike="noStrike" cap="none" dirty="0">
                <a:solidFill>
                  <a:srgbClr val="1D4C60"/>
                </a:solidFill>
                <a:latin typeface="Calibri"/>
                <a:ea typeface="Calibri"/>
                <a:cs typeface="Calibri"/>
                <a:sym typeface="Calibri"/>
              </a:rPr>
              <a:t> für </a:t>
            </a:r>
            <a:r>
              <a:rPr lang="en-US" sz="2400" b="0" i="0" u="none" strike="noStrike" cap="none" dirty="0" err="1">
                <a:solidFill>
                  <a:srgbClr val="1D4C60"/>
                </a:solidFill>
                <a:latin typeface="Calibri"/>
                <a:ea typeface="Calibri"/>
                <a:cs typeface="Calibri"/>
                <a:sym typeface="Calibri"/>
              </a:rPr>
              <a:t>diejenigen</a:t>
            </a:r>
            <a:r>
              <a:rPr lang="en-US" sz="2400" b="0" i="0" u="none" strike="noStrike" cap="none" dirty="0">
                <a:solidFill>
                  <a:srgbClr val="1D4C60"/>
                </a:solidFill>
                <a:latin typeface="Calibri"/>
                <a:ea typeface="Calibri"/>
                <a:cs typeface="Calibri"/>
                <a:sym typeface="Calibri"/>
              </a:rPr>
              <a:t>, die in der </a:t>
            </a:r>
            <a:r>
              <a:rPr lang="en-US" sz="2400" b="0" i="0" u="none" strike="noStrike" cap="none" dirty="0" err="1">
                <a:solidFill>
                  <a:srgbClr val="1D4C60"/>
                </a:solidFill>
                <a:latin typeface="Calibri"/>
                <a:ea typeface="Calibri"/>
                <a:cs typeface="Calibri"/>
                <a:sym typeface="Calibri"/>
              </a:rPr>
              <a:t>wettbewerbsorientierten</a:t>
            </a:r>
            <a:r>
              <a:rPr lang="en-US" sz="2400" b="0" i="0" u="none" strike="noStrike" cap="none" dirty="0">
                <a:solidFill>
                  <a:srgbClr val="1D4C60"/>
                </a:solidFill>
                <a:latin typeface="Calibri"/>
                <a:ea typeface="Calibri"/>
                <a:cs typeface="Calibri"/>
                <a:sym typeface="Calibri"/>
              </a:rPr>
              <a:t> Online-</a:t>
            </a:r>
            <a:r>
              <a:rPr lang="en-US" sz="2400" b="0" i="0" u="none" strike="noStrike" cap="none" dirty="0" err="1">
                <a:solidFill>
                  <a:srgbClr val="1D4C60"/>
                </a:solidFill>
                <a:latin typeface="Calibri"/>
                <a:ea typeface="Calibri"/>
                <a:cs typeface="Calibri"/>
                <a:sym typeface="Calibri"/>
              </a:rPr>
              <a:t>Umgebung</a:t>
            </a:r>
            <a:r>
              <a:rPr lang="en-US" sz="2400" b="0" i="0" u="none" strike="noStrike" cap="none" dirty="0">
                <a:solidFill>
                  <a:srgbClr val="1D4C60"/>
                </a:solidFill>
                <a:latin typeface="Calibri"/>
                <a:ea typeface="Calibri"/>
                <a:cs typeface="Calibri"/>
                <a:sym typeface="Calibri"/>
              </a:rPr>
              <a:t> </a:t>
            </a:r>
            <a:r>
              <a:rPr lang="en-US" sz="2400" b="0" i="0" u="none" strike="noStrike" cap="none" dirty="0" err="1">
                <a:solidFill>
                  <a:srgbClr val="1D4C60"/>
                </a:solidFill>
                <a:latin typeface="Calibri"/>
                <a:ea typeface="Calibri"/>
                <a:cs typeface="Calibri"/>
                <a:sym typeface="Calibri"/>
              </a:rPr>
              <a:t>erfolgreich</a:t>
            </a:r>
            <a:r>
              <a:rPr lang="en-US" sz="2400" b="0" i="0" u="none" strike="noStrike" cap="none" dirty="0">
                <a:solidFill>
                  <a:srgbClr val="1D4C60"/>
                </a:solidFill>
                <a:latin typeface="Calibri"/>
                <a:ea typeface="Calibri"/>
                <a:cs typeface="Calibri"/>
                <a:sym typeface="Calibri"/>
              </a:rPr>
              <a:t> sein </a:t>
            </a:r>
            <a:r>
              <a:rPr lang="en-US" sz="2400" b="0" i="0" u="none" strike="noStrike" cap="none" dirty="0" err="1">
                <a:solidFill>
                  <a:srgbClr val="1D4C60"/>
                </a:solidFill>
                <a:latin typeface="Calibri"/>
                <a:ea typeface="Calibri"/>
                <a:cs typeface="Calibri"/>
                <a:sym typeface="Calibri"/>
              </a:rPr>
              <a:t>wollen</a:t>
            </a:r>
            <a:r>
              <a:rPr lang="en-US" sz="2400" b="0" i="0" u="none" strike="noStrike" cap="none" dirty="0">
                <a:solidFill>
                  <a:srgbClr val="1D4C60"/>
                </a:solidFill>
                <a:latin typeface="Calibri"/>
                <a:ea typeface="Calibri"/>
                <a:cs typeface="Calibri"/>
                <a:sym typeface="Calibri"/>
              </a:rPr>
              <a:t>.</a:t>
            </a:r>
            <a:endParaRPr dirty="0"/>
          </a:p>
          <a:p>
            <a:pPr marL="228600" marR="0" lvl="0" indent="-76200" algn="just" rtl="0">
              <a:lnSpc>
                <a:spcPct val="90000"/>
              </a:lnSpc>
              <a:spcBef>
                <a:spcPts val="1375"/>
              </a:spcBef>
              <a:spcAft>
                <a:spcPts val="0"/>
              </a:spcAft>
              <a:buClr>
                <a:schemeClr val="dk1"/>
              </a:buClr>
              <a:buSzPts val="2400"/>
              <a:buFont typeface="Noto Sans Symbols"/>
              <a:buNone/>
            </a:pPr>
            <a:endParaRPr sz="2400" b="0" i="0" u="none" strike="noStrike" cap="none" dirty="0">
              <a:solidFill>
                <a:srgbClr val="1D4C60"/>
              </a:solidFill>
              <a:latin typeface="Calibri"/>
              <a:ea typeface="Calibri"/>
              <a:cs typeface="Calibri"/>
              <a:sym typeface="Calibri"/>
            </a:endParaRPr>
          </a:p>
          <a:p>
            <a:pPr marL="228600" marR="0" lvl="0" indent="-76200" algn="just" rtl="0">
              <a:lnSpc>
                <a:spcPct val="90000"/>
              </a:lnSpc>
              <a:spcBef>
                <a:spcPts val="1375"/>
              </a:spcBef>
              <a:spcAft>
                <a:spcPts val="0"/>
              </a:spcAft>
              <a:buClr>
                <a:schemeClr val="dk1"/>
              </a:buClr>
              <a:buSzPts val="2400"/>
              <a:buFont typeface="Noto Sans Symbols"/>
              <a:buNone/>
            </a:pPr>
            <a:endParaRPr sz="2400" b="0" i="0" u="none" strike="noStrike" cap="none" dirty="0">
              <a:solidFill>
                <a:srgbClr val="1D4C60"/>
              </a:solidFill>
              <a:latin typeface="Calibri"/>
              <a:ea typeface="Calibri"/>
              <a:cs typeface="Calibri"/>
              <a:sym typeface="Calibri"/>
            </a:endParaRPr>
          </a:p>
        </p:txBody>
      </p:sp>
      <p:sp>
        <p:nvSpPr>
          <p:cNvPr id="3020" name="Google Shape;3020;p318"/>
          <p:cNvSpPr txBox="1">
            <a:spLocks noGrp="1"/>
          </p:cNvSpPr>
          <p:nvPr>
            <p:ph type="body" idx="1"/>
          </p:nvPr>
        </p:nvSpPr>
        <p:spPr>
          <a:xfrm>
            <a:off x="434662"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latin typeface="Calibri"/>
                <a:ea typeface="Calibri"/>
                <a:cs typeface="Calibri"/>
                <a:sym typeface="Calibri"/>
              </a:rPr>
              <a:t>SCHLUSSFOLGERUNG</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34"/>
          <p:cNvSpPr txBox="1">
            <a:spLocks noGrp="1"/>
          </p:cNvSpPr>
          <p:nvPr>
            <p:ph type="body" idx="4294967295"/>
          </p:nvPr>
        </p:nvSpPr>
        <p:spPr>
          <a:xfrm>
            <a:off x="7128720" y="6282360"/>
            <a:ext cx="4186800" cy="4658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www.website.eu</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SzPts val="2400"/>
              <a:buFont typeface="Arial"/>
              <a:buNone/>
            </a:pPr>
            <a:endParaRPr sz="2400" b="0" i="0" u="none" strike="noStrike" cap="none">
              <a:solidFill>
                <a:srgbClr val="000000"/>
              </a:solidFill>
              <a:latin typeface="Arial"/>
              <a:ea typeface="Arial"/>
              <a:cs typeface="Arial"/>
              <a:sym typeface="Arial"/>
            </a:endParaRPr>
          </a:p>
        </p:txBody>
      </p:sp>
      <p:sp>
        <p:nvSpPr>
          <p:cNvPr id="3074" name="Google Shape;3074;p34"/>
          <p:cNvSpPr txBox="1">
            <a:spLocks noGrp="1"/>
          </p:cNvSpPr>
          <p:nvPr>
            <p:ph type="body" idx="4294967295"/>
          </p:nvPr>
        </p:nvSpPr>
        <p:spPr>
          <a:xfrm>
            <a:off x="631800" y="4530600"/>
            <a:ext cx="5881320" cy="796320"/>
          </a:xfrm>
          <a:prstGeom prst="rect">
            <a:avLst/>
          </a:prstGeom>
          <a:noFill/>
          <a:ln>
            <a:noFill/>
          </a:ln>
        </p:spPr>
        <p:txBody>
          <a:bodyPr spcFirstLastPara="1" wrap="square" lIns="91425" tIns="45700" rIns="91425" bIns="45700" anchor="t" anchorCtr="0">
            <a:normAutofit/>
          </a:bodyPr>
          <a:lstStyle/>
          <a:p>
            <a:pPr marL="228600" marR="0" lvl="0" indent="0" algn="l"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Haben Sie Fragen?</a:t>
            </a:r>
            <a:endParaRPr sz="2400" b="0" i="0" u="none" strike="noStrike" cap="none">
              <a:solidFill>
                <a:srgbClr val="000000"/>
              </a:solidFill>
              <a:latin typeface="Arial"/>
              <a:ea typeface="Arial"/>
              <a:cs typeface="Arial"/>
              <a:sym typeface="Arial"/>
            </a:endParaRPr>
          </a:p>
          <a:p>
            <a:pPr marL="228600" marR="0" lvl="0" indent="0" algn="l" rtl="0">
              <a:lnSpc>
                <a:spcPct val="90000"/>
              </a:lnSpc>
              <a:spcBef>
                <a:spcPts val="1001"/>
              </a:spcBef>
              <a:spcAft>
                <a:spcPts val="0"/>
              </a:spcAft>
              <a:buSzPts val="2400"/>
              <a:buFont typeface="Arial"/>
              <a:buNone/>
            </a:pPr>
            <a:endParaRPr sz="2400" b="0" i="0" u="none" strike="noStrike" cap="none">
              <a:solidFill>
                <a:srgbClr val="000000"/>
              </a:solidFill>
              <a:latin typeface="Arial"/>
              <a:ea typeface="Arial"/>
              <a:cs typeface="Arial"/>
              <a:sym typeface="Arial"/>
            </a:endParaRPr>
          </a:p>
        </p:txBody>
      </p:sp>
      <p:sp>
        <p:nvSpPr>
          <p:cNvPr id="3075" name="Google Shape;3075;p34"/>
          <p:cNvSpPr txBox="1">
            <a:spLocks noGrp="1"/>
          </p:cNvSpPr>
          <p:nvPr>
            <p:ph type="body" idx="4294967295"/>
          </p:nvPr>
        </p:nvSpPr>
        <p:spPr>
          <a:xfrm>
            <a:off x="654480" y="3951000"/>
            <a:ext cx="5881320" cy="63396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600"/>
              <a:buFont typeface="Calibri"/>
              <a:buNone/>
            </a:pPr>
            <a:r>
              <a:rPr lang="en-US" sz="3600" b="1" i="0" u="none" strike="noStrike" cap="none">
                <a:solidFill>
                  <a:schemeClr val="lt1"/>
                </a:solidFill>
                <a:latin typeface="Calibri"/>
                <a:ea typeface="Calibri"/>
                <a:cs typeface="Calibri"/>
                <a:sym typeface="Calibri"/>
              </a:rPr>
              <a:t>DANKESCHÖN</a:t>
            </a:r>
            <a:endParaRPr sz="3600" b="0" i="0" u="none" strike="noStrike" cap="none">
              <a:solidFill>
                <a:srgbClr val="000000"/>
              </a:solidFill>
              <a:latin typeface="Arial"/>
              <a:ea typeface="Arial"/>
              <a:cs typeface="Arial"/>
              <a:sym typeface="Arial"/>
            </a:endParaRPr>
          </a:p>
        </p:txBody>
      </p:sp>
      <p:grpSp>
        <p:nvGrpSpPr>
          <p:cNvPr id="3076" name="Google Shape;3076;p34"/>
          <p:cNvGrpSpPr/>
          <p:nvPr/>
        </p:nvGrpSpPr>
        <p:grpSpPr>
          <a:xfrm>
            <a:off x="10214640" y="5109120"/>
            <a:ext cx="435240" cy="435240"/>
            <a:chOff x="10214640" y="5109120"/>
            <a:chExt cx="435240" cy="435240"/>
          </a:xfrm>
        </p:grpSpPr>
        <p:sp>
          <p:nvSpPr>
            <p:cNvPr id="3077" name="Google Shape;3077;p34"/>
            <p:cNvSpPr/>
            <p:nvPr/>
          </p:nvSpPr>
          <p:spPr>
            <a:xfrm>
              <a:off x="10214640" y="5109120"/>
              <a:ext cx="435240" cy="435240"/>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78" name="Google Shape;3078;p34"/>
            <p:cNvGrpSpPr/>
            <p:nvPr/>
          </p:nvGrpSpPr>
          <p:grpSpPr>
            <a:xfrm>
              <a:off x="10295280" y="5189760"/>
              <a:ext cx="273960" cy="273960"/>
              <a:chOff x="10295280" y="5189760"/>
              <a:chExt cx="273960" cy="273960"/>
            </a:xfrm>
          </p:grpSpPr>
          <p:sp>
            <p:nvSpPr>
              <p:cNvPr id="3079" name="Google Shape;3079;p34"/>
              <p:cNvSpPr/>
              <p:nvPr/>
            </p:nvSpPr>
            <p:spPr>
              <a:xfrm>
                <a:off x="10295280" y="5189760"/>
                <a:ext cx="273960" cy="273960"/>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0" name="Google Shape;3080;p34"/>
              <p:cNvSpPr/>
              <p:nvPr/>
            </p:nvSpPr>
            <p:spPr>
              <a:xfrm>
                <a:off x="10361880" y="5256720"/>
                <a:ext cx="140400" cy="140400"/>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1" name="Google Shape;3081;p34"/>
              <p:cNvSpPr/>
              <p:nvPr/>
            </p:nvSpPr>
            <p:spPr>
              <a:xfrm>
                <a:off x="10489320" y="5237280"/>
                <a:ext cx="32400" cy="32400"/>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16200" rIns="91425" bIns="162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082" name="Google Shape;3082;p34"/>
          <p:cNvGrpSpPr/>
          <p:nvPr/>
        </p:nvGrpSpPr>
        <p:grpSpPr>
          <a:xfrm>
            <a:off x="9140040" y="5109120"/>
            <a:ext cx="435240" cy="435240"/>
            <a:chOff x="9140040" y="5109120"/>
            <a:chExt cx="435240" cy="435240"/>
          </a:xfrm>
        </p:grpSpPr>
        <p:sp>
          <p:nvSpPr>
            <p:cNvPr id="3083" name="Google Shape;3083;p34"/>
            <p:cNvSpPr/>
            <p:nvPr/>
          </p:nvSpPr>
          <p:spPr>
            <a:xfrm>
              <a:off x="9140040" y="5109120"/>
              <a:ext cx="435240" cy="435240"/>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4" name="Google Shape;3084;p34"/>
            <p:cNvSpPr/>
            <p:nvPr/>
          </p:nvSpPr>
          <p:spPr>
            <a:xfrm>
              <a:off x="9225000" y="5223600"/>
              <a:ext cx="281520" cy="22860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85" name="Google Shape;3085;p34"/>
          <p:cNvGrpSpPr/>
          <p:nvPr/>
        </p:nvGrpSpPr>
        <p:grpSpPr>
          <a:xfrm>
            <a:off x="10751400" y="5109120"/>
            <a:ext cx="435240" cy="435240"/>
            <a:chOff x="10751400" y="5109120"/>
            <a:chExt cx="435240" cy="435240"/>
          </a:xfrm>
        </p:grpSpPr>
        <p:sp>
          <p:nvSpPr>
            <p:cNvPr id="3086" name="Google Shape;3086;p34"/>
            <p:cNvSpPr/>
            <p:nvPr/>
          </p:nvSpPr>
          <p:spPr>
            <a:xfrm>
              <a:off x="10751400" y="5109120"/>
              <a:ext cx="435240" cy="435240"/>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7" name="Google Shape;3087;p34"/>
            <p:cNvSpPr/>
            <p:nvPr/>
          </p:nvSpPr>
          <p:spPr>
            <a:xfrm>
              <a:off x="10823760" y="5225400"/>
              <a:ext cx="290880" cy="203760"/>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88" name="Google Shape;3088;p34"/>
          <p:cNvGrpSpPr/>
          <p:nvPr/>
        </p:nvGrpSpPr>
        <p:grpSpPr>
          <a:xfrm>
            <a:off x="8602920" y="5109120"/>
            <a:ext cx="435240" cy="435600"/>
            <a:chOff x="8602920" y="5109120"/>
            <a:chExt cx="435240" cy="435600"/>
          </a:xfrm>
        </p:grpSpPr>
        <p:sp>
          <p:nvSpPr>
            <p:cNvPr id="3089" name="Google Shape;3089;p34"/>
            <p:cNvSpPr/>
            <p:nvPr/>
          </p:nvSpPr>
          <p:spPr>
            <a:xfrm>
              <a:off x="8602920" y="5109120"/>
              <a:ext cx="435240" cy="432720"/>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0" name="Google Shape;3090;p34"/>
            <p:cNvSpPr/>
            <p:nvPr/>
          </p:nvSpPr>
          <p:spPr>
            <a:xfrm>
              <a:off x="8731440" y="5194440"/>
              <a:ext cx="185760" cy="3502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91" name="Google Shape;3091;p34"/>
          <p:cNvGrpSpPr/>
          <p:nvPr/>
        </p:nvGrpSpPr>
        <p:grpSpPr>
          <a:xfrm>
            <a:off x="9677160" y="5109120"/>
            <a:ext cx="435240" cy="435240"/>
            <a:chOff x="9677160" y="5109120"/>
            <a:chExt cx="435240" cy="435240"/>
          </a:xfrm>
        </p:grpSpPr>
        <p:sp>
          <p:nvSpPr>
            <p:cNvPr id="3092" name="Google Shape;3092;p34"/>
            <p:cNvSpPr/>
            <p:nvPr/>
          </p:nvSpPr>
          <p:spPr>
            <a:xfrm>
              <a:off x="9677160" y="5109120"/>
              <a:ext cx="435240" cy="435240"/>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3" name="Google Shape;3093;p34" descr="World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04160" y="5134680"/>
              <a:ext cx="381600" cy="3816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8"/>
        <p:cNvGrpSpPr/>
        <p:nvPr/>
      </p:nvGrpSpPr>
      <p:grpSpPr>
        <a:xfrm>
          <a:off x="0" y="0"/>
          <a:ext cx="0" cy="0"/>
          <a:chOff x="0" y="0"/>
          <a:chExt cx="0" cy="0"/>
        </a:xfrm>
      </p:grpSpPr>
      <p:grpSp>
        <p:nvGrpSpPr>
          <p:cNvPr id="2069" name="Google Shape;2069;p250"/>
          <p:cNvGrpSpPr/>
          <p:nvPr/>
        </p:nvGrpSpPr>
        <p:grpSpPr>
          <a:xfrm>
            <a:off x="1064302" y="2473377"/>
            <a:ext cx="3811409" cy="4110942"/>
            <a:chOff x="8177847" y="3373755"/>
            <a:chExt cx="4557712" cy="6986586"/>
          </a:xfrm>
        </p:grpSpPr>
        <p:sp>
          <p:nvSpPr>
            <p:cNvPr id="2070" name="Google Shape;2070;p250"/>
            <p:cNvSpPr/>
            <p:nvPr/>
          </p:nvSpPr>
          <p:spPr>
            <a:xfrm>
              <a:off x="9697084" y="4892992"/>
              <a:ext cx="3038475" cy="5467349"/>
            </a:xfrm>
            <a:custGeom>
              <a:avLst/>
              <a:gdLst/>
              <a:ahLst/>
              <a:cxnLst/>
              <a:rect l="l" t="t" r="r" b="b"/>
              <a:pathLst>
                <a:path w="3038475" h="5467349" extrusionOk="0">
                  <a:moveTo>
                    <a:pt x="1519238" y="0"/>
                  </a:moveTo>
                  <a:lnTo>
                    <a:pt x="0" y="1519238"/>
                  </a:lnTo>
                  <a:lnTo>
                    <a:pt x="0" y="3948113"/>
                  </a:lnTo>
                  <a:lnTo>
                    <a:pt x="1519238" y="5467350"/>
                  </a:lnTo>
                  <a:lnTo>
                    <a:pt x="3038475" y="3948113"/>
                  </a:lnTo>
                  <a:lnTo>
                    <a:pt x="3038475" y="1519238"/>
                  </a:lnTo>
                  <a:lnTo>
                    <a:pt x="1519238" y="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071" name="Google Shape;2071;p250"/>
            <p:cNvSpPr/>
            <p:nvPr/>
          </p:nvSpPr>
          <p:spPr>
            <a:xfrm>
              <a:off x="9697084" y="4892992"/>
              <a:ext cx="1824037" cy="2128837"/>
            </a:xfrm>
            <a:custGeom>
              <a:avLst/>
              <a:gdLst/>
              <a:ahLst/>
              <a:cxnLst/>
              <a:rect l="l" t="t" r="r" b="b"/>
              <a:pathLst>
                <a:path w="1824037" h="2128837" extrusionOk="0">
                  <a:moveTo>
                    <a:pt x="1519238" y="0"/>
                  </a:moveTo>
                  <a:lnTo>
                    <a:pt x="0" y="1519238"/>
                  </a:lnTo>
                  <a:lnTo>
                    <a:pt x="0" y="2128838"/>
                  </a:lnTo>
                  <a:lnTo>
                    <a:pt x="1824038" y="304800"/>
                  </a:lnTo>
                  <a:lnTo>
                    <a:pt x="1519238" y="0"/>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072" name="Google Shape;2072;p250"/>
            <p:cNvSpPr/>
            <p:nvPr/>
          </p:nvSpPr>
          <p:spPr>
            <a:xfrm>
              <a:off x="8177847" y="3373755"/>
              <a:ext cx="3038475" cy="3038475"/>
            </a:xfrm>
            <a:custGeom>
              <a:avLst/>
              <a:gdLst/>
              <a:ahLst/>
              <a:cxnLst/>
              <a:rect l="l" t="t" r="r" b="b"/>
              <a:pathLst>
                <a:path w="3038475" h="3038475" extrusionOk="0">
                  <a:moveTo>
                    <a:pt x="1519238" y="0"/>
                  </a:moveTo>
                  <a:lnTo>
                    <a:pt x="3038475" y="1519238"/>
                  </a:lnTo>
                  <a:lnTo>
                    <a:pt x="1519238" y="3038475"/>
                  </a:lnTo>
                  <a:lnTo>
                    <a:pt x="0" y="1519238"/>
                  </a:lnTo>
                  <a:lnTo>
                    <a:pt x="1519238" y="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073" name="Google Shape;2073;p250"/>
          <p:cNvGrpSpPr/>
          <p:nvPr/>
        </p:nvGrpSpPr>
        <p:grpSpPr>
          <a:xfrm>
            <a:off x="3918020" y="2510366"/>
            <a:ext cx="3810612" cy="4073953"/>
            <a:chOff x="11671616" y="3436619"/>
            <a:chExt cx="4556760" cy="6923722"/>
          </a:xfrm>
        </p:grpSpPr>
        <p:sp>
          <p:nvSpPr>
            <p:cNvPr id="2074" name="Google Shape;2074;p250"/>
            <p:cNvSpPr/>
            <p:nvPr/>
          </p:nvSpPr>
          <p:spPr>
            <a:xfrm>
              <a:off x="13189901" y="4892992"/>
              <a:ext cx="3038475" cy="5467349"/>
            </a:xfrm>
            <a:custGeom>
              <a:avLst/>
              <a:gdLst/>
              <a:ahLst/>
              <a:cxnLst/>
              <a:rect l="l" t="t" r="r" b="b"/>
              <a:pathLst>
                <a:path w="3038475" h="5467349" extrusionOk="0">
                  <a:moveTo>
                    <a:pt x="1519238" y="0"/>
                  </a:moveTo>
                  <a:lnTo>
                    <a:pt x="0" y="1519238"/>
                  </a:lnTo>
                  <a:lnTo>
                    <a:pt x="0" y="3948113"/>
                  </a:lnTo>
                  <a:lnTo>
                    <a:pt x="1519238" y="5467350"/>
                  </a:lnTo>
                  <a:lnTo>
                    <a:pt x="3038475" y="3948113"/>
                  </a:lnTo>
                  <a:lnTo>
                    <a:pt x="3038475" y="1519238"/>
                  </a:lnTo>
                  <a:lnTo>
                    <a:pt x="1519238" y="0"/>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075" name="Google Shape;2075;p250"/>
            <p:cNvSpPr/>
            <p:nvPr/>
          </p:nvSpPr>
          <p:spPr>
            <a:xfrm>
              <a:off x="13189901" y="4892992"/>
              <a:ext cx="1824037" cy="2128837"/>
            </a:xfrm>
            <a:custGeom>
              <a:avLst/>
              <a:gdLst/>
              <a:ahLst/>
              <a:cxnLst/>
              <a:rect l="l" t="t" r="r" b="b"/>
              <a:pathLst>
                <a:path w="1824037" h="2128837" extrusionOk="0">
                  <a:moveTo>
                    <a:pt x="1519238" y="0"/>
                  </a:moveTo>
                  <a:lnTo>
                    <a:pt x="0" y="1519238"/>
                  </a:lnTo>
                  <a:lnTo>
                    <a:pt x="0" y="2128838"/>
                  </a:lnTo>
                  <a:lnTo>
                    <a:pt x="1824038" y="304800"/>
                  </a:lnTo>
                  <a:lnTo>
                    <a:pt x="1519238" y="0"/>
                  </a:lnTo>
                  <a:close/>
                </a:path>
              </a:pathLst>
            </a:custGeom>
            <a:solidFill>
              <a:srgbClr val="6094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076" name="Google Shape;2076;p250"/>
            <p:cNvSpPr/>
            <p:nvPr/>
          </p:nvSpPr>
          <p:spPr>
            <a:xfrm>
              <a:off x="11671616" y="3436619"/>
              <a:ext cx="3127057" cy="2975610"/>
            </a:xfrm>
            <a:custGeom>
              <a:avLst/>
              <a:gdLst/>
              <a:ahLst/>
              <a:cxnLst/>
              <a:rect l="l" t="t" r="r" b="b"/>
              <a:pathLst>
                <a:path w="3127057" h="2975610" extrusionOk="0">
                  <a:moveTo>
                    <a:pt x="1563053" y="0"/>
                  </a:moveTo>
                  <a:lnTo>
                    <a:pt x="3127058" y="1487805"/>
                  </a:lnTo>
                  <a:lnTo>
                    <a:pt x="1563053" y="2975610"/>
                  </a:lnTo>
                  <a:lnTo>
                    <a:pt x="0" y="1487805"/>
                  </a:lnTo>
                  <a:lnTo>
                    <a:pt x="1563053" y="0"/>
                  </a:lnTo>
                  <a:close/>
                </a:path>
              </a:pathLst>
            </a:custGeom>
            <a:solidFill>
              <a:srgbClr val="88D1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2077" name="Google Shape;2077;p250"/>
          <p:cNvGrpSpPr/>
          <p:nvPr/>
        </p:nvGrpSpPr>
        <p:grpSpPr>
          <a:xfrm>
            <a:off x="6733388" y="2473377"/>
            <a:ext cx="3811409" cy="4110942"/>
            <a:chOff x="15164434" y="3373755"/>
            <a:chExt cx="4557711" cy="6986586"/>
          </a:xfrm>
        </p:grpSpPr>
        <p:sp>
          <p:nvSpPr>
            <p:cNvPr id="2078" name="Google Shape;2078;p250"/>
            <p:cNvSpPr/>
            <p:nvPr/>
          </p:nvSpPr>
          <p:spPr>
            <a:xfrm>
              <a:off x="16683672" y="4892992"/>
              <a:ext cx="3038473" cy="5467349"/>
            </a:xfrm>
            <a:custGeom>
              <a:avLst/>
              <a:gdLst/>
              <a:ahLst/>
              <a:cxnLst/>
              <a:rect l="l" t="t" r="r" b="b"/>
              <a:pathLst>
                <a:path w="3038473" h="5467349" extrusionOk="0">
                  <a:moveTo>
                    <a:pt x="1519238" y="0"/>
                  </a:moveTo>
                  <a:lnTo>
                    <a:pt x="0" y="1519238"/>
                  </a:lnTo>
                  <a:lnTo>
                    <a:pt x="0" y="3948113"/>
                  </a:lnTo>
                  <a:lnTo>
                    <a:pt x="1519238" y="5467350"/>
                  </a:lnTo>
                  <a:lnTo>
                    <a:pt x="3038474" y="3948113"/>
                  </a:lnTo>
                  <a:lnTo>
                    <a:pt x="3038474" y="1519238"/>
                  </a:lnTo>
                  <a:lnTo>
                    <a:pt x="1519238"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079" name="Google Shape;2079;p250"/>
            <p:cNvSpPr/>
            <p:nvPr/>
          </p:nvSpPr>
          <p:spPr>
            <a:xfrm>
              <a:off x="16683672" y="4892992"/>
              <a:ext cx="1824037" cy="2128837"/>
            </a:xfrm>
            <a:custGeom>
              <a:avLst/>
              <a:gdLst/>
              <a:ahLst/>
              <a:cxnLst/>
              <a:rect l="l" t="t" r="r" b="b"/>
              <a:pathLst>
                <a:path w="1824037" h="2128837" extrusionOk="0">
                  <a:moveTo>
                    <a:pt x="1519238" y="0"/>
                  </a:moveTo>
                  <a:lnTo>
                    <a:pt x="0" y="1519238"/>
                  </a:lnTo>
                  <a:lnTo>
                    <a:pt x="0" y="2128838"/>
                  </a:lnTo>
                  <a:lnTo>
                    <a:pt x="1824038" y="304800"/>
                  </a:lnTo>
                  <a:lnTo>
                    <a:pt x="1519238" y="0"/>
                  </a:lnTo>
                  <a:close/>
                </a:path>
              </a:pathLst>
            </a:custGeom>
            <a:solidFill>
              <a:srgbClr val="A5463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080" name="Google Shape;2080;p250"/>
            <p:cNvSpPr/>
            <p:nvPr/>
          </p:nvSpPr>
          <p:spPr>
            <a:xfrm>
              <a:off x="15164434" y="3373755"/>
              <a:ext cx="3038475" cy="3038475"/>
            </a:xfrm>
            <a:custGeom>
              <a:avLst/>
              <a:gdLst/>
              <a:ahLst/>
              <a:cxnLst/>
              <a:rect l="l" t="t" r="r" b="b"/>
              <a:pathLst>
                <a:path w="3038475" h="3038475" extrusionOk="0">
                  <a:moveTo>
                    <a:pt x="1519238" y="0"/>
                  </a:moveTo>
                  <a:lnTo>
                    <a:pt x="3038475" y="1519238"/>
                  </a:lnTo>
                  <a:lnTo>
                    <a:pt x="1519238" y="3038475"/>
                  </a:lnTo>
                  <a:lnTo>
                    <a:pt x="0" y="1519238"/>
                  </a:lnTo>
                  <a:lnTo>
                    <a:pt x="1519238" y="0"/>
                  </a:lnTo>
                  <a:close/>
                </a:path>
              </a:pathLst>
            </a:custGeom>
            <a:solidFill>
              <a:srgbClr val="F266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081" name="Google Shape;2081;p250"/>
          <p:cNvSpPr txBox="1"/>
          <p:nvPr/>
        </p:nvSpPr>
        <p:spPr>
          <a:xfrm>
            <a:off x="199870" y="290067"/>
            <a:ext cx="11089474" cy="9926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1D4C60"/>
                </a:solidFill>
                <a:latin typeface="Calibri"/>
                <a:ea typeface="Calibri"/>
                <a:cs typeface="Calibri"/>
                <a:sym typeface="Calibri"/>
              </a:rPr>
              <a:t>NUTZUNG VON PLATTFORMEN DER SOZIALEN MEDIEN </a:t>
            </a:r>
            <a:endParaRPr sz="3600" b="1" i="0" u="none" strike="noStrike" cap="none">
              <a:solidFill>
                <a:srgbClr val="1D4C60"/>
              </a:solidFill>
              <a:latin typeface="Calibri"/>
              <a:ea typeface="Calibri"/>
              <a:cs typeface="Calibri"/>
              <a:sym typeface="Calibri"/>
            </a:endParaRPr>
          </a:p>
        </p:txBody>
      </p:sp>
      <p:sp>
        <p:nvSpPr>
          <p:cNvPr id="2082" name="Google Shape;2082;p250"/>
          <p:cNvSpPr/>
          <p:nvPr/>
        </p:nvSpPr>
        <p:spPr>
          <a:xfrm>
            <a:off x="1437949" y="2928735"/>
            <a:ext cx="173575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DIE RICHTIGEN PLATTFORMEN WÄHLEN</a:t>
            </a:r>
            <a:endParaRPr sz="1800" b="0" i="0" u="none" strike="noStrike" cap="none">
              <a:solidFill>
                <a:srgbClr val="FFFFFF"/>
              </a:solidFill>
              <a:latin typeface="Calibri"/>
              <a:ea typeface="Calibri"/>
              <a:cs typeface="Calibri"/>
              <a:sym typeface="Calibri"/>
            </a:endParaRPr>
          </a:p>
        </p:txBody>
      </p:sp>
      <p:sp>
        <p:nvSpPr>
          <p:cNvPr id="2083" name="Google Shape;2083;p250"/>
          <p:cNvSpPr/>
          <p:nvPr/>
        </p:nvSpPr>
        <p:spPr>
          <a:xfrm>
            <a:off x="4304074" y="2928734"/>
            <a:ext cx="184131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dirty="0">
                <a:solidFill>
                  <a:srgbClr val="FFFFFF"/>
                </a:solidFill>
                <a:latin typeface="Calibri"/>
                <a:ea typeface="Calibri"/>
                <a:cs typeface="Calibri"/>
                <a:sym typeface="Calibri"/>
              </a:rPr>
              <a:t>ENGAGIEREN SIE SICH IN IHRER GEMEINDE</a:t>
            </a:r>
            <a:endParaRPr sz="1600" b="1" i="0" u="none" strike="noStrike" cap="none" dirty="0">
              <a:solidFill>
                <a:srgbClr val="FFFFFF"/>
              </a:solidFill>
              <a:latin typeface="Calibri"/>
              <a:ea typeface="Calibri"/>
              <a:cs typeface="Calibri"/>
              <a:sym typeface="Calibri"/>
            </a:endParaRPr>
          </a:p>
        </p:txBody>
      </p:sp>
      <p:sp>
        <p:nvSpPr>
          <p:cNvPr id="2084" name="Google Shape;2084;p250"/>
          <p:cNvSpPr/>
          <p:nvPr/>
        </p:nvSpPr>
        <p:spPr>
          <a:xfrm>
            <a:off x="6145384" y="3112114"/>
            <a:ext cx="371184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TEILBARINHALT</a:t>
            </a:r>
            <a:endParaRPr sz="1800" b="1" i="0" u="none" strike="noStrike" cap="none" dirty="0">
              <a:solidFill>
                <a:schemeClr val="lt1"/>
              </a:solidFill>
              <a:latin typeface="Calibri"/>
              <a:ea typeface="Calibri"/>
              <a:cs typeface="Calibri"/>
              <a:sym typeface="Calibri"/>
            </a:endParaRPr>
          </a:p>
        </p:txBody>
      </p:sp>
      <p:sp>
        <p:nvSpPr>
          <p:cNvPr id="2085" name="Google Shape;2085;p250"/>
          <p:cNvSpPr/>
          <p:nvPr/>
        </p:nvSpPr>
        <p:spPr>
          <a:xfrm>
            <a:off x="2446458" y="4438247"/>
            <a:ext cx="231756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Calibri"/>
                <a:ea typeface="Calibri"/>
                <a:cs typeface="Calibri"/>
                <a:sym typeface="Calibri"/>
              </a:rPr>
              <a:t>Ermitteln Sie die sozialen Medienkanäle, die von Ihrer Zielgruppe am häufigsten genutzt werden. </a:t>
            </a:r>
            <a:endParaRPr sz="1800" b="0" i="0" u="none" strike="noStrike" cap="none">
              <a:solidFill>
                <a:srgbClr val="FFFFFF"/>
              </a:solidFill>
              <a:latin typeface="Calibri"/>
              <a:ea typeface="Calibri"/>
              <a:cs typeface="Calibri"/>
              <a:sym typeface="Calibri"/>
            </a:endParaRPr>
          </a:p>
        </p:txBody>
      </p:sp>
      <p:sp>
        <p:nvSpPr>
          <p:cNvPr id="2086" name="Google Shape;2086;p250"/>
          <p:cNvSpPr/>
          <p:nvPr/>
        </p:nvSpPr>
        <p:spPr>
          <a:xfrm>
            <a:off x="5349766" y="4211241"/>
            <a:ext cx="2246907"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Reagieren Sie auf Kommentare und Nachrichten und führen Sie Unterhaltungen mit Ihrem Publikum. </a:t>
            </a:r>
            <a:endParaRPr sz="1800" b="0" i="0" u="none" strike="noStrike" cap="none">
              <a:solidFill>
                <a:schemeClr val="lt1"/>
              </a:solidFill>
              <a:latin typeface="Calibri"/>
              <a:ea typeface="Calibri"/>
              <a:cs typeface="Calibri"/>
              <a:sym typeface="Calibri"/>
            </a:endParaRPr>
          </a:p>
        </p:txBody>
      </p:sp>
      <p:sp>
        <p:nvSpPr>
          <p:cNvPr id="2087" name="Google Shape;2087;p250"/>
          <p:cNvSpPr/>
          <p:nvPr/>
        </p:nvSpPr>
        <p:spPr>
          <a:xfrm>
            <a:off x="8186472" y="4365321"/>
            <a:ext cx="2297230"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Calibri"/>
                <a:ea typeface="Calibri"/>
                <a:cs typeface="Calibri"/>
                <a:sym typeface="Calibri"/>
              </a:rPr>
              <a:t>Entwickeln Sie Inhalte, die zum Teilen und zur Beteiligung an Ihren Beiträgen in den sozialen Medien anregen.</a:t>
            </a:r>
            <a:endParaRPr/>
          </a:p>
        </p:txBody>
      </p:sp>
      <p:sp>
        <p:nvSpPr>
          <p:cNvPr id="2088" name="Google Shape;2088;p250"/>
          <p:cNvSpPr txBox="1"/>
          <p:nvPr/>
        </p:nvSpPr>
        <p:spPr>
          <a:xfrm>
            <a:off x="439535" y="1184759"/>
            <a:ext cx="11552595"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1D4C60"/>
                </a:solidFill>
                <a:latin typeface="Calibri"/>
                <a:ea typeface="Calibri"/>
                <a:cs typeface="Calibri"/>
                <a:sym typeface="Calibri"/>
              </a:rPr>
              <a:t>Die Nutzung von Social-Media-Plattformen ist ein wesentlicher Aspekt bei der Erweiterung der Reichweite Ihres Community-Radios und Podcasts. Lassen Sie uns drei Schlüsselstrategien erkunden, um das Beste aus diesen dynamischen Kanälen zu machen:</a:t>
            </a:r>
            <a:endParaRPr sz="2400" b="0" i="0" u="none" strike="noStrike" cap="none">
              <a:solidFill>
                <a:srgbClr val="1D4C60"/>
              </a:solidFill>
              <a:latin typeface="Calibri"/>
              <a:ea typeface="Calibri"/>
              <a:cs typeface="Calibri"/>
              <a:sym typeface="Calibri"/>
            </a:endParaRPr>
          </a:p>
        </p:txBody>
      </p:sp>
      <p:sp>
        <p:nvSpPr>
          <p:cNvPr id="2089" name="Google Shape;2089;p250"/>
          <p:cNvSpPr txBox="1"/>
          <p:nvPr/>
        </p:nvSpPr>
        <p:spPr>
          <a:xfrm>
            <a:off x="10857186" y="3142593"/>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69"/>
                                        </p:tgtEl>
                                        <p:attrNameLst>
                                          <p:attrName>style.visibility</p:attrName>
                                        </p:attrNameLst>
                                      </p:cBhvr>
                                      <p:to>
                                        <p:strVal val="visible"/>
                                      </p:to>
                                    </p:set>
                                    <p:anim calcmode="lin" valueType="num">
                                      <p:cBhvr additive="base">
                                        <p:cTn id="7" dur="500"/>
                                        <p:tgtEl>
                                          <p:spTgt spid="206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073"/>
                                        </p:tgtEl>
                                        <p:attrNameLst>
                                          <p:attrName>style.visibility</p:attrName>
                                        </p:attrNameLst>
                                      </p:cBhvr>
                                      <p:to>
                                        <p:strVal val="visible"/>
                                      </p:to>
                                    </p:set>
                                    <p:anim calcmode="lin" valueType="num">
                                      <p:cBhvr additive="base">
                                        <p:cTn id="11" dur="500"/>
                                        <p:tgtEl>
                                          <p:spTgt spid="2073"/>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2077"/>
                                        </p:tgtEl>
                                        <p:attrNameLst>
                                          <p:attrName>style.visibility</p:attrName>
                                        </p:attrNameLst>
                                      </p:cBhvr>
                                      <p:to>
                                        <p:strVal val="visible"/>
                                      </p:to>
                                    </p:set>
                                    <p:anim calcmode="lin" valueType="num">
                                      <p:cBhvr additive="base">
                                        <p:cTn id="15" dur="500"/>
                                        <p:tgtEl>
                                          <p:spTgt spid="2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8398</Words>
  <Application>Microsoft Office PowerPoint</Application>
  <PresentationFormat>Widescreen</PresentationFormat>
  <Paragraphs>637</Paragraphs>
  <Slides>84</Slides>
  <Notes>84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84</vt:i4>
      </vt:variant>
    </vt:vector>
  </HeadingPairs>
  <TitlesOfParts>
    <vt:vector size="98" baseType="lpstr">
      <vt:lpstr>Times New Roman</vt:lpstr>
      <vt:lpstr>Noto Sans Symbols</vt:lpstr>
      <vt:lpstr>Arial</vt:lpstr>
      <vt:lpstr>Montserrat</vt:lpstr>
      <vt:lpstr>Calibri</vt:lpstr>
      <vt:lpstr>Montserrat Light</vt:lpstr>
      <vt:lpstr>Office Theme</vt:lpstr>
      <vt:lpstr>2_Office Theme</vt:lpstr>
      <vt:lpstr>Office Theme</vt:lpstr>
      <vt:lpstr>7_Office Theme</vt:lpstr>
      <vt:lpstr>Office Theme</vt:lpstr>
      <vt:lpstr>3_Office Theme</vt:lpstr>
      <vt:lpstr>6_Office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keywords>, docId:122980F961B39254B52C1CF79813D933</cp:keywords>
  <cp:lastModifiedBy>Sanja Ivandic</cp:lastModifiedBy>
  <cp:revision>7</cp:revision>
  <dcterms:created xsi:type="dcterms:W3CDTF">2020-10-14T13:32:04Z</dcterms:created>
  <dcterms:modified xsi:type="dcterms:W3CDTF">2024-11-25T12:26:40Z</dcterms:modified>
</cp:coreProperties>
</file>